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2.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142.jpg" ContentType="image/jpg"/>
  <Override PartName="/ppt/media/image146.jpg" ContentType="image/jpg"/>
  <Override PartName="/ppt/media/image148.jpg" ContentType="image/jpg"/>
  <Override PartName="/ppt/media/image150.jpg" ContentType="image/jpg"/>
  <Override PartName="/ppt/media/image151.jpg" ContentType="image/jpg"/>
  <Override PartName="/ppt/media/image159.jpg" ContentType="image/jpg"/>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12" r:id="rId2"/>
    <p:sldMasterId id="2147483753" r:id="rId3"/>
  </p:sldMasterIdLst>
  <p:notesMasterIdLst>
    <p:notesMasterId r:id="rId52"/>
  </p:notesMasterIdLst>
  <p:handoutMasterIdLst>
    <p:handoutMasterId r:id="rId53"/>
  </p:handoutMasterIdLst>
  <p:sldIdLst>
    <p:sldId id="701" r:id="rId4"/>
    <p:sldId id="568" r:id="rId5"/>
    <p:sldId id="539" r:id="rId6"/>
    <p:sldId id="742" r:id="rId7"/>
    <p:sldId id="743" r:id="rId8"/>
    <p:sldId id="744" r:id="rId9"/>
    <p:sldId id="745" r:id="rId10"/>
    <p:sldId id="746" r:id="rId11"/>
    <p:sldId id="747" r:id="rId12"/>
    <p:sldId id="706" r:id="rId13"/>
    <p:sldId id="708" r:id="rId14"/>
    <p:sldId id="707" r:id="rId15"/>
    <p:sldId id="666" r:id="rId16"/>
    <p:sldId id="671" r:id="rId17"/>
    <p:sldId id="673" r:id="rId18"/>
    <p:sldId id="674" r:id="rId19"/>
    <p:sldId id="675" r:id="rId20"/>
    <p:sldId id="678" r:id="rId21"/>
    <p:sldId id="679" r:id="rId22"/>
    <p:sldId id="731" r:id="rId23"/>
    <p:sldId id="732" r:id="rId24"/>
    <p:sldId id="695" r:id="rId25"/>
    <p:sldId id="696" r:id="rId26"/>
    <p:sldId id="697" r:id="rId27"/>
    <p:sldId id="698" r:id="rId28"/>
    <p:sldId id="733" r:id="rId29"/>
    <p:sldId id="736" r:id="rId30"/>
    <p:sldId id="737" r:id="rId31"/>
    <p:sldId id="734" r:id="rId32"/>
    <p:sldId id="705" r:id="rId33"/>
    <p:sldId id="726" r:id="rId34"/>
    <p:sldId id="709" r:id="rId35"/>
    <p:sldId id="710" r:id="rId36"/>
    <p:sldId id="711" r:id="rId37"/>
    <p:sldId id="712" r:id="rId38"/>
    <p:sldId id="713" r:id="rId39"/>
    <p:sldId id="722" r:id="rId40"/>
    <p:sldId id="723" r:id="rId41"/>
    <p:sldId id="724" r:id="rId42"/>
    <p:sldId id="725" r:id="rId43"/>
    <p:sldId id="738" r:id="rId44"/>
    <p:sldId id="739" r:id="rId45"/>
    <p:sldId id="740" r:id="rId46"/>
    <p:sldId id="735" r:id="rId47"/>
    <p:sldId id="741" r:id="rId48"/>
    <p:sldId id="730" r:id="rId49"/>
    <p:sldId id="704" r:id="rId50"/>
    <p:sldId id="457" r:id="rId51"/>
  </p:sldIdLst>
  <p:sldSz cx="12188825" cy="7019925"/>
  <p:notesSz cx="6858000" cy="9144000"/>
  <p:defaultTextStyle>
    <a:defPPr>
      <a:defRPr lang="en-US"/>
    </a:defPPr>
    <a:lvl1pPr marL="0" algn="l" defTabSz="614584" rtl="0" eaLnBrk="1" latinLnBrk="0" hangingPunct="1">
      <a:defRPr sz="2420" kern="1200">
        <a:solidFill>
          <a:schemeClr val="tx1"/>
        </a:solidFill>
        <a:latin typeface="+mn-lt"/>
        <a:ea typeface="+mn-ea"/>
        <a:cs typeface="+mn-cs"/>
      </a:defRPr>
    </a:lvl1pPr>
    <a:lvl2pPr marL="614584" algn="l" defTabSz="614584" rtl="0" eaLnBrk="1" latinLnBrk="0" hangingPunct="1">
      <a:defRPr sz="2420" kern="1200">
        <a:solidFill>
          <a:schemeClr val="tx1"/>
        </a:solidFill>
        <a:latin typeface="+mn-lt"/>
        <a:ea typeface="+mn-ea"/>
        <a:cs typeface="+mn-cs"/>
      </a:defRPr>
    </a:lvl2pPr>
    <a:lvl3pPr marL="1229167" algn="l" defTabSz="614584" rtl="0" eaLnBrk="1" latinLnBrk="0" hangingPunct="1">
      <a:defRPr sz="2420" kern="1200">
        <a:solidFill>
          <a:schemeClr val="tx1"/>
        </a:solidFill>
        <a:latin typeface="+mn-lt"/>
        <a:ea typeface="+mn-ea"/>
        <a:cs typeface="+mn-cs"/>
      </a:defRPr>
    </a:lvl3pPr>
    <a:lvl4pPr marL="1843750" algn="l" defTabSz="614584" rtl="0" eaLnBrk="1" latinLnBrk="0" hangingPunct="1">
      <a:defRPr sz="2420" kern="1200">
        <a:solidFill>
          <a:schemeClr val="tx1"/>
        </a:solidFill>
        <a:latin typeface="+mn-lt"/>
        <a:ea typeface="+mn-ea"/>
        <a:cs typeface="+mn-cs"/>
      </a:defRPr>
    </a:lvl4pPr>
    <a:lvl5pPr marL="2458333" algn="l" defTabSz="614584" rtl="0" eaLnBrk="1" latinLnBrk="0" hangingPunct="1">
      <a:defRPr sz="2420" kern="1200">
        <a:solidFill>
          <a:schemeClr val="tx1"/>
        </a:solidFill>
        <a:latin typeface="+mn-lt"/>
        <a:ea typeface="+mn-ea"/>
        <a:cs typeface="+mn-cs"/>
      </a:defRPr>
    </a:lvl5pPr>
    <a:lvl6pPr marL="3072917" algn="l" defTabSz="614584" rtl="0" eaLnBrk="1" latinLnBrk="0" hangingPunct="1">
      <a:defRPr sz="2420" kern="1200">
        <a:solidFill>
          <a:schemeClr val="tx1"/>
        </a:solidFill>
        <a:latin typeface="+mn-lt"/>
        <a:ea typeface="+mn-ea"/>
        <a:cs typeface="+mn-cs"/>
      </a:defRPr>
    </a:lvl6pPr>
    <a:lvl7pPr marL="3687500" algn="l" defTabSz="614584" rtl="0" eaLnBrk="1" latinLnBrk="0" hangingPunct="1">
      <a:defRPr sz="2420" kern="1200">
        <a:solidFill>
          <a:schemeClr val="tx1"/>
        </a:solidFill>
        <a:latin typeface="+mn-lt"/>
        <a:ea typeface="+mn-ea"/>
        <a:cs typeface="+mn-cs"/>
      </a:defRPr>
    </a:lvl7pPr>
    <a:lvl8pPr marL="4302084" algn="l" defTabSz="614584" rtl="0" eaLnBrk="1" latinLnBrk="0" hangingPunct="1">
      <a:defRPr sz="2420" kern="1200">
        <a:solidFill>
          <a:schemeClr val="tx1"/>
        </a:solidFill>
        <a:latin typeface="+mn-lt"/>
        <a:ea typeface="+mn-ea"/>
        <a:cs typeface="+mn-cs"/>
      </a:defRPr>
    </a:lvl8pPr>
    <a:lvl9pPr marL="4916667" algn="l" defTabSz="614584" rtl="0" eaLnBrk="1" latinLnBrk="0" hangingPunct="1">
      <a:defRPr sz="242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 userDrawn="1">
          <p15:clr>
            <a:srgbClr val="A4A3A4"/>
          </p15:clr>
        </p15:guide>
        <p15:guide id="2" pos="393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333333"/>
    <a:srgbClr val="F9AC2E"/>
    <a:srgbClr val="3782C4"/>
    <a:srgbClr val="93C73C"/>
    <a:srgbClr val="2BBEEF"/>
    <a:srgbClr val="2E6CB4"/>
    <a:srgbClr val="CF1C68"/>
    <a:srgbClr val="683592"/>
    <a:srgbClr val="D01C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00" autoAdjust="0"/>
    <p:restoredTop sz="95256" autoAdjust="0"/>
  </p:normalViewPr>
  <p:slideViewPr>
    <p:cSldViewPr snapToGrid="0" showGuides="1">
      <p:cViewPr varScale="1">
        <p:scale>
          <a:sx n="67" d="100"/>
          <a:sy n="67" d="100"/>
        </p:scale>
        <p:origin x="960" y="78"/>
      </p:cViewPr>
      <p:guideLst>
        <p:guide orient="horz" pos="191"/>
        <p:guide pos="3930"/>
      </p:guideLst>
    </p:cSldViewPr>
  </p:slideViewPr>
  <p:outlineViewPr>
    <p:cViewPr>
      <p:scale>
        <a:sx n="33" d="100"/>
        <a:sy n="33" d="100"/>
      </p:scale>
      <p:origin x="0" y="17454"/>
    </p:cViewPr>
  </p:outlineViewPr>
  <p:notesTextViewPr>
    <p:cViewPr>
      <p:scale>
        <a:sx n="1" d="1"/>
        <a:sy n="1" d="1"/>
      </p:scale>
      <p:origin x="0" y="0"/>
    </p:cViewPr>
  </p:notesTextViewPr>
  <p:sorterViewPr>
    <p:cViewPr>
      <p:scale>
        <a:sx n="33" d="100"/>
        <a:sy n="33" d="100"/>
      </p:scale>
      <p:origin x="0" y="-677"/>
    </p:cViewPr>
  </p:sorterViewPr>
  <p:notesViewPr>
    <p:cSldViewPr snapToGrid="0" showGuides="1">
      <p:cViewPr varScale="1">
        <p:scale>
          <a:sx n="63" d="100"/>
          <a:sy n="63" d="100"/>
        </p:scale>
        <p:origin x="3134"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146"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1CD8D3-11F5-4127-BE98-F64381789BE0}" type="datetimeFigureOut">
              <a:rPr lang="en-IN" smtClean="0"/>
              <a:t>01-06-2020</a:t>
            </a:fld>
            <a:endParaRPr lang="en-IN"/>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1C7DD1-A730-46DE-B80F-AC164E3D4A51}" type="slidenum">
              <a:rPr lang="en-IN" smtClean="0"/>
              <a:t>‹#›</a:t>
            </a:fld>
            <a:endParaRPr lang="en-IN"/>
          </a:p>
        </p:txBody>
      </p:sp>
    </p:spTree>
    <p:extLst>
      <p:ext uri="{BB962C8B-B14F-4D97-AF65-F5344CB8AC3E}">
        <p14:creationId xmlns:p14="http://schemas.microsoft.com/office/powerpoint/2010/main" val="37694411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7C4DD8-1793-4688-8C54-361A18E0AEB8}" type="datetimeFigureOut">
              <a:rPr lang="en-IN" smtClean="0"/>
              <a:t>01-06-2020</a:t>
            </a:fld>
            <a:endParaRPr lang="en-IN"/>
          </a:p>
        </p:txBody>
      </p:sp>
      <p:sp>
        <p:nvSpPr>
          <p:cNvPr id="4" name="Slide Image Placeholder 3"/>
          <p:cNvSpPr>
            <a:spLocks noGrp="1" noRot="1" noChangeAspect="1"/>
          </p:cNvSpPr>
          <p:nvPr>
            <p:ph type="sldImg" idx="2"/>
          </p:nvPr>
        </p:nvSpPr>
        <p:spPr>
          <a:xfrm>
            <a:off x="749300" y="1143000"/>
            <a:ext cx="5359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0A38D8-E72C-4461-AF89-66E5C28F1C31}" type="slidenum">
              <a:rPr lang="en-IN" smtClean="0"/>
              <a:t>‹#›</a:t>
            </a:fld>
            <a:endParaRPr lang="en-IN"/>
          </a:p>
        </p:txBody>
      </p:sp>
    </p:spTree>
    <p:extLst>
      <p:ext uri="{BB962C8B-B14F-4D97-AF65-F5344CB8AC3E}">
        <p14:creationId xmlns:p14="http://schemas.microsoft.com/office/powerpoint/2010/main" val="1439477119"/>
      </p:ext>
    </p:extLst>
  </p:cSld>
  <p:clrMap bg1="lt1" tx1="dk1" bg2="lt2" tx2="dk2" accent1="accent1" accent2="accent2" accent3="accent3" accent4="accent4" accent5="accent5" accent6="accent6" hlink="hlink" folHlink="folHlink"/>
  <p:hf hdr="0" ftr="0" dt="0"/>
  <p:notesStyle>
    <a:lvl1pPr marL="0" algn="l" defTabSz="1229167" rtl="0" eaLnBrk="1" latinLnBrk="0" hangingPunct="1">
      <a:defRPr sz="1613" kern="1200">
        <a:solidFill>
          <a:schemeClr val="tx1"/>
        </a:solidFill>
        <a:latin typeface="+mn-lt"/>
        <a:ea typeface="+mn-ea"/>
        <a:cs typeface="+mn-cs"/>
      </a:defRPr>
    </a:lvl1pPr>
    <a:lvl2pPr marL="614584" algn="l" defTabSz="1229167" rtl="0" eaLnBrk="1" latinLnBrk="0" hangingPunct="1">
      <a:defRPr sz="1613" kern="1200">
        <a:solidFill>
          <a:schemeClr val="tx1"/>
        </a:solidFill>
        <a:latin typeface="+mn-lt"/>
        <a:ea typeface="+mn-ea"/>
        <a:cs typeface="+mn-cs"/>
      </a:defRPr>
    </a:lvl2pPr>
    <a:lvl3pPr marL="1229167" algn="l" defTabSz="1229167" rtl="0" eaLnBrk="1" latinLnBrk="0" hangingPunct="1">
      <a:defRPr sz="1613" kern="1200">
        <a:solidFill>
          <a:schemeClr val="tx1"/>
        </a:solidFill>
        <a:latin typeface="+mn-lt"/>
        <a:ea typeface="+mn-ea"/>
        <a:cs typeface="+mn-cs"/>
      </a:defRPr>
    </a:lvl3pPr>
    <a:lvl4pPr marL="1843750" algn="l" defTabSz="1229167" rtl="0" eaLnBrk="1" latinLnBrk="0" hangingPunct="1">
      <a:defRPr sz="1613" kern="1200">
        <a:solidFill>
          <a:schemeClr val="tx1"/>
        </a:solidFill>
        <a:latin typeface="+mn-lt"/>
        <a:ea typeface="+mn-ea"/>
        <a:cs typeface="+mn-cs"/>
      </a:defRPr>
    </a:lvl4pPr>
    <a:lvl5pPr marL="2458333" algn="l" defTabSz="1229167" rtl="0" eaLnBrk="1" latinLnBrk="0" hangingPunct="1">
      <a:defRPr sz="1613" kern="1200">
        <a:solidFill>
          <a:schemeClr val="tx1"/>
        </a:solidFill>
        <a:latin typeface="+mn-lt"/>
        <a:ea typeface="+mn-ea"/>
        <a:cs typeface="+mn-cs"/>
      </a:defRPr>
    </a:lvl5pPr>
    <a:lvl6pPr marL="3072917" algn="l" defTabSz="1229167" rtl="0" eaLnBrk="1" latinLnBrk="0" hangingPunct="1">
      <a:defRPr sz="1613" kern="1200">
        <a:solidFill>
          <a:schemeClr val="tx1"/>
        </a:solidFill>
        <a:latin typeface="+mn-lt"/>
        <a:ea typeface="+mn-ea"/>
        <a:cs typeface="+mn-cs"/>
      </a:defRPr>
    </a:lvl6pPr>
    <a:lvl7pPr marL="3687500" algn="l" defTabSz="1229167" rtl="0" eaLnBrk="1" latinLnBrk="0" hangingPunct="1">
      <a:defRPr sz="1613" kern="1200">
        <a:solidFill>
          <a:schemeClr val="tx1"/>
        </a:solidFill>
        <a:latin typeface="+mn-lt"/>
        <a:ea typeface="+mn-ea"/>
        <a:cs typeface="+mn-cs"/>
      </a:defRPr>
    </a:lvl7pPr>
    <a:lvl8pPr marL="4302084" algn="l" defTabSz="1229167" rtl="0" eaLnBrk="1" latinLnBrk="0" hangingPunct="1">
      <a:defRPr sz="1613" kern="1200">
        <a:solidFill>
          <a:schemeClr val="tx1"/>
        </a:solidFill>
        <a:latin typeface="+mn-lt"/>
        <a:ea typeface="+mn-ea"/>
        <a:cs typeface="+mn-cs"/>
      </a:defRPr>
    </a:lvl8pPr>
    <a:lvl9pPr marL="4916667" algn="l" defTabSz="1229167" rtl="0" eaLnBrk="1" latinLnBrk="0" hangingPunct="1">
      <a:defRPr sz="161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460A38D8-E72C-4461-AF89-66E5C28F1C31}" type="slidenum">
              <a:rPr lang="en-IN" smtClean="0"/>
              <a:t>8</a:t>
            </a:fld>
            <a:endParaRPr lang="en-IN"/>
          </a:p>
        </p:txBody>
      </p:sp>
    </p:spTree>
    <p:extLst>
      <p:ext uri="{BB962C8B-B14F-4D97-AF65-F5344CB8AC3E}">
        <p14:creationId xmlns:p14="http://schemas.microsoft.com/office/powerpoint/2010/main" val="113936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460A38D8-E72C-4461-AF89-66E5C28F1C31}" type="slidenum">
              <a:rPr lang="en-IN" smtClean="0"/>
              <a:t>9</a:t>
            </a:fld>
            <a:endParaRPr lang="en-IN"/>
          </a:p>
        </p:txBody>
      </p:sp>
    </p:spTree>
    <p:extLst>
      <p:ext uri="{BB962C8B-B14F-4D97-AF65-F5344CB8AC3E}">
        <p14:creationId xmlns:p14="http://schemas.microsoft.com/office/powerpoint/2010/main" val="1553124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A6B76F4-1B8D-4980-A0A9-DB2A7961FA64}"/>
              </a:ext>
            </a:extLst>
          </p:cNvPr>
          <p:cNvGrpSpPr/>
          <p:nvPr userDrawn="1"/>
        </p:nvGrpSpPr>
        <p:grpSpPr>
          <a:xfrm>
            <a:off x="0" y="0"/>
            <a:ext cx="12188825" cy="7019925"/>
            <a:chOff x="0" y="0"/>
            <a:chExt cx="12188825" cy="7019925"/>
          </a:xfrm>
        </p:grpSpPr>
        <p:sp>
          <p:nvSpPr>
            <p:cNvPr id="14" name="Rectangle 5">
              <a:extLst>
                <a:ext uri="{FF2B5EF4-FFF2-40B4-BE49-F238E27FC236}">
                  <a16:creationId xmlns:a16="http://schemas.microsoft.com/office/drawing/2014/main" id="{5BDAD157-B51F-4560-BCC9-BCCBD9F6A45A}"/>
                </a:ext>
              </a:extLst>
            </p:cNvPr>
            <p:cNvSpPr>
              <a:spLocks noChangeArrowheads="1"/>
            </p:cNvSpPr>
            <p:nvPr/>
          </p:nvSpPr>
          <p:spPr bwMode="auto">
            <a:xfrm>
              <a:off x="0" y="0"/>
              <a:ext cx="12188825" cy="7019925"/>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nvGrpSpPr>
            <p:cNvPr id="15" name="Group 14">
              <a:extLst>
                <a:ext uri="{FF2B5EF4-FFF2-40B4-BE49-F238E27FC236}">
                  <a16:creationId xmlns:a16="http://schemas.microsoft.com/office/drawing/2014/main" id="{2D91F6A4-9B9C-4519-9930-1DFC027B97FB}"/>
                </a:ext>
              </a:extLst>
            </p:cNvPr>
            <p:cNvGrpSpPr/>
            <p:nvPr/>
          </p:nvGrpSpPr>
          <p:grpSpPr>
            <a:xfrm>
              <a:off x="319075" y="367531"/>
              <a:ext cx="11550674" cy="6284863"/>
              <a:chOff x="2843" y="0"/>
              <a:chExt cx="11550674" cy="6284863"/>
            </a:xfrm>
          </p:grpSpPr>
          <p:sp>
            <p:nvSpPr>
              <p:cNvPr id="16" name="AutoShape 3">
                <a:extLst>
                  <a:ext uri="{FF2B5EF4-FFF2-40B4-BE49-F238E27FC236}">
                    <a16:creationId xmlns:a16="http://schemas.microsoft.com/office/drawing/2014/main" id="{2367A8C2-0CC4-4923-AA83-BDB4888BE86B}"/>
                  </a:ext>
                </a:extLst>
              </p:cNvPr>
              <p:cNvSpPr>
                <a:spLocks noChangeAspect="1" noChangeArrowheads="1" noTextEdit="1"/>
              </p:cNvSpPr>
              <p:nvPr/>
            </p:nvSpPr>
            <p:spPr bwMode="auto">
              <a:xfrm>
                <a:off x="2843" y="0"/>
                <a:ext cx="10912523" cy="62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Oval 7">
                <a:extLst>
                  <a:ext uri="{FF2B5EF4-FFF2-40B4-BE49-F238E27FC236}">
                    <a16:creationId xmlns:a16="http://schemas.microsoft.com/office/drawing/2014/main" id="{5156BC2A-0309-4667-8080-5910F29C919D}"/>
                  </a:ext>
                </a:extLst>
              </p:cNvPr>
              <p:cNvSpPr>
                <a:spLocks noChangeArrowheads="1"/>
              </p:cNvSpPr>
              <p:nvPr/>
            </p:nvSpPr>
            <p:spPr bwMode="auto">
              <a:xfrm>
                <a:off x="631045"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 name="Oval 8">
                <a:extLst>
                  <a:ext uri="{FF2B5EF4-FFF2-40B4-BE49-F238E27FC236}">
                    <a16:creationId xmlns:a16="http://schemas.microsoft.com/office/drawing/2014/main" id="{2476FBC7-E51A-4AD6-B3F1-4E3B6211BF4B}"/>
                  </a:ext>
                </a:extLst>
              </p:cNvPr>
              <p:cNvSpPr>
                <a:spLocks noChangeArrowheads="1"/>
              </p:cNvSpPr>
              <p:nvPr/>
            </p:nvSpPr>
            <p:spPr bwMode="auto">
              <a:xfrm>
                <a:off x="1232242"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 name="Oval 9">
                <a:extLst>
                  <a:ext uri="{FF2B5EF4-FFF2-40B4-BE49-F238E27FC236}">
                    <a16:creationId xmlns:a16="http://schemas.microsoft.com/office/drawing/2014/main" id="{8AD15EED-3B17-44FB-8BCA-EA5F21B83EFA}"/>
                  </a:ext>
                </a:extLst>
              </p:cNvPr>
              <p:cNvSpPr>
                <a:spLocks noChangeArrowheads="1"/>
              </p:cNvSpPr>
              <p:nvPr/>
            </p:nvSpPr>
            <p:spPr bwMode="auto">
              <a:xfrm>
                <a:off x="1833440"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 name="Oval 10">
                <a:extLst>
                  <a:ext uri="{FF2B5EF4-FFF2-40B4-BE49-F238E27FC236}">
                    <a16:creationId xmlns:a16="http://schemas.microsoft.com/office/drawing/2014/main" id="{FCD3089F-3102-46CE-91FC-BC726FE7ABA7}"/>
                  </a:ext>
                </a:extLst>
              </p:cNvPr>
              <p:cNvSpPr>
                <a:spLocks noChangeArrowheads="1"/>
              </p:cNvSpPr>
              <p:nvPr/>
            </p:nvSpPr>
            <p:spPr bwMode="auto">
              <a:xfrm>
                <a:off x="631045"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 name="Oval 11">
                <a:extLst>
                  <a:ext uri="{FF2B5EF4-FFF2-40B4-BE49-F238E27FC236}">
                    <a16:creationId xmlns:a16="http://schemas.microsoft.com/office/drawing/2014/main" id="{395EA35C-39AF-4B7C-9493-0E2CA03487FB}"/>
                  </a:ext>
                </a:extLst>
              </p:cNvPr>
              <p:cNvSpPr>
                <a:spLocks noChangeArrowheads="1"/>
              </p:cNvSpPr>
              <p:nvPr/>
            </p:nvSpPr>
            <p:spPr bwMode="auto">
              <a:xfrm>
                <a:off x="1232242"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 name="Oval 12">
                <a:extLst>
                  <a:ext uri="{FF2B5EF4-FFF2-40B4-BE49-F238E27FC236}">
                    <a16:creationId xmlns:a16="http://schemas.microsoft.com/office/drawing/2014/main" id="{72F50B8B-56AA-400F-8913-CD939AAFE9E2}"/>
                  </a:ext>
                </a:extLst>
              </p:cNvPr>
              <p:cNvSpPr>
                <a:spLocks noChangeArrowheads="1"/>
              </p:cNvSpPr>
              <p:nvPr/>
            </p:nvSpPr>
            <p:spPr bwMode="auto">
              <a:xfrm>
                <a:off x="1833440"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Oval 13">
                <a:extLst>
                  <a:ext uri="{FF2B5EF4-FFF2-40B4-BE49-F238E27FC236}">
                    <a16:creationId xmlns:a16="http://schemas.microsoft.com/office/drawing/2014/main" id="{F923A386-4D1E-4DCF-BE24-7CAC8722BBB2}"/>
                  </a:ext>
                </a:extLst>
              </p:cNvPr>
              <p:cNvSpPr>
                <a:spLocks noChangeArrowheads="1"/>
              </p:cNvSpPr>
              <p:nvPr/>
            </p:nvSpPr>
            <p:spPr bwMode="auto">
              <a:xfrm>
                <a:off x="631045"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Oval 14">
                <a:extLst>
                  <a:ext uri="{FF2B5EF4-FFF2-40B4-BE49-F238E27FC236}">
                    <a16:creationId xmlns:a16="http://schemas.microsoft.com/office/drawing/2014/main" id="{083006D1-CA31-4047-AB23-665274E8C0E1}"/>
                  </a:ext>
                </a:extLst>
              </p:cNvPr>
              <p:cNvSpPr>
                <a:spLocks noChangeArrowheads="1"/>
              </p:cNvSpPr>
              <p:nvPr/>
            </p:nvSpPr>
            <p:spPr bwMode="auto">
              <a:xfrm>
                <a:off x="1232242"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 name="Oval 15">
                <a:extLst>
                  <a:ext uri="{FF2B5EF4-FFF2-40B4-BE49-F238E27FC236}">
                    <a16:creationId xmlns:a16="http://schemas.microsoft.com/office/drawing/2014/main" id="{720F1981-781B-49FC-A3F1-83C942F62BC1}"/>
                  </a:ext>
                </a:extLst>
              </p:cNvPr>
              <p:cNvSpPr>
                <a:spLocks noChangeArrowheads="1"/>
              </p:cNvSpPr>
              <p:nvPr/>
            </p:nvSpPr>
            <p:spPr bwMode="auto">
              <a:xfrm>
                <a:off x="1833440"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 name="Oval 16">
                <a:extLst>
                  <a:ext uri="{FF2B5EF4-FFF2-40B4-BE49-F238E27FC236}">
                    <a16:creationId xmlns:a16="http://schemas.microsoft.com/office/drawing/2014/main" id="{F86A932A-32FF-4BF5-A84D-0F7040E6CB23}"/>
                  </a:ext>
                </a:extLst>
              </p:cNvPr>
              <p:cNvSpPr>
                <a:spLocks noChangeArrowheads="1"/>
              </p:cNvSpPr>
              <p:nvPr/>
            </p:nvSpPr>
            <p:spPr bwMode="auto">
              <a:xfrm>
                <a:off x="631045"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 name="Oval 17">
                <a:extLst>
                  <a:ext uri="{FF2B5EF4-FFF2-40B4-BE49-F238E27FC236}">
                    <a16:creationId xmlns:a16="http://schemas.microsoft.com/office/drawing/2014/main" id="{4B71CF53-E9FB-4407-858C-C6340E901A79}"/>
                  </a:ext>
                </a:extLst>
              </p:cNvPr>
              <p:cNvSpPr>
                <a:spLocks noChangeArrowheads="1"/>
              </p:cNvSpPr>
              <p:nvPr/>
            </p:nvSpPr>
            <p:spPr bwMode="auto">
              <a:xfrm>
                <a:off x="1232242"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 name="Oval 18">
                <a:extLst>
                  <a:ext uri="{FF2B5EF4-FFF2-40B4-BE49-F238E27FC236}">
                    <a16:creationId xmlns:a16="http://schemas.microsoft.com/office/drawing/2014/main" id="{11F048F8-0C34-4805-936E-7007659F3F4D}"/>
                  </a:ext>
                </a:extLst>
              </p:cNvPr>
              <p:cNvSpPr>
                <a:spLocks noChangeArrowheads="1"/>
              </p:cNvSpPr>
              <p:nvPr/>
            </p:nvSpPr>
            <p:spPr bwMode="auto">
              <a:xfrm>
                <a:off x="1833440"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 name="Oval 19">
                <a:extLst>
                  <a:ext uri="{FF2B5EF4-FFF2-40B4-BE49-F238E27FC236}">
                    <a16:creationId xmlns:a16="http://schemas.microsoft.com/office/drawing/2014/main" id="{C011004A-0C04-440C-80CC-E48C2B2CE035}"/>
                  </a:ext>
                </a:extLst>
              </p:cNvPr>
              <p:cNvSpPr>
                <a:spLocks noChangeArrowheads="1"/>
              </p:cNvSpPr>
              <p:nvPr/>
            </p:nvSpPr>
            <p:spPr bwMode="auto">
              <a:xfrm>
                <a:off x="631045"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 name="Oval 20">
                <a:extLst>
                  <a:ext uri="{FF2B5EF4-FFF2-40B4-BE49-F238E27FC236}">
                    <a16:creationId xmlns:a16="http://schemas.microsoft.com/office/drawing/2014/main" id="{59EA644B-E775-451C-88DC-BA59CB7244A7}"/>
                  </a:ext>
                </a:extLst>
              </p:cNvPr>
              <p:cNvSpPr>
                <a:spLocks noChangeArrowheads="1"/>
              </p:cNvSpPr>
              <p:nvPr/>
            </p:nvSpPr>
            <p:spPr bwMode="auto">
              <a:xfrm>
                <a:off x="1833440"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 name="Oval 21">
                <a:extLst>
                  <a:ext uri="{FF2B5EF4-FFF2-40B4-BE49-F238E27FC236}">
                    <a16:creationId xmlns:a16="http://schemas.microsoft.com/office/drawing/2014/main" id="{FB030440-6712-4BAE-9756-337CB15AFA40}"/>
                  </a:ext>
                </a:extLst>
              </p:cNvPr>
              <p:cNvSpPr>
                <a:spLocks noChangeArrowheads="1"/>
              </p:cNvSpPr>
              <p:nvPr/>
            </p:nvSpPr>
            <p:spPr bwMode="auto">
              <a:xfrm>
                <a:off x="631045"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 name="Oval 22">
                <a:extLst>
                  <a:ext uri="{FF2B5EF4-FFF2-40B4-BE49-F238E27FC236}">
                    <a16:creationId xmlns:a16="http://schemas.microsoft.com/office/drawing/2014/main" id="{2A2785DC-006D-447F-B56E-0F328FAB5D1D}"/>
                  </a:ext>
                </a:extLst>
              </p:cNvPr>
              <p:cNvSpPr>
                <a:spLocks noChangeArrowheads="1"/>
              </p:cNvSpPr>
              <p:nvPr/>
            </p:nvSpPr>
            <p:spPr bwMode="auto">
              <a:xfrm>
                <a:off x="1232242"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 name="Oval 23">
                <a:extLst>
                  <a:ext uri="{FF2B5EF4-FFF2-40B4-BE49-F238E27FC236}">
                    <a16:creationId xmlns:a16="http://schemas.microsoft.com/office/drawing/2014/main" id="{CBD562F8-0266-4E42-B48F-A8F3E14C50C0}"/>
                  </a:ext>
                </a:extLst>
              </p:cNvPr>
              <p:cNvSpPr>
                <a:spLocks noChangeArrowheads="1"/>
              </p:cNvSpPr>
              <p:nvPr/>
            </p:nvSpPr>
            <p:spPr bwMode="auto">
              <a:xfrm>
                <a:off x="1833440"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 name="Oval 24">
                <a:extLst>
                  <a:ext uri="{FF2B5EF4-FFF2-40B4-BE49-F238E27FC236}">
                    <a16:creationId xmlns:a16="http://schemas.microsoft.com/office/drawing/2014/main" id="{ED094A89-2E11-4DEA-A737-1EABAF5D1B89}"/>
                  </a:ext>
                </a:extLst>
              </p:cNvPr>
              <p:cNvSpPr>
                <a:spLocks noChangeArrowheads="1"/>
              </p:cNvSpPr>
              <p:nvPr/>
            </p:nvSpPr>
            <p:spPr bwMode="auto">
              <a:xfrm>
                <a:off x="631045"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 name="Oval 25">
                <a:extLst>
                  <a:ext uri="{FF2B5EF4-FFF2-40B4-BE49-F238E27FC236}">
                    <a16:creationId xmlns:a16="http://schemas.microsoft.com/office/drawing/2014/main" id="{EFF1807C-41FE-436C-9665-7E8586C9499A}"/>
                  </a:ext>
                </a:extLst>
              </p:cNvPr>
              <p:cNvSpPr>
                <a:spLocks noChangeArrowheads="1"/>
              </p:cNvSpPr>
              <p:nvPr/>
            </p:nvSpPr>
            <p:spPr bwMode="auto">
              <a:xfrm>
                <a:off x="1232242"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 name="Oval 26">
                <a:extLst>
                  <a:ext uri="{FF2B5EF4-FFF2-40B4-BE49-F238E27FC236}">
                    <a16:creationId xmlns:a16="http://schemas.microsoft.com/office/drawing/2014/main" id="{266ADF1C-E134-46C6-B336-95E56C172397}"/>
                  </a:ext>
                </a:extLst>
              </p:cNvPr>
              <p:cNvSpPr>
                <a:spLocks noChangeArrowheads="1"/>
              </p:cNvSpPr>
              <p:nvPr/>
            </p:nvSpPr>
            <p:spPr bwMode="auto">
              <a:xfrm>
                <a:off x="1833440"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0" name="Oval 27">
                <a:extLst>
                  <a:ext uri="{FF2B5EF4-FFF2-40B4-BE49-F238E27FC236}">
                    <a16:creationId xmlns:a16="http://schemas.microsoft.com/office/drawing/2014/main" id="{1372D56D-3F8D-4CA2-9981-5F34894721BC}"/>
                  </a:ext>
                </a:extLst>
              </p:cNvPr>
              <p:cNvSpPr>
                <a:spLocks noChangeArrowheads="1"/>
              </p:cNvSpPr>
              <p:nvPr/>
            </p:nvSpPr>
            <p:spPr bwMode="auto">
              <a:xfrm>
                <a:off x="631045"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1" name="Oval 28">
                <a:extLst>
                  <a:ext uri="{FF2B5EF4-FFF2-40B4-BE49-F238E27FC236}">
                    <a16:creationId xmlns:a16="http://schemas.microsoft.com/office/drawing/2014/main" id="{9E2E17B8-A8ED-4ECE-9596-CC79DA76216D}"/>
                  </a:ext>
                </a:extLst>
              </p:cNvPr>
              <p:cNvSpPr>
                <a:spLocks noChangeArrowheads="1"/>
              </p:cNvSpPr>
              <p:nvPr/>
            </p:nvSpPr>
            <p:spPr bwMode="auto">
              <a:xfrm>
                <a:off x="1232242"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2" name="Oval 29">
                <a:extLst>
                  <a:ext uri="{FF2B5EF4-FFF2-40B4-BE49-F238E27FC236}">
                    <a16:creationId xmlns:a16="http://schemas.microsoft.com/office/drawing/2014/main" id="{048108F7-B751-4584-B1AC-8FE588117D5A}"/>
                  </a:ext>
                </a:extLst>
              </p:cNvPr>
              <p:cNvSpPr>
                <a:spLocks noChangeArrowheads="1"/>
              </p:cNvSpPr>
              <p:nvPr/>
            </p:nvSpPr>
            <p:spPr bwMode="auto">
              <a:xfrm>
                <a:off x="1833440"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3" name="Oval 30">
                <a:extLst>
                  <a:ext uri="{FF2B5EF4-FFF2-40B4-BE49-F238E27FC236}">
                    <a16:creationId xmlns:a16="http://schemas.microsoft.com/office/drawing/2014/main" id="{A73F4A1D-95DB-49BD-BF59-987ED2D90702}"/>
                  </a:ext>
                </a:extLst>
              </p:cNvPr>
              <p:cNvSpPr>
                <a:spLocks noChangeArrowheads="1"/>
              </p:cNvSpPr>
              <p:nvPr/>
            </p:nvSpPr>
            <p:spPr bwMode="auto">
              <a:xfrm>
                <a:off x="631045"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4" name="Oval 31">
                <a:extLst>
                  <a:ext uri="{FF2B5EF4-FFF2-40B4-BE49-F238E27FC236}">
                    <a16:creationId xmlns:a16="http://schemas.microsoft.com/office/drawing/2014/main" id="{C21E43CB-A8DE-4333-BEA4-CDDF2E6323BC}"/>
                  </a:ext>
                </a:extLst>
              </p:cNvPr>
              <p:cNvSpPr>
                <a:spLocks noChangeArrowheads="1"/>
              </p:cNvSpPr>
              <p:nvPr/>
            </p:nvSpPr>
            <p:spPr bwMode="auto">
              <a:xfrm>
                <a:off x="1232242"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5" name="Oval 32">
                <a:extLst>
                  <a:ext uri="{FF2B5EF4-FFF2-40B4-BE49-F238E27FC236}">
                    <a16:creationId xmlns:a16="http://schemas.microsoft.com/office/drawing/2014/main" id="{11D1B0E0-9CFC-4AC1-9AEE-1A2B7A825796}"/>
                  </a:ext>
                </a:extLst>
              </p:cNvPr>
              <p:cNvSpPr>
                <a:spLocks noChangeArrowheads="1"/>
              </p:cNvSpPr>
              <p:nvPr/>
            </p:nvSpPr>
            <p:spPr bwMode="auto">
              <a:xfrm>
                <a:off x="1833440"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6" name="Oval 33">
                <a:extLst>
                  <a:ext uri="{FF2B5EF4-FFF2-40B4-BE49-F238E27FC236}">
                    <a16:creationId xmlns:a16="http://schemas.microsoft.com/office/drawing/2014/main" id="{98AE21FD-CB7C-4A43-B835-4D97C50BB277}"/>
                  </a:ext>
                </a:extLst>
              </p:cNvPr>
              <p:cNvSpPr>
                <a:spLocks noChangeArrowheads="1"/>
              </p:cNvSpPr>
              <p:nvPr/>
            </p:nvSpPr>
            <p:spPr bwMode="auto">
              <a:xfrm>
                <a:off x="631045"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7" name="Oval 34">
                <a:extLst>
                  <a:ext uri="{FF2B5EF4-FFF2-40B4-BE49-F238E27FC236}">
                    <a16:creationId xmlns:a16="http://schemas.microsoft.com/office/drawing/2014/main" id="{1E5F4813-36F5-44E2-832D-22B628DB805F}"/>
                  </a:ext>
                </a:extLst>
              </p:cNvPr>
              <p:cNvSpPr>
                <a:spLocks noChangeArrowheads="1"/>
              </p:cNvSpPr>
              <p:nvPr/>
            </p:nvSpPr>
            <p:spPr bwMode="auto">
              <a:xfrm>
                <a:off x="1232242"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8" name="Oval 35">
                <a:extLst>
                  <a:ext uri="{FF2B5EF4-FFF2-40B4-BE49-F238E27FC236}">
                    <a16:creationId xmlns:a16="http://schemas.microsoft.com/office/drawing/2014/main" id="{C6DE8790-39AC-4423-A44F-209402DE38C4}"/>
                  </a:ext>
                </a:extLst>
              </p:cNvPr>
              <p:cNvSpPr>
                <a:spLocks noChangeArrowheads="1"/>
              </p:cNvSpPr>
              <p:nvPr/>
            </p:nvSpPr>
            <p:spPr bwMode="auto">
              <a:xfrm>
                <a:off x="1833440"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9" name="Oval 36">
                <a:extLst>
                  <a:ext uri="{FF2B5EF4-FFF2-40B4-BE49-F238E27FC236}">
                    <a16:creationId xmlns:a16="http://schemas.microsoft.com/office/drawing/2014/main" id="{F79A8179-7CAA-4B9E-9BFD-49868F7FBD21}"/>
                  </a:ext>
                </a:extLst>
              </p:cNvPr>
              <p:cNvSpPr>
                <a:spLocks noChangeArrowheads="1"/>
              </p:cNvSpPr>
              <p:nvPr/>
            </p:nvSpPr>
            <p:spPr bwMode="auto">
              <a:xfrm>
                <a:off x="243037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0" name="Oval 37">
                <a:extLst>
                  <a:ext uri="{FF2B5EF4-FFF2-40B4-BE49-F238E27FC236}">
                    <a16:creationId xmlns:a16="http://schemas.microsoft.com/office/drawing/2014/main" id="{0688B26B-4FD6-49D1-82CB-1624E6FD7564}"/>
                  </a:ext>
                </a:extLst>
              </p:cNvPr>
              <p:cNvSpPr>
                <a:spLocks noChangeArrowheads="1"/>
              </p:cNvSpPr>
              <p:nvPr/>
            </p:nvSpPr>
            <p:spPr bwMode="auto">
              <a:xfrm>
                <a:off x="243037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1" name="Oval 38">
                <a:extLst>
                  <a:ext uri="{FF2B5EF4-FFF2-40B4-BE49-F238E27FC236}">
                    <a16:creationId xmlns:a16="http://schemas.microsoft.com/office/drawing/2014/main" id="{3D192C76-7AEF-493E-924E-BF31C58CDF15}"/>
                  </a:ext>
                </a:extLst>
              </p:cNvPr>
              <p:cNvSpPr>
                <a:spLocks noChangeArrowheads="1"/>
              </p:cNvSpPr>
              <p:nvPr/>
            </p:nvSpPr>
            <p:spPr bwMode="auto">
              <a:xfrm>
                <a:off x="243037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2" name="Oval 39">
                <a:extLst>
                  <a:ext uri="{FF2B5EF4-FFF2-40B4-BE49-F238E27FC236}">
                    <a16:creationId xmlns:a16="http://schemas.microsoft.com/office/drawing/2014/main" id="{213EA0CA-B84F-4916-B7B3-DCD1FB7DE368}"/>
                  </a:ext>
                </a:extLst>
              </p:cNvPr>
              <p:cNvSpPr>
                <a:spLocks noChangeArrowheads="1"/>
              </p:cNvSpPr>
              <p:nvPr/>
            </p:nvSpPr>
            <p:spPr bwMode="auto">
              <a:xfrm>
                <a:off x="243037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3" name="Oval 40">
                <a:extLst>
                  <a:ext uri="{FF2B5EF4-FFF2-40B4-BE49-F238E27FC236}">
                    <a16:creationId xmlns:a16="http://schemas.microsoft.com/office/drawing/2014/main" id="{E72B5FA0-A9C4-40D8-8412-6759484B9365}"/>
                  </a:ext>
                </a:extLst>
              </p:cNvPr>
              <p:cNvSpPr>
                <a:spLocks noChangeArrowheads="1"/>
              </p:cNvSpPr>
              <p:nvPr/>
            </p:nvSpPr>
            <p:spPr bwMode="auto">
              <a:xfrm>
                <a:off x="243037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4" name="Oval 41">
                <a:extLst>
                  <a:ext uri="{FF2B5EF4-FFF2-40B4-BE49-F238E27FC236}">
                    <a16:creationId xmlns:a16="http://schemas.microsoft.com/office/drawing/2014/main" id="{75BC2669-D670-41DC-B47B-3E829BFA459E}"/>
                  </a:ext>
                </a:extLst>
              </p:cNvPr>
              <p:cNvSpPr>
                <a:spLocks noChangeArrowheads="1"/>
              </p:cNvSpPr>
              <p:nvPr/>
            </p:nvSpPr>
            <p:spPr bwMode="auto">
              <a:xfrm>
                <a:off x="243037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5" name="Oval 42">
                <a:extLst>
                  <a:ext uri="{FF2B5EF4-FFF2-40B4-BE49-F238E27FC236}">
                    <a16:creationId xmlns:a16="http://schemas.microsoft.com/office/drawing/2014/main" id="{5D4009F7-8232-4FB0-9A7C-77BC9894F75A}"/>
                  </a:ext>
                </a:extLst>
              </p:cNvPr>
              <p:cNvSpPr>
                <a:spLocks noChangeArrowheads="1"/>
              </p:cNvSpPr>
              <p:nvPr/>
            </p:nvSpPr>
            <p:spPr bwMode="auto">
              <a:xfrm>
                <a:off x="243037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6" name="Oval 43">
                <a:extLst>
                  <a:ext uri="{FF2B5EF4-FFF2-40B4-BE49-F238E27FC236}">
                    <a16:creationId xmlns:a16="http://schemas.microsoft.com/office/drawing/2014/main" id="{4E4EF4BD-7A99-471B-A467-3AD0EB088794}"/>
                  </a:ext>
                </a:extLst>
              </p:cNvPr>
              <p:cNvSpPr>
                <a:spLocks noChangeArrowheads="1"/>
              </p:cNvSpPr>
              <p:nvPr/>
            </p:nvSpPr>
            <p:spPr bwMode="auto">
              <a:xfrm>
                <a:off x="243037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7" name="Oval 44">
                <a:extLst>
                  <a:ext uri="{FF2B5EF4-FFF2-40B4-BE49-F238E27FC236}">
                    <a16:creationId xmlns:a16="http://schemas.microsoft.com/office/drawing/2014/main" id="{149772C4-D04C-4FE3-851A-6B6DD4CD6CDB}"/>
                  </a:ext>
                </a:extLst>
              </p:cNvPr>
              <p:cNvSpPr>
                <a:spLocks noChangeArrowheads="1"/>
              </p:cNvSpPr>
              <p:nvPr/>
            </p:nvSpPr>
            <p:spPr bwMode="auto">
              <a:xfrm>
                <a:off x="243037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8" name="Oval 45">
                <a:extLst>
                  <a:ext uri="{FF2B5EF4-FFF2-40B4-BE49-F238E27FC236}">
                    <a16:creationId xmlns:a16="http://schemas.microsoft.com/office/drawing/2014/main" id="{84D7C2C8-7533-4503-9EC2-3CE8197C26EC}"/>
                  </a:ext>
                </a:extLst>
              </p:cNvPr>
              <p:cNvSpPr>
                <a:spLocks noChangeArrowheads="1"/>
              </p:cNvSpPr>
              <p:nvPr/>
            </p:nvSpPr>
            <p:spPr bwMode="auto">
              <a:xfrm>
                <a:off x="243037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9" name="Oval 46">
                <a:extLst>
                  <a:ext uri="{FF2B5EF4-FFF2-40B4-BE49-F238E27FC236}">
                    <a16:creationId xmlns:a16="http://schemas.microsoft.com/office/drawing/2014/main" id="{A45FE76B-A430-4D10-ACE7-908F2F6B4F28}"/>
                  </a:ext>
                </a:extLst>
              </p:cNvPr>
              <p:cNvSpPr>
                <a:spLocks noChangeArrowheads="1"/>
              </p:cNvSpPr>
              <p:nvPr/>
            </p:nvSpPr>
            <p:spPr bwMode="auto">
              <a:xfrm>
                <a:off x="3031572"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0" name="Oval 47">
                <a:extLst>
                  <a:ext uri="{FF2B5EF4-FFF2-40B4-BE49-F238E27FC236}">
                    <a16:creationId xmlns:a16="http://schemas.microsoft.com/office/drawing/2014/main" id="{B5116A7C-1371-4D14-B87D-77F6397BF697}"/>
                  </a:ext>
                </a:extLst>
              </p:cNvPr>
              <p:cNvSpPr>
                <a:spLocks noChangeArrowheads="1"/>
              </p:cNvSpPr>
              <p:nvPr/>
            </p:nvSpPr>
            <p:spPr bwMode="auto">
              <a:xfrm>
                <a:off x="3031572"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1" name="Oval 48">
                <a:extLst>
                  <a:ext uri="{FF2B5EF4-FFF2-40B4-BE49-F238E27FC236}">
                    <a16:creationId xmlns:a16="http://schemas.microsoft.com/office/drawing/2014/main" id="{C6B2FBBB-6038-479A-807F-A3B5623A313C}"/>
                  </a:ext>
                </a:extLst>
              </p:cNvPr>
              <p:cNvSpPr>
                <a:spLocks noChangeArrowheads="1"/>
              </p:cNvSpPr>
              <p:nvPr/>
            </p:nvSpPr>
            <p:spPr bwMode="auto">
              <a:xfrm>
                <a:off x="3031572"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2" name="Oval 49">
                <a:extLst>
                  <a:ext uri="{FF2B5EF4-FFF2-40B4-BE49-F238E27FC236}">
                    <a16:creationId xmlns:a16="http://schemas.microsoft.com/office/drawing/2014/main" id="{6E33192F-183A-4B96-911D-4FCF4C0F6855}"/>
                  </a:ext>
                </a:extLst>
              </p:cNvPr>
              <p:cNvSpPr>
                <a:spLocks noChangeArrowheads="1"/>
              </p:cNvSpPr>
              <p:nvPr/>
            </p:nvSpPr>
            <p:spPr bwMode="auto">
              <a:xfrm>
                <a:off x="3031572"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3" name="Oval 50">
                <a:extLst>
                  <a:ext uri="{FF2B5EF4-FFF2-40B4-BE49-F238E27FC236}">
                    <a16:creationId xmlns:a16="http://schemas.microsoft.com/office/drawing/2014/main" id="{90BE1B22-C8AF-4A99-A841-C67BF6C1D7D4}"/>
                  </a:ext>
                </a:extLst>
              </p:cNvPr>
              <p:cNvSpPr>
                <a:spLocks noChangeArrowheads="1"/>
              </p:cNvSpPr>
              <p:nvPr/>
            </p:nvSpPr>
            <p:spPr bwMode="auto">
              <a:xfrm>
                <a:off x="3031572"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4" name="Oval 51">
                <a:extLst>
                  <a:ext uri="{FF2B5EF4-FFF2-40B4-BE49-F238E27FC236}">
                    <a16:creationId xmlns:a16="http://schemas.microsoft.com/office/drawing/2014/main" id="{AAEC01FF-362C-44DF-9796-057200D8E67E}"/>
                  </a:ext>
                </a:extLst>
              </p:cNvPr>
              <p:cNvSpPr>
                <a:spLocks noChangeArrowheads="1"/>
              </p:cNvSpPr>
              <p:nvPr/>
            </p:nvSpPr>
            <p:spPr bwMode="auto">
              <a:xfrm>
                <a:off x="3031572"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5" name="Oval 52">
                <a:extLst>
                  <a:ext uri="{FF2B5EF4-FFF2-40B4-BE49-F238E27FC236}">
                    <a16:creationId xmlns:a16="http://schemas.microsoft.com/office/drawing/2014/main" id="{0ABBD4B8-DBE5-490E-BDE2-E0030FEC8B36}"/>
                  </a:ext>
                </a:extLst>
              </p:cNvPr>
              <p:cNvSpPr>
                <a:spLocks noChangeArrowheads="1"/>
              </p:cNvSpPr>
              <p:nvPr/>
            </p:nvSpPr>
            <p:spPr bwMode="auto">
              <a:xfrm>
                <a:off x="3031572"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6" name="Oval 53">
                <a:extLst>
                  <a:ext uri="{FF2B5EF4-FFF2-40B4-BE49-F238E27FC236}">
                    <a16:creationId xmlns:a16="http://schemas.microsoft.com/office/drawing/2014/main" id="{0BE71670-A0FC-48FC-8D99-9B2654E1D324}"/>
                  </a:ext>
                </a:extLst>
              </p:cNvPr>
              <p:cNvSpPr>
                <a:spLocks noChangeArrowheads="1"/>
              </p:cNvSpPr>
              <p:nvPr/>
            </p:nvSpPr>
            <p:spPr bwMode="auto">
              <a:xfrm>
                <a:off x="3031572"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7" name="Oval 54">
                <a:extLst>
                  <a:ext uri="{FF2B5EF4-FFF2-40B4-BE49-F238E27FC236}">
                    <a16:creationId xmlns:a16="http://schemas.microsoft.com/office/drawing/2014/main" id="{71C80156-C473-4E04-9F01-07C4B256E21E}"/>
                  </a:ext>
                </a:extLst>
              </p:cNvPr>
              <p:cNvSpPr>
                <a:spLocks noChangeArrowheads="1"/>
              </p:cNvSpPr>
              <p:nvPr/>
            </p:nvSpPr>
            <p:spPr bwMode="auto">
              <a:xfrm>
                <a:off x="3031572"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8" name="Oval 55">
                <a:extLst>
                  <a:ext uri="{FF2B5EF4-FFF2-40B4-BE49-F238E27FC236}">
                    <a16:creationId xmlns:a16="http://schemas.microsoft.com/office/drawing/2014/main" id="{BED85BDC-B2DD-445D-AAC4-ADEE226001F4}"/>
                  </a:ext>
                </a:extLst>
              </p:cNvPr>
              <p:cNvSpPr>
                <a:spLocks noChangeArrowheads="1"/>
              </p:cNvSpPr>
              <p:nvPr/>
            </p:nvSpPr>
            <p:spPr bwMode="auto">
              <a:xfrm>
                <a:off x="3031572"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9" name="Oval 56">
                <a:extLst>
                  <a:ext uri="{FF2B5EF4-FFF2-40B4-BE49-F238E27FC236}">
                    <a16:creationId xmlns:a16="http://schemas.microsoft.com/office/drawing/2014/main" id="{903F49FA-5A4A-4C37-8B5F-733B22BFD80A}"/>
                  </a:ext>
                </a:extLst>
              </p:cNvPr>
              <p:cNvSpPr>
                <a:spLocks noChangeArrowheads="1"/>
              </p:cNvSpPr>
              <p:nvPr/>
            </p:nvSpPr>
            <p:spPr bwMode="auto">
              <a:xfrm>
                <a:off x="3632770"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0" name="Oval 57">
                <a:extLst>
                  <a:ext uri="{FF2B5EF4-FFF2-40B4-BE49-F238E27FC236}">
                    <a16:creationId xmlns:a16="http://schemas.microsoft.com/office/drawing/2014/main" id="{D1B8A471-AB4A-4831-9662-C9754A09621F}"/>
                  </a:ext>
                </a:extLst>
              </p:cNvPr>
              <p:cNvSpPr>
                <a:spLocks noChangeArrowheads="1"/>
              </p:cNvSpPr>
              <p:nvPr/>
            </p:nvSpPr>
            <p:spPr bwMode="auto">
              <a:xfrm>
                <a:off x="3632770"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1" name="Oval 58">
                <a:extLst>
                  <a:ext uri="{FF2B5EF4-FFF2-40B4-BE49-F238E27FC236}">
                    <a16:creationId xmlns:a16="http://schemas.microsoft.com/office/drawing/2014/main" id="{DEC48CBA-BD21-48D0-8434-4BD9AD8135BD}"/>
                  </a:ext>
                </a:extLst>
              </p:cNvPr>
              <p:cNvSpPr>
                <a:spLocks noChangeArrowheads="1"/>
              </p:cNvSpPr>
              <p:nvPr/>
            </p:nvSpPr>
            <p:spPr bwMode="auto">
              <a:xfrm>
                <a:off x="3632770"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2" name="Oval 59">
                <a:extLst>
                  <a:ext uri="{FF2B5EF4-FFF2-40B4-BE49-F238E27FC236}">
                    <a16:creationId xmlns:a16="http://schemas.microsoft.com/office/drawing/2014/main" id="{FD0337BC-561F-4A3E-87E9-895541C15213}"/>
                  </a:ext>
                </a:extLst>
              </p:cNvPr>
              <p:cNvSpPr>
                <a:spLocks noChangeArrowheads="1"/>
              </p:cNvSpPr>
              <p:nvPr/>
            </p:nvSpPr>
            <p:spPr bwMode="auto">
              <a:xfrm>
                <a:off x="3632770"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3" name="Oval 60">
                <a:extLst>
                  <a:ext uri="{FF2B5EF4-FFF2-40B4-BE49-F238E27FC236}">
                    <a16:creationId xmlns:a16="http://schemas.microsoft.com/office/drawing/2014/main" id="{509484B2-AD24-414D-88A8-2694BBE3555B}"/>
                  </a:ext>
                </a:extLst>
              </p:cNvPr>
              <p:cNvSpPr>
                <a:spLocks noChangeArrowheads="1"/>
              </p:cNvSpPr>
              <p:nvPr/>
            </p:nvSpPr>
            <p:spPr bwMode="auto">
              <a:xfrm>
                <a:off x="3632770"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4" name="Oval 61">
                <a:extLst>
                  <a:ext uri="{FF2B5EF4-FFF2-40B4-BE49-F238E27FC236}">
                    <a16:creationId xmlns:a16="http://schemas.microsoft.com/office/drawing/2014/main" id="{5591A40D-6FFD-4684-B734-3B7B064D2234}"/>
                  </a:ext>
                </a:extLst>
              </p:cNvPr>
              <p:cNvSpPr>
                <a:spLocks noChangeArrowheads="1"/>
              </p:cNvSpPr>
              <p:nvPr/>
            </p:nvSpPr>
            <p:spPr bwMode="auto">
              <a:xfrm>
                <a:off x="3632770"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5" name="Oval 62">
                <a:extLst>
                  <a:ext uri="{FF2B5EF4-FFF2-40B4-BE49-F238E27FC236}">
                    <a16:creationId xmlns:a16="http://schemas.microsoft.com/office/drawing/2014/main" id="{F90892DC-6AE3-47D3-883C-44A9E913A15F}"/>
                  </a:ext>
                </a:extLst>
              </p:cNvPr>
              <p:cNvSpPr>
                <a:spLocks noChangeArrowheads="1"/>
              </p:cNvSpPr>
              <p:nvPr/>
            </p:nvSpPr>
            <p:spPr bwMode="auto">
              <a:xfrm>
                <a:off x="3632770"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6" name="Oval 63">
                <a:extLst>
                  <a:ext uri="{FF2B5EF4-FFF2-40B4-BE49-F238E27FC236}">
                    <a16:creationId xmlns:a16="http://schemas.microsoft.com/office/drawing/2014/main" id="{85F473DE-3E04-4094-B905-6A8617CF9FD1}"/>
                  </a:ext>
                </a:extLst>
              </p:cNvPr>
              <p:cNvSpPr>
                <a:spLocks noChangeArrowheads="1"/>
              </p:cNvSpPr>
              <p:nvPr/>
            </p:nvSpPr>
            <p:spPr bwMode="auto">
              <a:xfrm>
                <a:off x="3632770"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7" name="Oval 64">
                <a:extLst>
                  <a:ext uri="{FF2B5EF4-FFF2-40B4-BE49-F238E27FC236}">
                    <a16:creationId xmlns:a16="http://schemas.microsoft.com/office/drawing/2014/main" id="{0E33FAAE-38F7-4BF5-B62C-730D0CB821F4}"/>
                  </a:ext>
                </a:extLst>
              </p:cNvPr>
              <p:cNvSpPr>
                <a:spLocks noChangeArrowheads="1"/>
              </p:cNvSpPr>
              <p:nvPr/>
            </p:nvSpPr>
            <p:spPr bwMode="auto">
              <a:xfrm>
                <a:off x="3632770"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8" name="Oval 65">
                <a:extLst>
                  <a:ext uri="{FF2B5EF4-FFF2-40B4-BE49-F238E27FC236}">
                    <a16:creationId xmlns:a16="http://schemas.microsoft.com/office/drawing/2014/main" id="{F71A0604-74FA-475E-A4F0-864146F648D9}"/>
                  </a:ext>
                </a:extLst>
              </p:cNvPr>
              <p:cNvSpPr>
                <a:spLocks noChangeArrowheads="1"/>
              </p:cNvSpPr>
              <p:nvPr/>
            </p:nvSpPr>
            <p:spPr bwMode="auto">
              <a:xfrm>
                <a:off x="3632770"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9" name="Oval 66">
                <a:extLst>
                  <a:ext uri="{FF2B5EF4-FFF2-40B4-BE49-F238E27FC236}">
                    <a16:creationId xmlns:a16="http://schemas.microsoft.com/office/drawing/2014/main" id="{E39D313D-CCF4-47CA-8665-5440E6BF5CEA}"/>
                  </a:ext>
                </a:extLst>
              </p:cNvPr>
              <p:cNvSpPr>
                <a:spLocks noChangeArrowheads="1"/>
              </p:cNvSpPr>
              <p:nvPr/>
            </p:nvSpPr>
            <p:spPr bwMode="auto">
              <a:xfrm>
                <a:off x="422970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0" name="Oval 67">
                <a:extLst>
                  <a:ext uri="{FF2B5EF4-FFF2-40B4-BE49-F238E27FC236}">
                    <a16:creationId xmlns:a16="http://schemas.microsoft.com/office/drawing/2014/main" id="{01ECE967-0BA5-48F4-A345-8079FB92D891}"/>
                  </a:ext>
                </a:extLst>
              </p:cNvPr>
              <p:cNvSpPr>
                <a:spLocks noChangeArrowheads="1"/>
              </p:cNvSpPr>
              <p:nvPr/>
            </p:nvSpPr>
            <p:spPr bwMode="auto">
              <a:xfrm>
                <a:off x="422970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1" name="Oval 68">
                <a:extLst>
                  <a:ext uri="{FF2B5EF4-FFF2-40B4-BE49-F238E27FC236}">
                    <a16:creationId xmlns:a16="http://schemas.microsoft.com/office/drawing/2014/main" id="{A5B1FAF6-18FD-4262-B77B-79F3AFD3CA51}"/>
                  </a:ext>
                </a:extLst>
              </p:cNvPr>
              <p:cNvSpPr>
                <a:spLocks noChangeArrowheads="1"/>
              </p:cNvSpPr>
              <p:nvPr/>
            </p:nvSpPr>
            <p:spPr bwMode="auto">
              <a:xfrm>
                <a:off x="422970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2" name="Oval 69">
                <a:extLst>
                  <a:ext uri="{FF2B5EF4-FFF2-40B4-BE49-F238E27FC236}">
                    <a16:creationId xmlns:a16="http://schemas.microsoft.com/office/drawing/2014/main" id="{F8CBC227-CFD1-400F-8C90-F9BACF59890D}"/>
                  </a:ext>
                </a:extLst>
              </p:cNvPr>
              <p:cNvSpPr>
                <a:spLocks noChangeArrowheads="1"/>
              </p:cNvSpPr>
              <p:nvPr/>
            </p:nvSpPr>
            <p:spPr bwMode="auto">
              <a:xfrm>
                <a:off x="422970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3" name="Oval 70">
                <a:extLst>
                  <a:ext uri="{FF2B5EF4-FFF2-40B4-BE49-F238E27FC236}">
                    <a16:creationId xmlns:a16="http://schemas.microsoft.com/office/drawing/2014/main" id="{BB0B782A-1B22-4081-AACD-984FA1294D7A}"/>
                  </a:ext>
                </a:extLst>
              </p:cNvPr>
              <p:cNvSpPr>
                <a:spLocks noChangeArrowheads="1"/>
              </p:cNvSpPr>
              <p:nvPr/>
            </p:nvSpPr>
            <p:spPr bwMode="auto">
              <a:xfrm>
                <a:off x="422970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4" name="Oval 71">
                <a:extLst>
                  <a:ext uri="{FF2B5EF4-FFF2-40B4-BE49-F238E27FC236}">
                    <a16:creationId xmlns:a16="http://schemas.microsoft.com/office/drawing/2014/main" id="{013445F3-D63B-4191-B657-1EC0CDBD5B15}"/>
                  </a:ext>
                </a:extLst>
              </p:cNvPr>
              <p:cNvSpPr>
                <a:spLocks noChangeArrowheads="1"/>
              </p:cNvSpPr>
              <p:nvPr/>
            </p:nvSpPr>
            <p:spPr bwMode="auto">
              <a:xfrm>
                <a:off x="422970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5" name="Oval 72">
                <a:extLst>
                  <a:ext uri="{FF2B5EF4-FFF2-40B4-BE49-F238E27FC236}">
                    <a16:creationId xmlns:a16="http://schemas.microsoft.com/office/drawing/2014/main" id="{4F1C2115-E0B8-4115-97A1-91DE47ADE72C}"/>
                  </a:ext>
                </a:extLst>
              </p:cNvPr>
              <p:cNvSpPr>
                <a:spLocks noChangeArrowheads="1"/>
              </p:cNvSpPr>
              <p:nvPr/>
            </p:nvSpPr>
            <p:spPr bwMode="auto">
              <a:xfrm>
                <a:off x="422970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6" name="Oval 73">
                <a:extLst>
                  <a:ext uri="{FF2B5EF4-FFF2-40B4-BE49-F238E27FC236}">
                    <a16:creationId xmlns:a16="http://schemas.microsoft.com/office/drawing/2014/main" id="{28B12DAA-556E-4A93-A0FB-86BBC86C9D38}"/>
                  </a:ext>
                </a:extLst>
              </p:cNvPr>
              <p:cNvSpPr>
                <a:spLocks noChangeArrowheads="1"/>
              </p:cNvSpPr>
              <p:nvPr/>
            </p:nvSpPr>
            <p:spPr bwMode="auto">
              <a:xfrm>
                <a:off x="422970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7" name="Oval 74">
                <a:extLst>
                  <a:ext uri="{FF2B5EF4-FFF2-40B4-BE49-F238E27FC236}">
                    <a16:creationId xmlns:a16="http://schemas.microsoft.com/office/drawing/2014/main" id="{FCFDAB88-7AE4-4D6C-A216-CB6585FB011A}"/>
                  </a:ext>
                </a:extLst>
              </p:cNvPr>
              <p:cNvSpPr>
                <a:spLocks noChangeArrowheads="1"/>
              </p:cNvSpPr>
              <p:nvPr/>
            </p:nvSpPr>
            <p:spPr bwMode="auto">
              <a:xfrm>
                <a:off x="422970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8" name="Oval 75">
                <a:extLst>
                  <a:ext uri="{FF2B5EF4-FFF2-40B4-BE49-F238E27FC236}">
                    <a16:creationId xmlns:a16="http://schemas.microsoft.com/office/drawing/2014/main" id="{05DE7C6A-4C4E-4168-9988-1D308C0FE8D3}"/>
                  </a:ext>
                </a:extLst>
              </p:cNvPr>
              <p:cNvSpPr>
                <a:spLocks noChangeArrowheads="1"/>
              </p:cNvSpPr>
              <p:nvPr/>
            </p:nvSpPr>
            <p:spPr bwMode="auto">
              <a:xfrm>
                <a:off x="422970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9" name="Oval 76">
                <a:extLst>
                  <a:ext uri="{FF2B5EF4-FFF2-40B4-BE49-F238E27FC236}">
                    <a16:creationId xmlns:a16="http://schemas.microsoft.com/office/drawing/2014/main" id="{EA842DC0-99D7-4AB6-86A1-81B88D2D40D1}"/>
                  </a:ext>
                </a:extLst>
              </p:cNvPr>
              <p:cNvSpPr>
                <a:spLocks noChangeArrowheads="1"/>
              </p:cNvSpPr>
              <p:nvPr/>
            </p:nvSpPr>
            <p:spPr bwMode="auto">
              <a:xfrm>
                <a:off x="4830902"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0" name="Oval 77">
                <a:extLst>
                  <a:ext uri="{FF2B5EF4-FFF2-40B4-BE49-F238E27FC236}">
                    <a16:creationId xmlns:a16="http://schemas.microsoft.com/office/drawing/2014/main" id="{DE1FB79C-4B38-4627-BE86-ECB93BFBC5ED}"/>
                  </a:ext>
                </a:extLst>
              </p:cNvPr>
              <p:cNvSpPr>
                <a:spLocks noChangeArrowheads="1"/>
              </p:cNvSpPr>
              <p:nvPr/>
            </p:nvSpPr>
            <p:spPr bwMode="auto">
              <a:xfrm>
                <a:off x="4830902"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1" name="Oval 78">
                <a:extLst>
                  <a:ext uri="{FF2B5EF4-FFF2-40B4-BE49-F238E27FC236}">
                    <a16:creationId xmlns:a16="http://schemas.microsoft.com/office/drawing/2014/main" id="{05B8E1C1-2C5F-4153-9E90-B3F2A81ABA46}"/>
                  </a:ext>
                </a:extLst>
              </p:cNvPr>
              <p:cNvSpPr>
                <a:spLocks noChangeArrowheads="1"/>
              </p:cNvSpPr>
              <p:nvPr/>
            </p:nvSpPr>
            <p:spPr bwMode="auto">
              <a:xfrm>
                <a:off x="4830902"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2" name="Oval 79">
                <a:extLst>
                  <a:ext uri="{FF2B5EF4-FFF2-40B4-BE49-F238E27FC236}">
                    <a16:creationId xmlns:a16="http://schemas.microsoft.com/office/drawing/2014/main" id="{2C35AC3F-F032-46F8-900F-971E67FA8610}"/>
                  </a:ext>
                </a:extLst>
              </p:cNvPr>
              <p:cNvSpPr>
                <a:spLocks noChangeArrowheads="1"/>
              </p:cNvSpPr>
              <p:nvPr/>
            </p:nvSpPr>
            <p:spPr bwMode="auto">
              <a:xfrm>
                <a:off x="4830902"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3" name="Oval 80">
                <a:extLst>
                  <a:ext uri="{FF2B5EF4-FFF2-40B4-BE49-F238E27FC236}">
                    <a16:creationId xmlns:a16="http://schemas.microsoft.com/office/drawing/2014/main" id="{AFAC18AB-C3A4-474B-85E9-41AB55A3822C}"/>
                  </a:ext>
                </a:extLst>
              </p:cNvPr>
              <p:cNvSpPr>
                <a:spLocks noChangeArrowheads="1"/>
              </p:cNvSpPr>
              <p:nvPr/>
            </p:nvSpPr>
            <p:spPr bwMode="auto">
              <a:xfrm>
                <a:off x="4830902"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4" name="Oval 81">
                <a:extLst>
                  <a:ext uri="{FF2B5EF4-FFF2-40B4-BE49-F238E27FC236}">
                    <a16:creationId xmlns:a16="http://schemas.microsoft.com/office/drawing/2014/main" id="{A4C81C04-1470-4534-9BC4-F86F470656BB}"/>
                  </a:ext>
                </a:extLst>
              </p:cNvPr>
              <p:cNvSpPr>
                <a:spLocks noChangeArrowheads="1"/>
              </p:cNvSpPr>
              <p:nvPr/>
            </p:nvSpPr>
            <p:spPr bwMode="auto">
              <a:xfrm>
                <a:off x="4830902"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5" name="Oval 82">
                <a:extLst>
                  <a:ext uri="{FF2B5EF4-FFF2-40B4-BE49-F238E27FC236}">
                    <a16:creationId xmlns:a16="http://schemas.microsoft.com/office/drawing/2014/main" id="{4078A1E0-E4E4-4F75-993E-2633499C700E}"/>
                  </a:ext>
                </a:extLst>
              </p:cNvPr>
              <p:cNvSpPr>
                <a:spLocks noChangeArrowheads="1"/>
              </p:cNvSpPr>
              <p:nvPr/>
            </p:nvSpPr>
            <p:spPr bwMode="auto">
              <a:xfrm>
                <a:off x="4830902"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6" name="Oval 83">
                <a:extLst>
                  <a:ext uri="{FF2B5EF4-FFF2-40B4-BE49-F238E27FC236}">
                    <a16:creationId xmlns:a16="http://schemas.microsoft.com/office/drawing/2014/main" id="{5B87673A-D98E-4BFC-9881-7C5A3A23C6EE}"/>
                  </a:ext>
                </a:extLst>
              </p:cNvPr>
              <p:cNvSpPr>
                <a:spLocks noChangeArrowheads="1"/>
              </p:cNvSpPr>
              <p:nvPr/>
            </p:nvSpPr>
            <p:spPr bwMode="auto">
              <a:xfrm>
                <a:off x="4830902"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7" name="Oval 84">
                <a:extLst>
                  <a:ext uri="{FF2B5EF4-FFF2-40B4-BE49-F238E27FC236}">
                    <a16:creationId xmlns:a16="http://schemas.microsoft.com/office/drawing/2014/main" id="{A1ED1411-EC43-4828-B665-75533538D827}"/>
                  </a:ext>
                </a:extLst>
              </p:cNvPr>
              <p:cNvSpPr>
                <a:spLocks noChangeArrowheads="1"/>
              </p:cNvSpPr>
              <p:nvPr/>
            </p:nvSpPr>
            <p:spPr bwMode="auto">
              <a:xfrm>
                <a:off x="4830902"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8" name="Oval 85">
                <a:extLst>
                  <a:ext uri="{FF2B5EF4-FFF2-40B4-BE49-F238E27FC236}">
                    <a16:creationId xmlns:a16="http://schemas.microsoft.com/office/drawing/2014/main" id="{5BD5FE9A-AF69-433E-9016-13CFEABF9664}"/>
                  </a:ext>
                </a:extLst>
              </p:cNvPr>
              <p:cNvSpPr>
                <a:spLocks noChangeArrowheads="1"/>
              </p:cNvSpPr>
              <p:nvPr/>
            </p:nvSpPr>
            <p:spPr bwMode="auto">
              <a:xfrm>
                <a:off x="4830902"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9" name="Oval 86">
                <a:extLst>
                  <a:ext uri="{FF2B5EF4-FFF2-40B4-BE49-F238E27FC236}">
                    <a16:creationId xmlns:a16="http://schemas.microsoft.com/office/drawing/2014/main" id="{69281FA4-3B19-421E-B8EC-2F06C430C68B}"/>
                  </a:ext>
                </a:extLst>
              </p:cNvPr>
              <p:cNvSpPr>
                <a:spLocks noChangeArrowheads="1"/>
              </p:cNvSpPr>
              <p:nvPr/>
            </p:nvSpPr>
            <p:spPr bwMode="auto">
              <a:xfrm>
                <a:off x="5429257"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0" name="Oval 87">
                <a:extLst>
                  <a:ext uri="{FF2B5EF4-FFF2-40B4-BE49-F238E27FC236}">
                    <a16:creationId xmlns:a16="http://schemas.microsoft.com/office/drawing/2014/main" id="{BEBCBDF2-F955-4CCB-8652-25A699A6D65F}"/>
                  </a:ext>
                </a:extLst>
              </p:cNvPr>
              <p:cNvSpPr>
                <a:spLocks noChangeArrowheads="1"/>
              </p:cNvSpPr>
              <p:nvPr/>
            </p:nvSpPr>
            <p:spPr bwMode="auto">
              <a:xfrm>
                <a:off x="5429257"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1" name="Oval 88">
                <a:extLst>
                  <a:ext uri="{FF2B5EF4-FFF2-40B4-BE49-F238E27FC236}">
                    <a16:creationId xmlns:a16="http://schemas.microsoft.com/office/drawing/2014/main" id="{2AC2D2DA-CE33-4472-B463-B02D38187783}"/>
                  </a:ext>
                </a:extLst>
              </p:cNvPr>
              <p:cNvSpPr>
                <a:spLocks noChangeArrowheads="1"/>
              </p:cNvSpPr>
              <p:nvPr/>
            </p:nvSpPr>
            <p:spPr bwMode="auto">
              <a:xfrm>
                <a:off x="5429257"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2" name="Oval 89">
                <a:extLst>
                  <a:ext uri="{FF2B5EF4-FFF2-40B4-BE49-F238E27FC236}">
                    <a16:creationId xmlns:a16="http://schemas.microsoft.com/office/drawing/2014/main" id="{1B97C208-4D18-408B-89F3-64EC83CA4DB3}"/>
                  </a:ext>
                </a:extLst>
              </p:cNvPr>
              <p:cNvSpPr>
                <a:spLocks noChangeArrowheads="1"/>
              </p:cNvSpPr>
              <p:nvPr/>
            </p:nvSpPr>
            <p:spPr bwMode="auto">
              <a:xfrm>
                <a:off x="5429257"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3" name="Oval 90">
                <a:extLst>
                  <a:ext uri="{FF2B5EF4-FFF2-40B4-BE49-F238E27FC236}">
                    <a16:creationId xmlns:a16="http://schemas.microsoft.com/office/drawing/2014/main" id="{867056AB-FD60-40F9-A356-675F500E2811}"/>
                  </a:ext>
                </a:extLst>
              </p:cNvPr>
              <p:cNvSpPr>
                <a:spLocks noChangeArrowheads="1"/>
              </p:cNvSpPr>
              <p:nvPr/>
            </p:nvSpPr>
            <p:spPr bwMode="auto">
              <a:xfrm>
                <a:off x="5429257"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4" name="Oval 91">
                <a:extLst>
                  <a:ext uri="{FF2B5EF4-FFF2-40B4-BE49-F238E27FC236}">
                    <a16:creationId xmlns:a16="http://schemas.microsoft.com/office/drawing/2014/main" id="{D4140A26-6053-4AD8-8401-4CC880A0278A}"/>
                  </a:ext>
                </a:extLst>
              </p:cNvPr>
              <p:cNvSpPr>
                <a:spLocks noChangeArrowheads="1"/>
              </p:cNvSpPr>
              <p:nvPr/>
            </p:nvSpPr>
            <p:spPr bwMode="auto">
              <a:xfrm>
                <a:off x="5429257"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5" name="Oval 92">
                <a:extLst>
                  <a:ext uri="{FF2B5EF4-FFF2-40B4-BE49-F238E27FC236}">
                    <a16:creationId xmlns:a16="http://schemas.microsoft.com/office/drawing/2014/main" id="{38C72A12-B42B-4017-8299-A74BF01F8A54}"/>
                  </a:ext>
                </a:extLst>
              </p:cNvPr>
              <p:cNvSpPr>
                <a:spLocks noChangeArrowheads="1"/>
              </p:cNvSpPr>
              <p:nvPr/>
            </p:nvSpPr>
            <p:spPr bwMode="auto">
              <a:xfrm>
                <a:off x="5429257"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6" name="Oval 93">
                <a:extLst>
                  <a:ext uri="{FF2B5EF4-FFF2-40B4-BE49-F238E27FC236}">
                    <a16:creationId xmlns:a16="http://schemas.microsoft.com/office/drawing/2014/main" id="{D971AB9F-61E1-45E6-9D32-44A4E3004F38}"/>
                  </a:ext>
                </a:extLst>
              </p:cNvPr>
              <p:cNvSpPr>
                <a:spLocks noChangeArrowheads="1"/>
              </p:cNvSpPr>
              <p:nvPr/>
            </p:nvSpPr>
            <p:spPr bwMode="auto">
              <a:xfrm>
                <a:off x="5429257"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7" name="Oval 94">
                <a:extLst>
                  <a:ext uri="{FF2B5EF4-FFF2-40B4-BE49-F238E27FC236}">
                    <a16:creationId xmlns:a16="http://schemas.microsoft.com/office/drawing/2014/main" id="{B1D0F0AA-07CD-401A-A7BA-A97DD0668D98}"/>
                  </a:ext>
                </a:extLst>
              </p:cNvPr>
              <p:cNvSpPr>
                <a:spLocks noChangeArrowheads="1"/>
              </p:cNvSpPr>
              <p:nvPr/>
            </p:nvSpPr>
            <p:spPr bwMode="auto">
              <a:xfrm>
                <a:off x="5429257"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8" name="Oval 95">
                <a:extLst>
                  <a:ext uri="{FF2B5EF4-FFF2-40B4-BE49-F238E27FC236}">
                    <a16:creationId xmlns:a16="http://schemas.microsoft.com/office/drawing/2014/main" id="{1BB02D2E-7005-439D-840E-A5A2AC66623D}"/>
                  </a:ext>
                </a:extLst>
              </p:cNvPr>
              <p:cNvSpPr>
                <a:spLocks noChangeArrowheads="1"/>
              </p:cNvSpPr>
              <p:nvPr/>
            </p:nvSpPr>
            <p:spPr bwMode="auto">
              <a:xfrm>
                <a:off x="5429257"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9" name="Oval 96">
                <a:extLst>
                  <a:ext uri="{FF2B5EF4-FFF2-40B4-BE49-F238E27FC236}">
                    <a16:creationId xmlns:a16="http://schemas.microsoft.com/office/drawing/2014/main" id="{0A4A75BE-A3F6-43AD-8709-62E6E2D5352D}"/>
                  </a:ext>
                </a:extLst>
              </p:cNvPr>
              <p:cNvSpPr>
                <a:spLocks noChangeArrowheads="1"/>
              </p:cNvSpPr>
              <p:nvPr/>
            </p:nvSpPr>
            <p:spPr bwMode="auto">
              <a:xfrm>
                <a:off x="602903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0" name="Oval 97">
                <a:extLst>
                  <a:ext uri="{FF2B5EF4-FFF2-40B4-BE49-F238E27FC236}">
                    <a16:creationId xmlns:a16="http://schemas.microsoft.com/office/drawing/2014/main" id="{C5EA9592-3E4F-4E9C-A6C6-FA83380E5002}"/>
                  </a:ext>
                </a:extLst>
              </p:cNvPr>
              <p:cNvSpPr>
                <a:spLocks noChangeArrowheads="1"/>
              </p:cNvSpPr>
              <p:nvPr/>
            </p:nvSpPr>
            <p:spPr bwMode="auto">
              <a:xfrm>
                <a:off x="602903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1" name="Oval 98">
                <a:extLst>
                  <a:ext uri="{FF2B5EF4-FFF2-40B4-BE49-F238E27FC236}">
                    <a16:creationId xmlns:a16="http://schemas.microsoft.com/office/drawing/2014/main" id="{2B3391D0-7809-46E7-9C46-9D56DA8DE26C}"/>
                  </a:ext>
                </a:extLst>
              </p:cNvPr>
              <p:cNvSpPr>
                <a:spLocks noChangeArrowheads="1"/>
              </p:cNvSpPr>
              <p:nvPr/>
            </p:nvSpPr>
            <p:spPr bwMode="auto">
              <a:xfrm>
                <a:off x="602903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2" name="Oval 99">
                <a:extLst>
                  <a:ext uri="{FF2B5EF4-FFF2-40B4-BE49-F238E27FC236}">
                    <a16:creationId xmlns:a16="http://schemas.microsoft.com/office/drawing/2014/main" id="{57097618-9442-4CF9-A813-641BE1F4632F}"/>
                  </a:ext>
                </a:extLst>
              </p:cNvPr>
              <p:cNvSpPr>
                <a:spLocks noChangeArrowheads="1"/>
              </p:cNvSpPr>
              <p:nvPr/>
            </p:nvSpPr>
            <p:spPr bwMode="auto">
              <a:xfrm>
                <a:off x="602903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3" name="Oval 100">
                <a:extLst>
                  <a:ext uri="{FF2B5EF4-FFF2-40B4-BE49-F238E27FC236}">
                    <a16:creationId xmlns:a16="http://schemas.microsoft.com/office/drawing/2014/main" id="{0697890A-4AF8-41B0-8D01-80588664F1BC}"/>
                  </a:ext>
                </a:extLst>
              </p:cNvPr>
              <p:cNvSpPr>
                <a:spLocks noChangeArrowheads="1"/>
              </p:cNvSpPr>
              <p:nvPr/>
            </p:nvSpPr>
            <p:spPr bwMode="auto">
              <a:xfrm>
                <a:off x="602903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4" name="Oval 101">
                <a:extLst>
                  <a:ext uri="{FF2B5EF4-FFF2-40B4-BE49-F238E27FC236}">
                    <a16:creationId xmlns:a16="http://schemas.microsoft.com/office/drawing/2014/main" id="{9D12EF6F-2349-438C-A230-3630039C229C}"/>
                  </a:ext>
                </a:extLst>
              </p:cNvPr>
              <p:cNvSpPr>
                <a:spLocks noChangeArrowheads="1"/>
              </p:cNvSpPr>
              <p:nvPr/>
            </p:nvSpPr>
            <p:spPr bwMode="auto">
              <a:xfrm>
                <a:off x="602903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5" name="Oval 102">
                <a:extLst>
                  <a:ext uri="{FF2B5EF4-FFF2-40B4-BE49-F238E27FC236}">
                    <a16:creationId xmlns:a16="http://schemas.microsoft.com/office/drawing/2014/main" id="{6E75BD28-91E2-44C9-9BFC-F1AFC2E1DEA7}"/>
                  </a:ext>
                </a:extLst>
              </p:cNvPr>
              <p:cNvSpPr>
                <a:spLocks noChangeArrowheads="1"/>
              </p:cNvSpPr>
              <p:nvPr/>
            </p:nvSpPr>
            <p:spPr bwMode="auto">
              <a:xfrm>
                <a:off x="602903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6" name="Oval 103">
                <a:extLst>
                  <a:ext uri="{FF2B5EF4-FFF2-40B4-BE49-F238E27FC236}">
                    <a16:creationId xmlns:a16="http://schemas.microsoft.com/office/drawing/2014/main" id="{EDCA08A1-CC0F-4400-83C0-11D0069E63D4}"/>
                  </a:ext>
                </a:extLst>
              </p:cNvPr>
              <p:cNvSpPr>
                <a:spLocks noChangeArrowheads="1"/>
              </p:cNvSpPr>
              <p:nvPr/>
            </p:nvSpPr>
            <p:spPr bwMode="auto">
              <a:xfrm>
                <a:off x="602903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7" name="Oval 104">
                <a:extLst>
                  <a:ext uri="{FF2B5EF4-FFF2-40B4-BE49-F238E27FC236}">
                    <a16:creationId xmlns:a16="http://schemas.microsoft.com/office/drawing/2014/main" id="{DC61C4C5-AFAC-43EE-B387-0635BD8212D7}"/>
                  </a:ext>
                </a:extLst>
              </p:cNvPr>
              <p:cNvSpPr>
                <a:spLocks noChangeArrowheads="1"/>
              </p:cNvSpPr>
              <p:nvPr/>
            </p:nvSpPr>
            <p:spPr bwMode="auto">
              <a:xfrm>
                <a:off x="602903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8" name="Oval 105">
                <a:extLst>
                  <a:ext uri="{FF2B5EF4-FFF2-40B4-BE49-F238E27FC236}">
                    <a16:creationId xmlns:a16="http://schemas.microsoft.com/office/drawing/2014/main" id="{4F2133F8-5359-46D6-893E-F5917A329AFF}"/>
                  </a:ext>
                </a:extLst>
              </p:cNvPr>
              <p:cNvSpPr>
                <a:spLocks noChangeArrowheads="1"/>
              </p:cNvSpPr>
              <p:nvPr/>
            </p:nvSpPr>
            <p:spPr bwMode="auto">
              <a:xfrm>
                <a:off x="602903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9" name="Oval 106">
                <a:extLst>
                  <a:ext uri="{FF2B5EF4-FFF2-40B4-BE49-F238E27FC236}">
                    <a16:creationId xmlns:a16="http://schemas.microsoft.com/office/drawing/2014/main" id="{AA69A2E0-0E48-4D41-865C-9AC86752EEDF}"/>
                  </a:ext>
                </a:extLst>
              </p:cNvPr>
              <p:cNvSpPr>
                <a:spLocks noChangeArrowheads="1"/>
              </p:cNvSpPr>
              <p:nvPr/>
            </p:nvSpPr>
            <p:spPr bwMode="auto">
              <a:xfrm>
                <a:off x="6630232"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0" name="Oval 107">
                <a:extLst>
                  <a:ext uri="{FF2B5EF4-FFF2-40B4-BE49-F238E27FC236}">
                    <a16:creationId xmlns:a16="http://schemas.microsoft.com/office/drawing/2014/main" id="{21D20892-AF30-4DB9-86DE-6564F501C0EB}"/>
                  </a:ext>
                </a:extLst>
              </p:cNvPr>
              <p:cNvSpPr>
                <a:spLocks noChangeArrowheads="1"/>
              </p:cNvSpPr>
              <p:nvPr/>
            </p:nvSpPr>
            <p:spPr bwMode="auto">
              <a:xfrm>
                <a:off x="6630232"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1" name="Oval 108">
                <a:extLst>
                  <a:ext uri="{FF2B5EF4-FFF2-40B4-BE49-F238E27FC236}">
                    <a16:creationId xmlns:a16="http://schemas.microsoft.com/office/drawing/2014/main" id="{19809882-8825-498C-803D-1AF6D3230DB6}"/>
                  </a:ext>
                </a:extLst>
              </p:cNvPr>
              <p:cNvSpPr>
                <a:spLocks noChangeArrowheads="1"/>
              </p:cNvSpPr>
              <p:nvPr/>
            </p:nvSpPr>
            <p:spPr bwMode="auto">
              <a:xfrm>
                <a:off x="6630232"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2" name="Oval 109">
                <a:extLst>
                  <a:ext uri="{FF2B5EF4-FFF2-40B4-BE49-F238E27FC236}">
                    <a16:creationId xmlns:a16="http://schemas.microsoft.com/office/drawing/2014/main" id="{8A92CCAE-B5FB-4BA8-92C9-DB28872F903D}"/>
                  </a:ext>
                </a:extLst>
              </p:cNvPr>
              <p:cNvSpPr>
                <a:spLocks noChangeArrowheads="1"/>
              </p:cNvSpPr>
              <p:nvPr/>
            </p:nvSpPr>
            <p:spPr bwMode="auto">
              <a:xfrm>
                <a:off x="6630232"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3" name="Oval 110">
                <a:extLst>
                  <a:ext uri="{FF2B5EF4-FFF2-40B4-BE49-F238E27FC236}">
                    <a16:creationId xmlns:a16="http://schemas.microsoft.com/office/drawing/2014/main" id="{9D0E6CC4-9A9B-4DC9-87D6-E186832FA801}"/>
                  </a:ext>
                </a:extLst>
              </p:cNvPr>
              <p:cNvSpPr>
                <a:spLocks noChangeArrowheads="1"/>
              </p:cNvSpPr>
              <p:nvPr/>
            </p:nvSpPr>
            <p:spPr bwMode="auto">
              <a:xfrm>
                <a:off x="6630232"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4" name="Oval 111">
                <a:extLst>
                  <a:ext uri="{FF2B5EF4-FFF2-40B4-BE49-F238E27FC236}">
                    <a16:creationId xmlns:a16="http://schemas.microsoft.com/office/drawing/2014/main" id="{5A10B161-0806-496C-AB2C-45A2CDE113BB}"/>
                  </a:ext>
                </a:extLst>
              </p:cNvPr>
              <p:cNvSpPr>
                <a:spLocks noChangeArrowheads="1"/>
              </p:cNvSpPr>
              <p:nvPr/>
            </p:nvSpPr>
            <p:spPr bwMode="auto">
              <a:xfrm>
                <a:off x="6630232"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5" name="Oval 112">
                <a:extLst>
                  <a:ext uri="{FF2B5EF4-FFF2-40B4-BE49-F238E27FC236}">
                    <a16:creationId xmlns:a16="http://schemas.microsoft.com/office/drawing/2014/main" id="{9989843F-B71B-4C47-9A1A-49C16F93D153}"/>
                  </a:ext>
                </a:extLst>
              </p:cNvPr>
              <p:cNvSpPr>
                <a:spLocks noChangeArrowheads="1"/>
              </p:cNvSpPr>
              <p:nvPr/>
            </p:nvSpPr>
            <p:spPr bwMode="auto">
              <a:xfrm>
                <a:off x="6630232"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6" name="Oval 113">
                <a:extLst>
                  <a:ext uri="{FF2B5EF4-FFF2-40B4-BE49-F238E27FC236}">
                    <a16:creationId xmlns:a16="http://schemas.microsoft.com/office/drawing/2014/main" id="{9815F005-4DC7-4232-88D1-C10035B0BE35}"/>
                  </a:ext>
                </a:extLst>
              </p:cNvPr>
              <p:cNvSpPr>
                <a:spLocks noChangeArrowheads="1"/>
              </p:cNvSpPr>
              <p:nvPr/>
            </p:nvSpPr>
            <p:spPr bwMode="auto">
              <a:xfrm>
                <a:off x="6630232"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7" name="Oval 114">
                <a:extLst>
                  <a:ext uri="{FF2B5EF4-FFF2-40B4-BE49-F238E27FC236}">
                    <a16:creationId xmlns:a16="http://schemas.microsoft.com/office/drawing/2014/main" id="{30CBE805-7853-4198-9B75-3F3DBFFF1B69}"/>
                  </a:ext>
                </a:extLst>
              </p:cNvPr>
              <p:cNvSpPr>
                <a:spLocks noChangeArrowheads="1"/>
              </p:cNvSpPr>
              <p:nvPr/>
            </p:nvSpPr>
            <p:spPr bwMode="auto">
              <a:xfrm>
                <a:off x="6630232"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8" name="Oval 115">
                <a:extLst>
                  <a:ext uri="{FF2B5EF4-FFF2-40B4-BE49-F238E27FC236}">
                    <a16:creationId xmlns:a16="http://schemas.microsoft.com/office/drawing/2014/main" id="{E31F6CE4-313B-4402-8BFB-A6BCB9C833C7}"/>
                  </a:ext>
                </a:extLst>
              </p:cNvPr>
              <p:cNvSpPr>
                <a:spLocks noChangeArrowheads="1"/>
              </p:cNvSpPr>
              <p:nvPr/>
            </p:nvSpPr>
            <p:spPr bwMode="auto">
              <a:xfrm>
                <a:off x="6630232"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9" name="Oval 116">
                <a:extLst>
                  <a:ext uri="{FF2B5EF4-FFF2-40B4-BE49-F238E27FC236}">
                    <a16:creationId xmlns:a16="http://schemas.microsoft.com/office/drawing/2014/main" id="{389C29B3-BE63-44BC-922F-EE6DC0DAF8F1}"/>
                  </a:ext>
                </a:extLst>
              </p:cNvPr>
              <p:cNvSpPr>
                <a:spLocks noChangeArrowheads="1"/>
              </p:cNvSpPr>
              <p:nvPr/>
            </p:nvSpPr>
            <p:spPr bwMode="auto">
              <a:xfrm>
                <a:off x="7227166"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0" name="Oval 117">
                <a:extLst>
                  <a:ext uri="{FF2B5EF4-FFF2-40B4-BE49-F238E27FC236}">
                    <a16:creationId xmlns:a16="http://schemas.microsoft.com/office/drawing/2014/main" id="{11B8CDAF-362D-49AC-BBD9-3C175125AC70}"/>
                  </a:ext>
                </a:extLst>
              </p:cNvPr>
              <p:cNvSpPr>
                <a:spLocks noChangeArrowheads="1"/>
              </p:cNvSpPr>
              <p:nvPr/>
            </p:nvSpPr>
            <p:spPr bwMode="auto">
              <a:xfrm>
                <a:off x="7227166"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1" name="Oval 118">
                <a:extLst>
                  <a:ext uri="{FF2B5EF4-FFF2-40B4-BE49-F238E27FC236}">
                    <a16:creationId xmlns:a16="http://schemas.microsoft.com/office/drawing/2014/main" id="{0E8FAF6A-8E69-4B65-9CE9-5A161938394C}"/>
                  </a:ext>
                </a:extLst>
              </p:cNvPr>
              <p:cNvSpPr>
                <a:spLocks noChangeArrowheads="1"/>
              </p:cNvSpPr>
              <p:nvPr/>
            </p:nvSpPr>
            <p:spPr bwMode="auto">
              <a:xfrm>
                <a:off x="7227166"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2" name="Oval 119">
                <a:extLst>
                  <a:ext uri="{FF2B5EF4-FFF2-40B4-BE49-F238E27FC236}">
                    <a16:creationId xmlns:a16="http://schemas.microsoft.com/office/drawing/2014/main" id="{999F4E17-FC0C-4564-B7E0-78FB56DC3E53}"/>
                  </a:ext>
                </a:extLst>
              </p:cNvPr>
              <p:cNvSpPr>
                <a:spLocks noChangeArrowheads="1"/>
              </p:cNvSpPr>
              <p:nvPr/>
            </p:nvSpPr>
            <p:spPr bwMode="auto">
              <a:xfrm>
                <a:off x="7227166"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3" name="Oval 120">
                <a:extLst>
                  <a:ext uri="{FF2B5EF4-FFF2-40B4-BE49-F238E27FC236}">
                    <a16:creationId xmlns:a16="http://schemas.microsoft.com/office/drawing/2014/main" id="{DFAD355D-2AEE-42F2-8F05-FBDECF8E5903}"/>
                  </a:ext>
                </a:extLst>
              </p:cNvPr>
              <p:cNvSpPr>
                <a:spLocks noChangeArrowheads="1"/>
              </p:cNvSpPr>
              <p:nvPr/>
            </p:nvSpPr>
            <p:spPr bwMode="auto">
              <a:xfrm>
                <a:off x="7227166"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4" name="Oval 121">
                <a:extLst>
                  <a:ext uri="{FF2B5EF4-FFF2-40B4-BE49-F238E27FC236}">
                    <a16:creationId xmlns:a16="http://schemas.microsoft.com/office/drawing/2014/main" id="{094909F8-0194-448B-9FFA-6EDDED2134BD}"/>
                  </a:ext>
                </a:extLst>
              </p:cNvPr>
              <p:cNvSpPr>
                <a:spLocks noChangeArrowheads="1"/>
              </p:cNvSpPr>
              <p:nvPr/>
            </p:nvSpPr>
            <p:spPr bwMode="auto">
              <a:xfrm>
                <a:off x="7227166"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5" name="Oval 122">
                <a:extLst>
                  <a:ext uri="{FF2B5EF4-FFF2-40B4-BE49-F238E27FC236}">
                    <a16:creationId xmlns:a16="http://schemas.microsoft.com/office/drawing/2014/main" id="{FBFC8D43-8C33-42A8-87C9-0DF1E7EE34FB}"/>
                  </a:ext>
                </a:extLst>
              </p:cNvPr>
              <p:cNvSpPr>
                <a:spLocks noChangeArrowheads="1"/>
              </p:cNvSpPr>
              <p:nvPr/>
            </p:nvSpPr>
            <p:spPr bwMode="auto">
              <a:xfrm>
                <a:off x="7227166"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6" name="Oval 123">
                <a:extLst>
                  <a:ext uri="{FF2B5EF4-FFF2-40B4-BE49-F238E27FC236}">
                    <a16:creationId xmlns:a16="http://schemas.microsoft.com/office/drawing/2014/main" id="{5D92EAFB-93A5-4B6C-8EB7-C1F7BF51B06E}"/>
                  </a:ext>
                </a:extLst>
              </p:cNvPr>
              <p:cNvSpPr>
                <a:spLocks noChangeArrowheads="1"/>
              </p:cNvSpPr>
              <p:nvPr/>
            </p:nvSpPr>
            <p:spPr bwMode="auto">
              <a:xfrm>
                <a:off x="7227166"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7" name="Oval 124">
                <a:extLst>
                  <a:ext uri="{FF2B5EF4-FFF2-40B4-BE49-F238E27FC236}">
                    <a16:creationId xmlns:a16="http://schemas.microsoft.com/office/drawing/2014/main" id="{BB8CE082-F454-4E83-9911-8430A9F1D4B0}"/>
                  </a:ext>
                </a:extLst>
              </p:cNvPr>
              <p:cNvSpPr>
                <a:spLocks noChangeArrowheads="1"/>
              </p:cNvSpPr>
              <p:nvPr/>
            </p:nvSpPr>
            <p:spPr bwMode="auto">
              <a:xfrm>
                <a:off x="7227166"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8" name="Oval 125">
                <a:extLst>
                  <a:ext uri="{FF2B5EF4-FFF2-40B4-BE49-F238E27FC236}">
                    <a16:creationId xmlns:a16="http://schemas.microsoft.com/office/drawing/2014/main" id="{9ECF2528-15FB-49CE-871D-ECA796A52912}"/>
                  </a:ext>
                </a:extLst>
              </p:cNvPr>
              <p:cNvSpPr>
                <a:spLocks noChangeArrowheads="1"/>
              </p:cNvSpPr>
              <p:nvPr/>
            </p:nvSpPr>
            <p:spPr bwMode="auto">
              <a:xfrm>
                <a:off x="7227166"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9" name="Oval 126">
                <a:extLst>
                  <a:ext uri="{FF2B5EF4-FFF2-40B4-BE49-F238E27FC236}">
                    <a16:creationId xmlns:a16="http://schemas.microsoft.com/office/drawing/2014/main" id="{614AEBA8-CC7F-4696-8689-1AF7CC550689}"/>
                  </a:ext>
                </a:extLst>
              </p:cNvPr>
              <p:cNvSpPr>
                <a:spLocks noChangeArrowheads="1"/>
              </p:cNvSpPr>
              <p:nvPr/>
            </p:nvSpPr>
            <p:spPr bwMode="auto">
              <a:xfrm>
                <a:off x="7828364"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0" name="Oval 127">
                <a:extLst>
                  <a:ext uri="{FF2B5EF4-FFF2-40B4-BE49-F238E27FC236}">
                    <a16:creationId xmlns:a16="http://schemas.microsoft.com/office/drawing/2014/main" id="{E2F88AA8-0C12-4696-AE59-F675BA0072FD}"/>
                  </a:ext>
                </a:extLst>
              </p:cNvPr>
              <p:cNvSpPr>
                <a:spLocks noChangeArrowheads="1"/>
              </p:cNvSpPr>
              <p:nvPr/>
            </p:nvSpPr>
            <p:spPr bwMode="auto">
              <a:xfrm>
                <a:off x="7828364"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1" name="Oval 128">
                <a:extLst>
                  <a:ext uri="{FF2B5EF4-FFF2-40B4-BE49-F238E27FC236}">
                    <a16:creationId xmlns:a16="http://schemas.microsoft.com/office/drawing/2014/main" id="{F0EBBEA6-7FE9-4224-B6E2-6AB5DDC9A8D3}"/>
                  </a:ext>
                </a:extLst>
              </p:cNvPr>
              <p:cNvSpPr>
                <a:spLocks noChangeArrowheads="1"/>
              </p:cNvSpPr>
              <p:nvPr/>
            </p:nvSpPr>
            <p:spPr bwMode="auto">
              <a:xfrm>
                <a:off x="7828364"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2" name="Oval 129">
                <a:extLst>
                  <a:ext uri="{FF2B5EF4-FFF2-40B4-BE49-F238E27FC236}">
                    <a16:creationId xmlns:a16="http://schemas.microsoft.com/office/drawing/2014/main" id="{CCA63A95-70A0-42A4-A064-30AD335B5377}"/>
                  </a:ext>
                </a:extLst>
              </p:cNvPr>
              <p:cNvSpPr>
                <a:spLocks noChangeArrowheads="1"/>
              </p:cNvSpPr>
              <p:nvPr/>
            </p:nvSpPr>
            <p:spPr bwMode="auto">
              <a:xfrm>
                <a:off x="7828364"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3" name="Oval 130">
                <a:extLst>
                  <a:ext uri="{FF2B5EF4-FFF2-40B4-BE49-F238E27FC236}">
                    <a16:creationId xmlns:a16="http://schemas.microsoft.com/office/drawing/2014/main" id="{BAB251B9-9861-482D-BC9E-B09857E6DE41}"/>
                  </a:ext>
                </a:extLst>
              </p:cNvPr>
              <p:cNvSpPr>
                <a:spLocks noChangeArrowheads="1"/>
              </p:cNvSpPr>
              <p:nvPr/>
            </p:nvSpPr>
            <p:spPr bwMode="auto">
              <a:xfrm>
                <a:off x="7828364"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4" name="Oval 131">
                <a:extLst>
                  <a:ext uri="{FF2B5EF4-FFF2-40B4-BE49-F238E27FC236}">
                    <a16:creationId xmlns:a16="http://schemas.microsoft.com/office/drawing/2014/main" id="{82368C8C-7440-415F-BC84-A1E8F942A436}"/>
                  </a:ext>
                </a:extLst>
              </p:cNvPr>
              <p:cNvSpPr>
                <a:spLocks noChangeArrowheads="1"/>
              </p:cNvSpPr>
              <p:nvPr/>
            </p:nvSpPr>
            <p:spPr bwMode="auto">
              <a:xfrm>
                <a:off x="10226049"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5" name="Oval 132">
                <a:extLst>
                  <a:ext uri="{FF2B5EF4-FFF2-40B4-BE49-F238E27FC236}">
                    <a16:creationId xmlns:a16="http://schemas.microsoft.com/office/drawing/2014/main" id="{2A5728E5-3184-4329-8A86-27BED34848F3}"/>
                  </a:ext>
                </a:extLst>
              </p:cNvPr>
              <p:cNvSpPr>
                <a:spLocks noChangeArrowheads="1"/>
              </p:cNvSpPr>
              <p:nvPr/>
            </p:nvSpPr>
            <p:spPr bwMode="auto">
              <a:xfrm>
                <a:off x="9627694"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6" name="Oval 133">
                <a:extLst>
                  <a:ext uri="{FF2B5EF4-FFF2-40B4-BE49-F238E27FC236}">
                    <a16:creationId xmlns:a16="http://schemas.microsoft.com/office/drawing/2014/main" id="{96C7D74A-324A-4ACE-89D6-79A96912B8BC}"/>
                  </a:ext>
                </a:extLst>
              </p:cNvPr>
              <p:cNvSpPr>
                <a:spLocks noChangeArrowheads="1"/>
              </p:cNvSpPr>
              <p:nvPr/>
            </p:nvSpPr>
            <p:spPr bwMode="auto">
              <a:xfrm>
                <a:off x="9026496"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7" name="Oval 134">
                <a:extLst>
                  <a:ext uri="{FF2B5EF4-FFF2-40B4-BE49-F238E27FC236}">
                    <a16:creationId xmlns:a16="http://schemas.microsoft.com/office/drawing/2014/main" id="{287E735C-F0D2-4186-80E7-46935873EEEF}"/>
                  </a:ext>
                </a:extLst>
              </p:cNvPr>
              <p:cNvSpPr>
                <a:spLocks noChangeArrowheads="1"/>
              </p:cNvSpPr>
              <p:nvPr/>
            </p:nvSpPr>
            <p:spPr bwMode="auto">
              <a:xfrm>
                <a:off x="8426719"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8" name="Oval 135">
                <a:extLst>
                  <a:ext uri="{FF2B5EF4-FFF2-40B4-BE49-F238E27FC236}">
                    <a16:creationId xmlns:a16="http://schemas.microsoft.com/office/drawing/2014/main" id="{89985B05-8B98-4E55-9FD0-7C81E2399635}"/>
                  </a:ext>
                </a:extLst>
              </p:cNvPr>
              <p:cNvSpPr>
                <a:spLocks noChangeArrowheads="1"/>
              </p:cNvSpPr>
              <p:nvPr/>
            </p:nvSpPr>
            <p:spPr bwMode="auto">
              <a:xfrm>
                <a:off x="7828364"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9" name="Oval 136">
                <a:extLst>
                  <a:ext uri="{FF2B5EF4-FFF2-40B4-BE49-F238E27FC236}">
                    <a16:creationId xmlns:a16="http://schemas.microsoft.com/office/drawing/2014/main" id="{BB6FBE75-BA8B-4957-B489-D34C9C56E20A}"/>
                  </a:ext>
                </a:extLst>
              </p:cNvPr>
              <p:cNvSpPr>
                <a:spLocks noChangeArrowheads="1"/>
              </p:cNvSpPr>
              <p:nvPr/>
            </p:nvSpPr>
            <p:spPr bwMode="auto">
              <a:xfrm>
                <a:off x="7828364"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0" name="Oval 137">
                <a:extLst>
                  <a:ext uri="{FF2B5EF4-FFF2-40B4-BE49-F238E27FC236}">
                    <a16:creationId xmlns:a16="http://schemas.microsoft.com/office/drawing/2014/main" id="{50A3AF97-13C9-460D-A72F-B7603DB787D8}"/>
                  </a:ext>
                </a:extLst>
              </p:cNvPr>
              <p:cNvSpPr>
                <a:spLocks noChangeArrowheads="1"/>
              </p:cNvSpPr>
              <p:nvPr/>
            </p:nvSpPr>
            <p:spPr bwMode="auto">
              <a:xfrm>
                <a:off x="7828364"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1" name="Oval 138">
                <a:extLst>
                  <a:ext uri="{FF2B5EF4-FFF2-40B4-BE49-F238E27FC236}">
                    <a16:creationId xmlns:a16="http://schemas.microsoft.com/office/drawing/2014/main" id="{3E5FA8CE-F595-42BA-9A65-F6315ADF77DE}"/>
                  </a:ext>
                </a:extLst>
              </p:cNvPr>
              <p:cNvSpPr>
                <a:spLocks noChangeArrowheads="1"/>
              </p:cNvSpPr>
              <p:nvPr/>
            </p:nvSpPr>
            <p:spPr bwMode="auto">
              <a:xfrm>
                <a:off x="7828364"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2" name="Oval 139">
                <a:extLst>
                  <a:ext uri="{FF2B5EF4-FFF2-40B4-BE49-F238E27FC236}">
                    <a16:creationId xmlns:a16="http://schemas.microsoft.com/office/drawing/2014/main" id="{0A62FBA5-C4B5-4122-931D-6581CC25D3B0}"/>
                  </a:ext>
                </a:extLst>
              </p:cNvPr>
              <p:cNvSpPr>
                <a:spLocks noChangeArrowheads="1"/>
              </p:cNvSpPr>
              <p:nvPr/>
            </p:nvSpPr>
            <p:spPr bwMode="auto">
              <a:xfrm>
                <a:off x="7828364"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3" name="Oval 140">
                <a:extLst>
                  <a:ext uri="{FF2B5EF4-FFF2-40B4-BE49-F238E27FC236}">
                    <a16:creationId xmlns:a16="http://schemas.microsoft.com/office/drawing/2014/main" id="{D3A46038-8BF9-4C4E-BD68-1CC0CA7A082C}"/>
                  </a:ext>
                </a:extLst>
              </p:cNvPr>
              <p:cNvSpPr>
                <a:spLocks noChangeArrowheads="1"/>
              </p:cNvSpPr>
              <p:nvPr/>
            </p:nvSpPr>
            <p:spPr bwMode="auto">
              <a:xfrm>
                <a:off x="8426719"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4" name="Oval 141">
                <a:extLst>
                  <a:ext uri="{FF2B5EF4-FFF2-40B4-BE49-F238E27FC236}">
                    <a16:creationId xmlns:a16="http://schemas.microsoft.com/office/drawing/2014/main" id="{3015B986-99DA-4DBD-B076-9F6E4D6FE984}"/>
                  </a:ext>
                </a:extLst>
              </p:cNvPr>
              <p:cNvSpPr>
                <a:spLocks noChangeArrowheads="1"/>
              </p:cNvSpPr>
              <p:nvPr/>
            </p:nvSpPr>
            <p:spPr bwMode="auto">
              <a:xfrm>
                <a:off x="8426719"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5" name="Oval 142">
                <a:extLst>
                  <a:ext uri="{FF2B5EF4-FFF2-40B4-BE49-F238E27FC236}">
                    <a16:creationId xmlns:a16="http://schemas.microsoft.com/office/drawing/2014/main" id="{2B5B68CC-8E4D-4326-8AC9-4BF7BDC8CD2F}"/>
                  </a:ext>
                </a:extLst>
              </p:cNvPr>
              <p:cNvSpPr>
                <a:spLocks noChangeArrowheads="1"/>
              </p:cNvSpPr>
              <p:nvPr/>
            </p:nvSpPr>
            <p:spPr bwMode="auto">
              <a:xfrm>
                <a:off x="8426719"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6" name="Oval 143">
                <a:extLst>
                  <a:ext uri="{FF2B5EF4-FFF2-40B4-BE49-F238E27FC236}">
                    <a16:creationId xmlns:a16="http://schemas.microsoft.com/office/drawing/2014/main" id="{0DA513F2-12B2-4993-95A5-B6D1F31032B7}"/>
                  </a:ext>
                </a:extLst>
              </p:cNvPr>
              <p:cNvSpPr>
                <a:spLocks noChangeArrowheads="1"/>
              </p:cNvSpPr>
              <p:nvPr/>
            </p:nvSpPr>
            <p:spPr bwMode="auto">
              <a:xfrm>
                <a:off x="8426719"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7" name="Oval 144">
                <a:extLst>
                  <a:ext uri="{FF2B5EF4-FFF2-40B4-BE49-F238E27FC236}">
                    <a16:creationId xmlns:a16="http://schemas.microsoft.com/office/drawing/2014/main" id="{9193781A-CAE0-41C3-A9EF-517EACEADC8F}"/>
                  </a:ext>
                </a:extLst>
              </p:cNvPr>
              <p:cNvSpPr>
                <a:spLocks noChangeArrowheads="1"/>
              </p:cNvSpPr>
              <p:nvPr/>
            </p:nvSpPr>
            <p:spPr bwMode="auto">
              <a:xfrm>
                <a:off x="8426719"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8" name="Oval 145">
                <a:extLst>
                  <a:ext uri="{FF2B5EF4-FFF2-40B4-BE49-F238E27FC236}">
                    <a16:creationId xmlns:a16="http://schemas.microsoft.com/office/drawing/2014/main" id="{DE0AE0BE-9EE8-4159-8DD4-84F429E2B1EE}"/>
                  </a:ext>
                </a:extLst>
              </p:cNvPr>
              <p:cNvSpPr>
                <a:spLocks noChangeArrowheads="1"/>
              </p:cNvSpPr>
              <p:nvPr/>
            </p:nvSpPr>
            <p:spPr bwMode="auto">
              <a:xfrm>
                <a:off x="11424181"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9" name="Oval 146">
                <a:extLst>
                  <a:ext uri="{FF2B5EF4-FFF2-40B4-BE49-F238E27FC236}">
                    <a16:creationId xmlns:a16="http://schemas.microsoft.com/office/drawing/2014/main" id="{095E1E6F-4899-4A14-83DE-806575B42339}"/>
                  </a:ext>
                </a:extLst>
              </p:cNvPr>
              <p:cNvSpPr>
                <a:spLocks noChangeArrowheads="1"/>
              </p:cNvSpPr>
              <p:nvPr/>
            </p:nvSpPr>
            <p:spPr bwMode="auto">
              <a:xfrm>
                <a:off x="10825826"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0" name="Oval 147">
                <a:extLst>
                  <a:ext uri="{FF2B5EF4-FFF2-40B4-BE49-F238E27FC236}">
                    <a16:creationId xmlns:a16="http://schemas.microsoft.com/office/drawing/2014/main" id="{A0107A59-A94A-4343-A477-13603FED206B}"/>
                  </a:ext>
                </a:extLst>
              </p:cNvPr>
              <p:cNvSpPr>
                <a:spLocks noChangeArrowheads="1"/>
              </p:cNvSpPr>
              <p:nvPr/>
            </p:nvSpPr>
            <p:spPr bwMode="auto">
              <a:xfrm>
                <a:off x="8426719"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1" name="Oval 148">
                <a:extLst>
                  <a:ext uri="{FF2B5EF4-FFF2-40B4-BE49-F238E27FC236}">
                    <a16:creationId xmlns:a16="http://schemas.microsoft.com/office/drawing/2014/main" id="{C3046C71-E4B0-4AD2-B23E-63F8F50B5EF3}"/>
                  </a:ext>
                </a:extLst>
              </p:cNvPr>
              <p:cNvSpPr>
                <a:spLocks noChangeArrowheads="1"/>
              </p:cNvSpPr>
              <p:nvPr/>
            </p:nvSpPr>
            <p:spPr bwMode="auto">
              <a:xfrm>
                <a:off x="8426719"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2" name="Oval 149">
                <a:extLst>
                  <a:ext uri="{FF2B5EF4-FFF2-40B4-BE49-F238E27FC236}">
                    <a16:creationId xmlns:a16="http://schemas.microsoft.com/office/drawing/2014/main" id="{74519236-20A0-40CD-9430-740105BB3957}"/>
                  </a:ext>
                </a:extLst>
              </p:cNvPr>
              <p:cNvSpPr>
                <a:spLocks noChangeArrowheads="1"/>
              </p:cNvSpPr>
              <p:nvPr/>
            </p:nvSpPr>
            <p:spPr bwMode="auto">
              <a:xfrm>
                <a:off x="8426719"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3" name="Oval 150">
                <a:extLst>
                  <a:ext uri="{FF2B5EF4-FFF2-40B4-BE49-F238E27FC236}">
                    <a16:creationId xmlns:a16="http://schemas.microsoft.com/office/drawing/2014/main" id="{0E70077A-BDE0-4AC7-A547-6DD1A1690C8E}"/>
                  </a:ext>
                </a:extLst>
              </p:cNvPr>
              <p:cNvSpPr>
                <a:spLocks noChangeArrowheads="1"/>
              </p:cNvSpPr>
              <p:nvPr/>
            </p:nvSpPr>
            <p:spPr bwMode="auto">
              <a:xfrm>
                <a:off x="8426719"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4" name="Oval 151">
                <a:extLst>
                  <a:ext uri="{FF2B5EF4-FFF2-40B4-BE49-F238E27FC236}">
                    <a16:creationId xmlns:a16="http://schemas.microsoft.com/office/drawing/2014/main" id="{11496EE2-6086-4370-AAF1-2F235F85D8D7}"/>
                  </a:ext>
                </a:extLst>
              </p:cNvPr>
              <p:cNvSpPr>
                <a:spLocks noChangeArrowheads="1"/>
              </p:cNvSpPr>
              <p:nvPr/>
            </p:nvSpPr>
            <p:spPr bwMode="auto">
              <a:xfrm>
                <a:off x="9026496"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5" name="Oval 152">
                <a:extLst>
                  <a:ext uri="{FF2B5EF4-FFF2-40B4-BE49-F238E27FC236}">
                    <a16:creationId xmlns:a16="http://schemas.microsoft.com/office/drawing/2014/main" id="{48F91918-98CF-4714-ACC5-7A272F344757}"/>
                  </a:ext>
                </a:extLst>
              </p:cNvPr>
              <p:cNvSpPr>
                <a:spLocks noChangeArrowheads="1"/>
              </p:cNvSpPr>
              <p:nvPr/>
            </p:nvSpPr>
            <p:spPr bwMode="auto">
              <a:xfrm>
                <a:off x="9026496"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6" name="Oval 153">
                <a:extLst>
                  <a:ext uri="{FF2B5EF4-FFF2-40B4-BE49-F238E27FC236}">
                    <a16:creationId xmlns:a16="http://schemas.microsoft.com/office/drawing/2014/main" id="{A0EFF58D-0B10-4FBE-9DC5-3AFCC9494FD3}"/>
                  </a:ext>
                </a:extLst>
              </p:cNvPr>
              <p:cNvSpPr>
                <a:spLocks noChangeArrowheads="1"/>
              </p:cNvSpPr>
              <p:nvPr/>
            </p:nvSpPr>
            <p:spPr bwMode="auto">
              <a:xfrm>
                <a:off x="9026496"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7" name="Oval 154">
                <a:extLst>
                  <a:ext uri="{FF2B5EF4-FFF2-40B4-BE49-F238E27FC236}">
                    <a16:creationId xmlns:a16="http://schemas.microsoft.com/office/drawing/2014/main" id="{4D68FD4D-47E1-482A-9CFC-57468A2654CE}"/>
                  </a:ext>
                </a:extLst>
              </p:cNvPr>
              <p:cNvSpPr>
                <a:spLocks noChangeArrowheads="1"/>
              </p:cNvSpPr>
              <p:nvPr/>
            </p:nvSpPr>
            <p:spPr bwMode="auto">
              <a:xfrm>
                <a:off x="9026496"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8" name="Oval 155">
                <a:extLst>
                  <a:ext uri="{FF2B5EF4-FFF2-40B4-BE49-F238E27FC236}">
                    <a16:creationId xmlns:a16="http://schemas.microsoft.com/office/drawing/2014/main" id="{9D134529-9981-47BB-B231-174941BEFA0A}"/>
                  </a:ext>
                </a:extLst>
              </p:cNvPr>
              <p:cNvSpPr>
                <a:spLocks noChangeArrowheads="1"/>
              </p:cNvSpPr>
              <p:nvPr/>
            </p:nvSpPr>
            <p:spPr bwMode="auto">
              <a:xfrm>
                <a:off x="9026496"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9" name="Oval 156">
                <a:extLst>
                  <a:ext uri="{FF2B5EF4-FFF2-40B4-BE49-F238E27FC236}">
                    <a16:creationId xmlns:a16="http://schemas.microsoft.com/office/drawing/2014/main" id="{4698B268-096C-4846-A2EF-9D6219AB89BB}"/>
                  </a:ext>
                </a:extLst>
              </p:cNvPr>
              <p:cNvSpPr>
                <a:spLocks noChangeArrowheads="1"/>
              </p:cNvSpPr>
              <p:nvPr/>
            </p:nvSpPr>
            <p:spPr bwMode="auto">
              <a:xfrm>
                <a:off x="9026496"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0" name="Oval 157">
                <a:extLst>
                  <a:ext uri="{FF2B5EF4-FFF2-40B4-BE49-F238E27FC236}">
                    <a16:creationId xmlns:a16="http://schemas.microsoft.com/office/drawing/2014/main" id="{50B05090-F6C1-40AD-BF69-2BBBEB67632A}"/>
                  </a:ext>
                </a:extLst>
              </p:cNvPr>
              <p:cNvSpPr>
                <a:spLocks noChangeArrowheads="1"/>
              </p:cNvSpPr>
              <p:nvPr/>
            </p:nvSpPr>
            <p:spPr bwMode="auto">
              <a:xfrm>
                <a:off x="9026496"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1" name="Oval 158">
                <a:extLst>
                  <a:ext uri="{FF2B5EF4-FFF2-40B4-BE49-F238E27FC236}">
                    <a16:creationId xmlns:a16="http://schemas.microsoft.com/office/drawing/2014/main" id="{1380B330-34FE-4C99-AFD0-D339DC4061F4}"/>
                  </a:ext>
                </a:extLst>
              </p:cNvPr>
              <p:cNvSpPr>
                <a:spLocks noChangeArrowheads="1"/>
              </p:cNvSpPr>
              <p:nvPr/>
            </p:nvSpPr>
            <p:spPr bwMode="auto">
              <a:xfrm>
                <a:off x="9026496"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2" name="Oval 159">
                <a:extLst>
                  <a:ext uri="{FF2B5EF4-FFF2-40B4-BE49-F238E27FC236}">
                    <a16:creationId xmlns:a16="http://schemas.microsoft.com/office/drawing/2014/main" id="{0B2C6464-1E28-4CD7-AC45-3E5D54E8C3D0}"/>
                  </a:ext>
                </a:extLst>
              </p:cNvPr>
              <p:cNvSpPr>
                <a:spLocks noChangeArrowheads="1"/>
              </p:cNvSpPr>
              <p:nvPr/>
            </p:nvSpPr>
            <p:spPr bwMode="auto">
              <a:xfrm>
                <a:off x="9026496"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3" name="Oval 160">
                <a:extLst>
                  <a:ext uri="{FF2B5EF4-FFF2-40B4-BE49-F238E27FC236}">
                    <a16:creationId xmlns:a16="http://schemas.microsoft.com/office/drawing/2014/main" id="{AA4666F4-099B-4CE3-8711-07E96E530ADB}"/>
                  </a:ext>
                </a:extLst>
              </p:cNvPr>
              <p:cNvSpPr>
                <a:spLocks noChangeArrowheads="1"/>
              </p:cNvSpPr>
              <p:nvPr/>
            </p:nvSpPr>
            <p:spPr bwMode="auto">
              <a:xfrm>
                <a:off x="9627694"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4" name="Oval 161">
                <a:extLst>
                  <a:ext uri="{FF2B5EF4-FFF2-40B4-BE49-F238E27FC236}">
                    <a16:creationId xmlns:a16="http://schemas.microsoft.com/office/drawing/2014/main" id="{4613C032-B845-45BD-ACC7-7D098CE64ADE}"/>
                  </a:ext>
                </a:extLst>
              </p:cNvPr>
              <p:cNvSpPr>
                <a:spLocks noChangeArrowheads="1"/>
              </p:cNvSpPr>
              <p:nvPr/>
            </p:nvSpPr>
            <p:spPr bwMode="auto">
              <a:xfrm>
                <a:off x="9627694"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5" name="Oval 162">
                <a:extLst>
                  <a:ext uri="{FF2B5EF4-FFF2-40B4-BE49-F238E27FC236}">
                    <a16:creationId xmlns:a16="http://schemas.microsoft.com/office/drawing/2014/main" id="{57097B62-97DF-4307-B566-6CA5AB35B0C2}"/>
                  </a:ext>
                </a:extLst>
              </p:cNvPr>
              <p:cNvSpPr>
                <a:spLocks noChangeArrowheads="1"/>
              </p:cNvSpPr>
              <p:nvPr/>
            </p:nvSpPr>
            <p:spPr bwMode="auto">
              <a:xfrm>
                <a:off x="9627694"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6" name="Oval 163">
                <a:extLst>
                  <a:ext uri="{FF2B5EF4-FFF2-40B4-BE49-F238E27FC236}">
                    <a16:creationId xmlns:a16="http://schemas.microsoft.com/office/drawing/2014/main" id="{76A2F5CE-E473-4E8C-8013-0DF54164BEF9}"/>
                  </a:ext>
                </a:extLst>
              </p:cNvPr>
              <p:cNvSpPr>
                <a:spLocks noChangeArrowheads="1"/>
              </p:cNvSpPr>
              <p:nvPr/>
            </p:nvSpPr>
            <p:spPr bwMode="auto">
              <a:xfrm>
                <a:off x="9627694"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7" name="Oval 164">
                <a:extLst>
                  <a:ext uri="{FF2B5EF4-FFF2-40B4-BE49-F238E27FC236}">
                    <a16:creationId xmlns:a16="http://schemas.microsoft.com/office/drawing/2014/main" id="{62F85018-06C0-4E26-A41C-0EE7F3985A87}"/>
                  </a:ext>
                </a:extLst>
              </p:cNvPr>
              <p:cNvSpPr>
                <a:spLocks noChangeArrowheads="1"/>
              </p:cNvSpPr>
              <p:nvPr/>
            </p:nvSpPr>
            <p:spPr bwMode="auto">
              <a:xfrm>
                <a:off x="9627694"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8" name="Oval 165">
                <a:extLst>
                  <a:ext uri="{FF2B5EF4-FFF2-40B4-BE49-F238E27FC236}">
                    <a16:creationId xmlns:a16="http://schemas.microsoft.com/office/drawing/2014/main" id="{9A777663-2F5D-49F0-A269-9AAD1BB61205}"/>
                  </a:ext>
                </a:extLst>
              </p:cNvPr>
              <p:cNvSpPr>
                <a:spLocks noChangeArrowheads="1"/>
              </p:cNvSpPr>
              <p:nvPr/>
            </p:nvSpPr>
            <p:spPr bwMode="auto">
              <a:xfrm>
                <a:off x="9627694"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9" name="Oval 166">
                <a:extLst>
                  <a:ext uri="{FF2B5EF4-FFF2-40B4-BE49-F238E27FC236}">
                    <a16:creationId xmlns:a16="http://schemas.microsoft.com/office/drawing/2014/main" id="{28201FE7-5A8F-4070-9A5F-713D9FA53E7E}"/>
                  </a:ext>
                </a:extLst>
              </p:cNvPr>
              <p:cNvSpPr>
                <a:spLocks noChangeArrowheads="1"/>
              </p:cNvSpPr>
              <p:nvPr/>
            </p:nvSpPr>
            <p:spPr bwMode="auto">
              <a:xfrm>
                <a:off x="9627694"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0" name="Oval 167">
                <a:extLst>
                  <a:ext uri="{FF2B5EF4-FFF2-40B4-BE49-F238E27FC236}">
                    <a16:creationId xmlns:a16="http://schemas.microsoft.com/office/drawing/2014/main" id="{2AC78DC4-F9CB-49AD-9852-4B116ADAD5B5}"/>
                  </a:ext>
                </a:extLst>
              </p:cNvPr>
              <p:cNvSpPr>
                <a:spLocks noChangeArrowheads="1"/>
              </p:cNvSpPr>
              <p:nvPr/>
            </p:nvSpPr>
            <p:spPr bwMode="auto">
              <a:xfrm>
                <a:off x="9627694"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1" name="Oval 168">
                <a:extLst>
                  <a:ext uri="{FF2B5EF4-FFF2-40B4-BE49-F238E27FC236}">
                    <a16:creationId xmlns:a16="http://schemas.microsoft.com/office/drawing/2014/main" id="{C8717528-5FEA-402C-9151-828107EB0197}"/>
                  </a:ext>
                </a:extLst>
              </p:cNvPr>
              <p:cNvSpPr>
                <a:spLocks noChangeArrowheads="1"/>
              </p:cNvSpPr>
              <p:nvPr/>
            </p:nvSpPr>
            <p:spPr bwMode="auto">
              <a:xfrm>
                <a:off x="9627694"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2" name="Oval 169">
                <a:extLst>
                  <a:ext uri="{FF2B5EF4-FFF2-40B4-BE49-F238E27FC236}">
                    <a16:creationId xmlns:a16="http://schemas.microsoft.com/office/drawing/2014/main" id="{EC8CFFDB-CF1F-4C9F-B341-EE5913A34F0C}"/>
                  </a:ext>
                </a:extLst>
              </p:cNvPr>
              <p:cNvSpPr>
                <a:spLocks noChangeArrowheads="1"/>
              </p:cNvSpPr>
              <p:nvPr/>
            </p:nvSpPr>
            <p:spPr bwMode="auto">
              <a:xfrm>
                <a:off x="11424181"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3" name="Oval 170">
                <a:extLst>
                  <a:ext uri="{FF2B5EF4-FFF2-40B4-BE49-F238E27FC236}">
                    <a16:creationId xmlns:a16="http://schemas.microsoft.com/office/drawing/2014/main" id="{5270483A-43C8-48B3-8324-DFF4864AD4A0}"/>
                  </a:ext>
                </a:extLst>
              </p:cNvPr>
              <p:cNvSpPr>
                <a:spLocks noChangeArrowheads="1"/>
              </p:cNvSpPr>
              <p:nvPr/>
            </p:nvSpPr>
            <p:spPr bwMode="auto">
              <a:xfrm>
                <a:off x="10825826"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4" name="Oval 171">
                <a:extLst>
                  <a:ext uri="{FF2B5EF4-FFF2-40B4-BE49-F238E27FC236}">
                    <a16:creationId xmlns:a16="http://schemas.microsoft.com/office/drawing/2014/main" id="{361F409C-CBDF-4917-A64C-09AE2DBA9613}"/>
                  </a:ext>
                </a:extLst>
              </p:cNvPr>
              <p:cNvSpPr>
                <a:spLocks noChangeArrowheads="1"/>
              </p:cNvSpPr>
              <p:nvPr/>
            </p:nvSpPr>
            <p:spPr bwMode="auto">
              <a:xfrm>
                <a:off x="10226049"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5" name="Oval 172">
                <a:extLst>
                  <a:ext uri="{FF2B5EF4-FFF2-40B4-BE49-F238E27FC236}">
                    <a16:creationId xmlns:a16="http://schemas.microsoft.com/office/drawing/2014/main" id="{8534052D-E774-487C-A66D-65201933FE1C}"/>
                  </a:ext>
                </a:extLst>
              </p:cNvPr>
              <p:cNvSpPr>
                <a:spLocks noChangeArrowheads="1"/>
              </p:cNvSpPr>
              <p:nvPr/>
            </p:nvSpPr>
            <p:spPr bwMode="auto">
              <a:xfrm>
                <a:off x="11424181"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6" name="Oval 173">
                <a:extLst>
                  <a:ext uri="{FF2B5EF4-FFF2-40B4-BE49-F238E27FC236}">
                    <a16:creationId xmlns:a16="http://schemas.microsoft.com/office/drawing/2014/main" id="{4B35D4D7-FB1A-4A4C-8B46-F7BAC1F57D53}"/>
                  </a:ext>
                </a:extLst>
              </p:cNvPr>
              <p:cNvSpPr>
                <a:spLocks noChangeArrowheads="1"/>
              </p:cNvSpPr>
              <p:nvPr/>
            </p:nvSpPr>
            <p:spPr bwMode="auto">
              <a:xfrm>
                <a:off x="10825826"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7" name="Oval 174">
                <a:extLst>
                  <a:ext uri="{FF2B5EF4-FFF2-40B4-BE49-F238E27FC236}">
                    <a16:creationId xmlns:a16="http://schemas.microsoft.com/office/drawing/2014/main" id="{403A83A1-5CE4-4D03-B4C6-3BB840F9DAFD}"/>
                  </a:ext>
                </a:extLst>
              </p:cNvPr>
              <p:cNvSpPr>
                <a:spLocks noChangeArrowheads="1"/>
              </p:cNvSpPr>
              <p:nvPr/>
            </p:nvSpPr>
            <p:spPr bwMode="auto">
              <a:xfrm>
                <a:off x="10226049"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8" name="Oval 175">
                <a:extLst>
                  <a:ext uri="{FF2B5EF4-FFF2-40B4-BE49-F238E27FC236}">
                    <a16:creationId xmlns:a16="http://schemas.microsoft.com/office/drawing/2014/main" id="{E97B00F2-595C-490B-A417-ED3301D73DD0}"/>
                  </a:ext>
                </a:extLst>
              </p:cNvPr>
              <p:cNvSpPr>
                <a:spLocks noChangeArrowheads="1"/>
              </p:cNvSpPr>
              <p:nvPr/>
            </p:nvSpPr>
            <p:spPr bwMode="auto">
              <a:xfrm>
                <a:off x="11424181"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9" name="Oval 176">
                <a:extLst>
                  <a:ext uri="{FF2B5EF4-FFF2-40B4-BE49-F238E27FC236}">
                    <a16:creationId xmlns:a16="http://schemas.microsoft.com/office/drawing/2014/main" id="{0D5CA6C8-5DB5-4280-B15A-8AD990AA0C26}"/>
                  </a:ext>
                </a:extLst>
              </p:cNvPr>
              <p:cNvSpPr>
                <a:spLocks noChangeArrowheads="1"/>
              </p:cNvSpPr>
              <p:nvPr/>
            </p:nvSpPr>
            <p:spPr bwMode="auto">
              <a:xfrm>
                <a:off x="10825826"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0" name="Oval 177">
                <a:extLst>
                  <a:ext uri="{FF2B5EF4-FFF2-40B4-BE49-F238E27FC236}">
                    <a16:creationId xmlns:a16="http://schemas.microsoft.com/office/drawing/2014/main" id="{F47B6312-BF9C-4508-8440-4C6105F04394}"/>
                  </a:ext>
                </a:extLst>
              </p:cNvPr>
              <p:cNvSpPr>
                <a:spLocks noChangeArrowheads="1"/>
              </p:cNvSpPr>
              <p:nvPr/>
            </p:nvSpPr>
            <p:spPr bwMode="auto">
              <a:xfrm>
                <a:off x="10226049"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1" name="Oval 178">
                <a:extLst>
                  <a:ext uri="{FF2B5EF4-FFF2-40B4-BE49-F238E27FC236}">
                    <a16:creationId xmlns:a16="http://schemas.microsoft.com/office/drawing/2014/main" id="{4DB958BE-47D0-4B79-A285-A0DB5EF7180A}"/>
                  </a:ext>
                </a:extLst>
              </p:cNvPr>
              <p:cNvSpPr>
                <a:spLocks noChangeArrowheads="1"/>
              </p:cNvSpPr>
              <p:nvPr/>
            </p:nvSpPr>
            <p:spPr bwMode="auto">
              <a:xfrm>
                <a:off x="11424181"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2" name="Oval 179">
                <a:extLst>
                  <a:ext uri="{FF2B5EF4-FFF2-40B4-BE49-F238E27FC236}">
                    <a16:creationId xmlns:a16="http://schemas.microsoft.com/office/drawing/2014/main" id="{68C9A428-6186-43B1-85C6-B3D15061924B}"/>
                  </a:ext>
                </a:extLst>
              </p:cNvPr>
              <p:cNvSpPr>
                <a:spLocks noChangeArrowheads="1"/>
              </p:cNvSpPr>
              <p:nvPr/>
            </p:nvSpPr>
            <p:spPr bwMode="auto">
              <a:xfrm>
                <a:off x="10825826"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3" name="Oval 180">
                <a:extLst>
                  <a:ext uri="{FF2B5EF4-FFF2-40B4-BE49-F238E27FC236}">
                    <a16:creationId xmlns:a16="http://schemas.microsoft.com/office/drawing/2014/main" id="{2401FF9D-DAE1-4D29-A30A-266CB77F7C7A}"/>
                  </a:ext>
                </a:extLst>
              </p:cNvPr>
              <p:cNvSpPr>
                <a:spLocks noChangeArrowheads="1"/>
              </p:cNvSpPr>
              <p:nvPr/>
            </p:nvSpPr>
            <p:spPr bwMode="auto">
              <a:xfrm>
                <a:off x="10226049"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4" name="Oval 181">
                <a:extLst>
                  <a:ext uri="{FF2B5EF4-FFF2-40B4-BE49-F238E27FC236}">
                    <a16:creationId xmlns:a16="http://schemas.microsoft.com/office/drawing/2014/main" id="{08B5713B-C3EE-4E3B-8B11-EE38368017DD}"/>
                  </a:ext>
                </a:extLst>
              </p:cNvPr>
              <p:cNvSpPr>
                <a:spLocks noChangeArrowheads="1"/>
              </p:cNvSpPr>
              <p:nvPr/>
            </p:nvSpPr>
            <p:spPr bwMode="auto">
              <a:xfrm>
                <a:off x="11424181"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5" name="Oval 182">
                <a:extLst>
                  <a:ext uri="{FF2B5EF4-FFF2-40B4-BE49-F238E27FC236}">
                    <a16:creationId xmlns:a16="http://schemas.microsoft.com/office/drawing/2014/main" id="{D8C8B97E-1F76-4D8C-B735-44ACB337237E}"/>
                  </a:ext>
                </a:extLst>
              </p:cNvPr>
              <p:cNvSpPr>
                <a:spLocks noChangeArrowheads="1"/>
              </p:cNvSpPr>
              <p:nvPr/>
            </p:nvSpPr>
            <p:spPr bwMode="auto">
              <a:xfrm>
                <a:off x="10825826"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6" name="Oval 183">
                <a:extLst>
                  <a:ext uri="{FF2B5EF4-FFF2-40B4-BE49-F238E27FC236}">
                    <a16:creationId xmlns:a16="http://schemas.microsoft.com/office/drawing/2014/main" id="{92597AB5-2F44-41E6-A0E6-882805F0A629}"/>
                  </a:ext>
                </a:extLst>
              </p:cNvPr>
              <p:cNvSpPr>
                <a:spLocks noChangeArrowheads="1"/>
              </p:cNvSpPr>
              <p:nvPr/>
            </p:nvSpPr>
            <p:spPr bwMode="auto">
              <a:xfrm>
                <a:off x="10226049"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7" name="Oval 184">
                <a:extLst>
                  <a:ext uri="{FF2B5EF4-FFF2-40B4-BE49-F238E27FC236}">
                    <a16:creationId xmlns:a16="http://schemas.microsoft.com/office/drawing/2014/main" id="{78EAC9AE-6BAD-4198-A032-2B64599A1676}"/>
                  </a:ext>
                </a:extLst>
              </p:cNvPr>
              <p:cNvSpPr>
                <a:spLocks noChangeArrowheads="1"/>
              </p:cNvSpPr>
              <p:nvPr/>
            </p:nvSpPr>
            <p:spPr bwMode="auto">
              <a:xfrm>
                <a:off x="11424181"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8" name="Oval 185">
                <a:extLst>
                  <a:ext uri="{FF2B5EF4-FFF2-40B4-BE49-F238E27FC236}">
                    <a16:creationId xmlns:a16="http://schemas.microsoft.com/office/drawing/2014/main" id="{0092F3FD-9EFC-47C4-A14E-BB2C276EAB2D}"/>
                  </a:ext>
                </a:extLst>
              </p:cNvPr>
              <p:cNvSpPr>
                <a:spLocks noChangeArrowheads="1"/>
              </p:cNvSpPr>
              <p:nvPr/>
            </p:nvSpPr>
            <p:spPr bwMode="auto">
              <a:xfrm>
                <a:off x="10825826"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9" name="Oval 186">
                <a:extLst>
                  <a:ext uri="{FF2B5EF4-FFF2-40B4-BE49-F238E27FC236}">
                    <a16:creationId xmlns:a16="http://schemas.microsoft.com/office/drawing/2014/main" id="{8E58ADA2-B788-4F7A-9954-C636CDDAB191}"/>
                  </a:ext>
                </a:extLst>
              </p:cNvPr>
              <p:cNvSpPr>
                <a:spLocks noChangeArrowheads="1"/>
              </p:cNvSpPr>
              <p:nvPr/>
            </p:nvSpPr>
            <p:spPr bwMode="auto">
              <a:xfrm>
                <a:off x="10226049"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0" name="Oval 187">
                <a:extLst>
                  <a:ext uri="{FF2B5EF4-FFF2-40B4-BE49-F238E27FC236}">
                    <a16:creationId xmlns:a16="http://schemas.microsoft.com/office/drawing/2014/main" id="{13196C39-2FFB-4C93-B5B6-8D3B5D0E07A0}"/>
                  </a:ext>
                </a:extLst>
              </p:cNvPr>
              <p:cNvSpPr>
                <a:spLocks noChangeArrowheads="1"/>
              </p:cNvSpPr>
              <p:nvPr/>
            </p:nvSpPr>
            <p:spPr bwMode="auto">
              <a:xfrm>
                <a:off x="11424181"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1" name="Oval 188">
                <a:extLst>
                  <a:ext uri="{FF2B5EF4-FFF2-40B4-BE49-F238E27FC236}">
                    <a16:creationId xmlns:a16="http://schemas.microsoft.com/office/drawing/2014/main" id="{ABE26292-E38E-49F5-83C2-4B1EF7712AEB}"/>
                  </a:ext>
                </a:extLst>
              </p:cNvPr>
              <p:cNvSpPr>
                <a:spLocks noChangeArrowheads="1"/>
              </p:cNvSpPr>
              <p:nvPr/>
            </p:nvSpPr>
            <p:spPr bwMode="auto">
              <a:xfrm>
                <a:off x="10825826"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2" name="Oval 189">
                <a:extLst>
                  <a:ext uri="{FF2B5EF4-FFF2-40B4-BE49-F238E27FC236}">
                    <a16:creationId xmlns:a16="http://schemas.microsoft.com/office/drawing/2014/main" id="{AFE18089-A804-493D-BA67-EEA19B1BD537}"/>
                  </a:ext>
                </a:extLst>
              </p:cNvPr>
              <p:cNvSpPr>
                <a:spLocks noChangeArrowheads="1"/>
              </p:cNvSpPr>
              <p:nvPr/>
            </p:nvSpPr>
            <p:spPr bwMode="auto">
              <a:xfrm>
                <a:off x="10226049"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3" name="Oval 190">
                <a:extLst>
                  <a:ext uri="{FF2B5EF4-FFF2-40B4-BE49-F238E27FC236}">
                    <a16:creationId xmlns:a16="http://schemas.microsoft.com/office/drawing/2014/main" id="{41B9B968-7A73-46D0-871B-89D8086E90AE}"/>
                  </a:ext>
                </a:extLst>
              </p:cNvPr>
              <p:cNvSpPr>
                <a:spLocks noChangeArrowheads="1"/>
              </p:cNvSpPr>
              <p:nvPr/>
            </p:nvSpPr>
            <p:spPr bwMode="auto">
              <a:xfrm>
                <a:off x="11424181"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4" name="Oval 191">
                <a:extLst>
                  <a:ext uri="{FF2B5EF4-FFF2-40B4-BE49-F238E27FC236}">
                    <a16:creationId xmlns:a16="http://schemas.microsoft.com/office/drawing/2014/main" id="{85068345-04B4-4F2C-827B-415C7E020614}"/>
                  </a:ext>
                </a:extLst>
              </p:cNvPr>
              <p:cNvSpPr>
                <a:spLocks noChangeArrowheads="1"/>
              </p:cNvSpPr>
              <p:nvPr/>
            </p:nvSpPr>
            <p:spPr bwMode="auto">
              <a:xfrm>
                <a:off x="10825826"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5" name="Oval 192">
                <a:extLst>
                  <a:ext uri="{FF2B5EF4-FFF2-40B4-BE49-F238E27FC236}">
                    <a16:creationId xmlns:a16="http://schemas.microsoft.com/office/drawing/2014/main" id="{ADA77E5E-CFF5-4C78-90F2-5CCEBE23EFF9}"/>
                  </a:ext>
                </a:extLst>
              </p:cNvPr>
              <p:cNvSpPr>
                <a:spLocks noChangeArrowheads="1"/>
              </p:cNvSpPr>
              <p:nvPr/>
            </p:nvSpPr>
            <p:spPr bwMode="auto">
              <a:xfrm>
                <a:off x="10226049"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6" name="Oval 193">
                <a:extLst>
                  <a:ext uri="{FF2B5EF4-FFF2-40B4-BE49-F238E27FC236}">
                    <a16:creationId xmlns:a16="http://schemas.microsoft.com/office/drawing/2014/main" id="{93D7F4F2-D51F-4564-88F6-763B66790C77}"/>
                  </a:ext>
                </a:extLst>
              </p:cNvPr>
              <p:cNvSpPr>
                <a:spLocks noChangeArrowheads="1"/>
              </p:cNvSpPr>
              <p:nvPr/>
            </p:nvSpPr>
            <p:spPr bwMode="auto">
              <a:xfrm>
                <a:off x="11424181"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7" name="Oval 194">
                <a:extLst>
                  <a:ext uri="{FF2B5EF4-FFF2-40B4-BE49-F238E27FC236}">
                    <a16:creationId xmlns:a16="http://schemas.microsoft.com/office/drawing/2014/main" id="{2D65E227-97F4-45A3-888D-6005876F4450}"/>
                  </a:ext>
                </a:extLst>
              </p:cNvPr>
              <p:cNvSpPr>
                <a:spLocks noChangeArrowheads="1"/>
              </p:cNvSpPr>
              <p:nvPr/>
            </p:nvSpPr>
            <p:spPr bwMode="auto">
              <a:xfrm>
                <a:off x="10825826"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8" name="Oval 195">
                <a:extLst>
                  <a:ext uri="{FF2B5EF4-FFF2-40B4-BE49-F238E27FC236}">
                    <a16:creationId xmlns:a16="http://schemas.microsoft.com/office/drawing/2014/main" id="{2C6C0440-A63D-4D90-A5C5-395ED86AF0A5}"/>
                  </a:ext>
                </a:extLst>
              </p:cNvPr>
              <p:cNvSpPr>
                <a:spLocks noChangeArrowheads="1"/>
              </p:cNvSpPr>
              <p:nvPr/>
            </p:nvSpPr>
            <p:spPr bwMode="auto">
              <a:xfrm>
                <a:off x="10226049"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9" name="Oval 196">
                <a:extLst>
                  <a:ext uri="{FF2B5EF4-FFF2-40B4-BE49-F238E27FC236}">
                    <a16:creationId xmlns:a16="http://schemas.microsoft.com/office/drawing/2014/main" id="{3A89F52E-1471-4078-AC50-2472A91EDA6B}"/>
                  </a:ext>
                </a:extLst>
              </p:cNvPr>
              <p:cNvSpPr>
                <a:spLocks noChangeArrowheads="1"/>
              </p:cNvSpPr>
              <p:nvPr/>
            </p:nvSpPr>
            <p:spPr bwMode="auto">
              <a:xfrm>
                <a:off x="1232242"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grpSp>
      <p:sp>
        <p:nvSpPr>
          <p:cNvPr id="4" name="Rectangle 3">
            <a:extLst>
              <a:ext uri="{FF2B5EF4-FFF2-40B4-BE49-F238E27FC236}">
                <a16:creationId xmlns:a16="http://schemas.microsoft.com/office/drawing/2014/main" id="{79CAD451-9AD5-4086-A07C-9E1BE0EBCFF6}"/>
              </a:ext>
            </a:extLst>
          </p:cNvPr>
          <p:cNvSpPr/>
          <p:nvPr userDrawn="1"/>
        </p:nvSpPr>
        <p:spPr>
          <a:xfrm>
            <a:off x="0" y="0"/>
            <a:ext cx="12188825" cy="7019925"/>
          </a:xfrm>
          <a:prstGeom prst="rect">
            <a:avLst/>
          </a:prstGeom>
          <a:solidFill>
            <a:schemeClr val="bg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ctrTitle"/>
          </p:nvPr>
        </p:nvSpPr>
        <p:spPr>
          <a:xfrm>
            <a:off x="585788" y="1758781"/>
            <a:ext cx="7702614" cy="2443974"/>
          </a:xfrm>
        </p:spPr>
        <p:txBody>
          <a:bodyPr anchor="b">
            <a:noAutofit/>
          </a:bodyPr>
          <a:lstStyle>
            <a:lvl1pPr marL="0" indent="0" algn="l">
              <a:defRPr sz="4800" b="1">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585788" y="4297003"/>
            <a:ext cx="7702613" cy="1083206"/>
          </a:xfrm>
        </p:spPr>
        <p:txBody>
          <a:bodyPr>
            <a:noAutofit/>
          </a:bodyPr>
          <a:lstStyle>
            <a:lvl1pPr marL="0" indent="0" algn="l">
              <a:buNone/>
              <a:defRPr sz="3200">
                <a:solidFill>
                  <a:schemeClr val="accent2"/>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sp>
        <p:nvSpPr>
          <p:cNvPr id="8" name="Footer Placeholder 4">
            <a:extLst>
              <a:ext uri="{FF2B5EF4-FFF2-40B4-BE49-F238E27FC236}">
                <a16:creationId xmlns:a16="http://schemas.microsoft.com/office/drawing/2014/main" id="{08190DCB-79FE-488E-B869-52890B4DA80A}"/>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accent2"/>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023C6066-B0B3-4439-89DE-9870FE32FFC9}"/>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accent2"/>
                </a:solidFill>
                <a:latin typeface="+mn-lt"/>
              </a:defRPr>
            </a:lvl1pPr>
          </a:lstStyle>
          <a:p>
            <a:fld id="{A7C40318-9624-4AE6-AFF3-4E255C8DBAAC}" type="slidenum">
              <a:rPr lang="en-IN" smtClean="0"/>
              <a:pPr/>
              <a:t>‹#›</a:t>
            </a:fld>
            <a:endParaRPr lang="en-IN" dirty="0"/>
          </a:p>
        </p:txBody>
      </p:sp>
      <p:sp>
        <p:nvSpPr>
          <p:cNvPr id="210" name="Freeform 5">
            <a:extLst>
              <a:ext uri="{FF2B5EF4-FFF2-40B4-BE49-F238E27FC236}">
                <a16:creationId xmlns:a16="http://schemas.microsoft.com/office/drawing/2014/main" id="{DE3EDC1C-9661-4EFB-BE60-231DFF100E88}"/>
              </a:ext>
            </a:extLst>
          </p:cNvPr>
          <p:cNvSpPr>
            <a:spLocks/>
          </p:cNvSpPr>
          <p:nvPr userDrawn="1"/>
        </p:nvSpPr>
        <p:spPr bwMode="auto">
          <a:xfrm>
            <a:off x="9867229" y="1184987"/>
            <a:ext cx="2321596" cy="4649950"/>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211" name="Group 4">
            <a:extLst>
              <a:ext uri="{FF2B5EF4-FFF2-40B4-BE49-F238E27FC236}">
                <a16:creationId xmlns:a16="http://schemas.microsoft.com/office/drawing/2014/main" id="{98E46C5C-4D91-4707-B8BA-9C94AE983FED}"/>
              </a:ext>
            </a:extLst>
          </p:cNvPr>
          <p:cNvGrpSpPr>
            <a:grpSpLocks noChangeAspect="1"/>
          </p:cNvGrpSpPr>
          <p:nvPr userDrawn="1"/>
        </p:nvGrpSpPr>
        <p:grpSpPr bwMode="auto">
          <a:xfrm>
            <a:off x="9427956" y="238953"/>
            <a:ext cx="2355367" cy="677812"/>
            <a:chOff x="734" y="-53"/>
            <a:chExt cx="4024" cy="1158"/>
          </a:xfrm>
        </p:grpSpPr>
        <p:sp>
          <p:nvSpPr>
            <p:cNvPr id="213" name="Oval 5">
              <a:extLst>
                <a:ext uri="{FF2B5EF4-FFF2-40B4-BE49-F238E27FC236}">
                  <a16:creationId xmlns:a16="http://schemas.microsoft.com/office/drawing/2014/main" id="{4773A95D-248D-42AD-A392-A8C6C99EB296}"/>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4" name="Freeform 6">
              <a:extLst>
                <a:ext uri="{FF2B5EF4-FFF2-40B4-BE49-F238E27FC236}">
                  <a16:creationId xmlns:a16="http://schemas.microsoft.com/office/drawing/2014/main" id="{3888A294-D47B-4768-B11A-7B48D503A9C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5" name="Freeform 7">
              <a:extLst>
                <a:ext uri="{FF2B5EF4-FFF2-40B4-BE49-F238E27FC236}">
                  <a16:creationId xmlns:a16="http://schemas.microsoft.com/office/drawing/2014/main" id="{D98D9114-7452-41A1-8B64-E1A9248395F4}"/>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6" name="Freeform 8">
              <a:extLst>
                <a:ext uri="{FF2B5EF4-FFF2-40B4-BE49-F238E27FC236}">
                  <a16:creationId xmlns:a16="http://schemas.microsoft.com/office/drawing/2014/main" id="{BE359A7D-22A3-4537-B1EC-A726974A8955}"/>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42774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out-slide 2">
    <p:spTree>
      <p:nvGrpSpPr>
        <p:cNvPr id="1" name=""/>
        <p:cNvGrpSpPr/>
        <p:nvPr/>
      </p:nvGrpSpPr>
      <p:grpSpPr>
        <a:xfrm>
          <a:off x="0" y="0"/>
          <a:ext cx="0" cy="0"/>
          <a:chOff x="0" y="0"/>
          <a:chExt cx="0" cy="0"/>
        </a:xfrm>
      </p:grpSpPr>
      <p:pic>
        <p:nvPicPr>
          <p:cNvPr id="3" name="Picture 2" descr="A picture containing building, LEGO, indoor&#10;&#10;Description generated with high confidence">
            <a:extLst>
              <a:ext uri="{FF2B5EF4-FFF2-40B4-BE49-F238E27FC236}">
                <a16:creationId xmlns:a16="http://schemas.microsoft.com/office/drawing/2014/main" id="{324F0E2B-2348-41C9-A5FC-1FD38013816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3549"/>
          <a:stretch/>
        </p:blipFill>
        <p:spPr>
          <a:xfrm>
            <a:off x="1070" y="0"/>
            <a:ext cx="12187753"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2062819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out-slide 2">
    <p:spTree>
      <p:nvGrpSpPr>
        <p:cNvPr id="1" name=""/>
        <p:cNvGrpSpPr/>
        <p:nvPr/>
      </p:nvGrpSpPr>
      <p:grpSpPr>
        <a:xfrm>
          <a:off x="0" y="0"/>
          <a:ext cx="0" cy="0"/>
          <a:chOff x="0" y="0"/>
          <a:chExt cx="0" cy="0"/>
        </a:xfrm>
      </p:grpSpPr>
      <p:pic>
        <p:nvPicPr>
          <p:cNvPr id="4" name="Picture 3" descr="A large yellow machine&#10;&#10;Description generated with high confidence">
            <a:extLst>
              <a:ext uri="{FF2B5EF4-FFF2-40B4-BE49-F238E27FC236}">
                <a16:creationId xmlns:a16="http://schemas.microsoft.com/office/drawing/2014/main" id="{0CABFC8B-1D11-4793-80C7-4A4D34FDCC7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
          <a:stretch/>
        </p:blipFill>
        <p:spPr>
          <a:xfrm>
            <a:off x="-2341" y="0"/>
            <a:ext cx="12191164" cy="7019926"/>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2"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489655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Breakout-slide 2">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62D7562-95E9-41A8-875C-36B78E343CD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279043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Breakout-slide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900802-05CD-43A3-97DD-4D2F3A913F3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793" b="6793"/>
          <a:stretch/>
        </p:blipFill>
        <p:spPr>
          <a:xfrm>
            <a:off x="0" y="0"/>
            <a:ext cx="12188821"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26522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Breakout-slide 2">
    <p:spTree>
      <p:nvGrpSpPr>
        <p:cNvPr id="1" name=""/>
        <p:cNvGrpSpPr/>
        <p:nvPr/>
      </p:nvGrpSpPr>
      <p:grpSpPr>
        <a:xfrm>
          <a:off x="0" y="0"/>
          <a:ext cx="0" cy="0"/>
          <a:chOff x="0" y="0"/>
          <a:chExt cx="0" cy="0"/>
        </a:xfrm>
      </p:grpSpPr>
      <p:pic>
        <p:nvPicPr>
          <p:cNvPr id="3" name="Picture 2" descr="A close up of an engine&#10;&#10;Description generated with high confidence">
            <a:extLst>
              <a:ext uri="{FF2B5EF4-FFF2-40B4-BE49-F238E27FC236}">
                <a16:creationId xmlns:a16="http://schemas.microsoft.com/office/drawing/2014/main" id="{083AE6E5-978B-4C79-93E4-E376FD557E8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226" b="9935"/>
          <a:stretch/>
        </p:blipFill>
        <p:spPr>
          <a:xfrm>
            <a:off x="-1" y="0"/>
            <a:ext cx="12188821" cy="7019926"/>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803681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Breakout-slide 2">
    <p:spTree>
      <p:nvGrpSpPr>
        <p:cNvPr id="1" name=""/>
        <p:cNvGrpSpPr/>
        <p:nvPr/>
      </p:nvGrpSpPr>
      <p:grpSpPr>
        <a:xfrm>
          <a:off x="0" y="0"/>
          <a:ext cx="0" cy="0"/>
          <a:chOff x="0" y="0"/>
          <a:chExt cx="0" cy="0"/>
        </a:xfrm>
      </p:grpSpPr>
      <p:pic>
        <p:nvPicPr>
          <p:cNvPr id="4" name="Picture 3" descr="A picture containing sky, outdoor, object, train&#10;&#10;Description generated with very high confidence">
            <a:extLst>
              <a:ext uri="{FF2B5EF4-FFF2-40B4-BE49-F238E27FC236}">
                <a16:creationId xmlns:a16="http://schemas.microsoft.com/office/drawing/2014/main" id="{5D85A4CC-75E9-476D-AF7D-8E6B64A007B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256" b="40232"/>
          <a:stretch/>
        </p:blipFill>
        <p:spPr>
          <a:xfrm>
            <a:off x="-1" y="0"/>
            <a:ext cx="12188821"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66145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Breakout-slide 2">
    <p:spTree>
      <p:nvGrpSpPr>
        <p:cNvPr id="1" name=""/>
        <p:cNvGrpSpPr/>
        <p:nvPr/>
      </p:nvGrpSpPr>
      <p:grpSpPr>
        <a:xfrm>
          <a:off x="0" y="0"/>
          <a:ext cx="0" cy="0"/>
          <a:chOff x="0" y="0"/>
          <a:chExt cx="0" cy="0"/>
        </a:xfrm>
      </p:grpSpPr>
      <p:pic>
        <p:nvPicPr>
          <p:cNvPr id="3" name="Picture 2" descr="A sign on a grassy hill&#10;&#10;Description generated with very high confidence">
            <a:extLst>
              <a:ext uri="{FF2B5EF4-FFF2-40B4-BE49-F238E27FC236}">
                <a16:creationId xmlns:a16="http://schemas.microsoft.com/office/drawing/2014/main" id="{4EA9F33B-9A0A-4DC9-8CF7-46A0B081197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422431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Breakout-slide 2">
    <p:spTree>
      <p:nvGrpSpPr>
        <p:cNvPr id="1" name=""/>
        <p:cNvGrpSpPr/>
        <p:nvPr/>
      </p:nvGrpSpPr>
      <p:grpSpPr>
        <a:xfrm>
          <a:off x="0" y="0"/>
          <a:ext cx="0" cy="0"/>
          <a:chOff x="0" y="0"/>
          <a:chExt cx="0" cy="0"/>
        </a:xfrm>
      </p:grpSpPr>
      <p:pic>
        <p:nvPicPr>
          <p:cNvPr id="3" name="Picture 2" descr="A close up of a computer&#10;&#10;Description generated with high confidence">
            <a:extLst>
              <a:ext uri="{FF2B5EF4-FFF2-40B4-BE49-F238E27FC236}">
                <a16:creationId xmlns:a16="http://schemas.microsoft.com/office/drawing/2014/main" id="{79F4CB19-FC11-4594-8800-BA8DD130C7A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97216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Autofit/>
          </a:bodyPr>
          <a:lstStyle>
            <a:lvl1pPr>
              <a:defRPr sz="3200">
                <a:latin typeface="+mj-lt"/>
              </a:defRPr>
            </a:lvl1pPr>
          </a:lstStyle>
          <a:p>
            <a:r>
              <a:rPr lang="en-US" dirty="0"/>
              <a:t>Click to edit Master title style</a:t>
            </a:r>
          </a:p>
        </p:txBody>
      </p:sp>
      <p:sp>
        <p:nvSpPr>
          <p:cNvPr id="3" name="Content Placeholder 2"/>
          <p:cNvSpPr>
            <a:spLocks noGrp="1"/>
          </p:cNvSpPr>
          <p:nvPr>
            <p:ph idx="1"/>
          </p:nvPr>
        </p:nvSpPr>
        <p:spPr>
          <a:xfrm>
            <a:off x="586740" y="1241425"/>
            <a:ext cx="11277895" cy="5040313"/>
          </a:xfrm>
        </p:spPr>
        <p:txBody>
          <a:bodyPr>
            <a:normAutofit/>
          </a:bodyPr>
          <a:lstStyle>
            <a:lvl1pPr>
              <a:buClr>
                <a:schemeClr val="accent1"/>
              </a:buClr>
              <a:defRPr sz="2800"/>
            </a:lvl1pPr>
            <a:lvl2pPr>
              <a:buClr>
                <a:schemeClr val="accent1"/>
              </a:buClr>
              <a:defRPr sz="2400"/>
            </a:lvl2pPr>
            <a:lvl3pPr>
              <a:buClr>
                <a:schemeClr val="accent1"/>
              </a:buClr>
              <a:defRPr sz="2400"/>
            </a:lvl3pPr>
            <a:lvl4pPr>
              <a:buClr>
                <a:schemeClr val="accent1"/>
              </a:buClr>
              <a:defRPr sz="1800"/>
            </a:lvl4pPr>
            <a:lvl5pPr>
              <a:buClr>
                <a:schemeClr val="accent1"/>
              </a:buClr>
              <a:defRPr sz="1800"/>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FB1216B5-07B2-46F3-BA92-34284DBC17CA}"/>
              </a:ext>
            </a:extLst>
          </p:cNvPr>
          <p:cNvSpPr>
            <a:spLocks noGrp="1"/>
          </p:cNvSpPr>
          <p:nvPr>
            <p:ph type="ftr" sz="quarter" idx="3"/>
          </p:nvPr>
        </p:nvSpPr>
        <p:spPr>
          <a:xfrm>
            <a:off x="586740"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CBD377F1-04F8-4029-87FD-F5C2C7E3D799}"/>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42765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olumn-layout">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4" y="1251914"/>
            <a:ext cx="5620836" cy="4849464"/>
          </a:xfrm>
          <a:solidFill>
            <a:schemeClr val="bg1">
              <a:lumMod val="95000"/>
              <a:alpha val="50000"/>
            </a:schemeClr>
          </a:solidFill>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233641" y="1251914"/>
            <a:ext cx="5620836" cy="4849464"/>
          </a:xfrm>
          <a:solidFill>
            <a:schemeClr val="bg1">
              <a:lumMod val="95000"/>
              <a:alpha val="50000"/>
            </a:schemeClr>
          </a:solidFill>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DD1C8E0F-305A-452C-974F-E272EC3A0FF3}"/>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1" name="Slide Number Placeholder 5">
            <a:extLst>
              <a:ext uri="{FF2B5EF4-FFF2-40B4-BE49-F238E27FC236}">
                <a16:creationId xmlns:a16="http://schemas.microsoft.com/office/drawing/2014/main" id="{67AD75AF-514A-47C4-8A25-7798B8E449D3}"/>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330194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B9ED0A-2F71-474D-B7A1-D0C99CF0EE6B}"/>
              </a:ext>
            </a:extLst>
          </p:cNvPr>
          <p:cNvSpPr/>
          <p:nvPr userDrawn="1"/>
        </p:nvSpPr>
        <p:spPr>
          <a:xfrm>
            <a:off x="0" y="0"/>
            <a:ext cx="12188825"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5">
            <a:extLst>
              <a:ext uri="{FF2B5EF4-FFF2-40B4-BE49-F238E27FC236}">
                <a16:creationId xmlns:a16="http://schemas.microsoft.com/office/drawing/2014/main" id="{5BDAD157-B51F-4560-BCC9-BCCBD9F6A45A}"/>
              </a:ext>
            </a:extLst>
          </p:cNvPr>
          <p:cNvSpPr>
            <a:spLocks noChangeArrowheads="1"/>
          </p:cNvSpPr>
          <p:nvPr/>
        </p:nvSpPr>
        <p:spPr bwMode="auto">
          <a:xfrm>
            <a:off x="0" y="1245818"/>
            <a:ext cx="12188825" cy="57785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nvGrpSpPr>
          <p:cNvPr id="15" name="Group 14">
            <a:extLst>
              <a:ext uri="{FF2B5EF4-FFF2-40B4-BE49-F238E27FC236}">
                <a16:creationId xmlns:a16="http://schemas.microsoft.com/office/drawing/2014/main" id="{2D91F6A4-9B9C-4519-9930-1DFC027B97FB}"/>
              </a:ext>
            </a:extLst>
          </p:cNvPr>
          <p:cNvGrpSpPr/>
          <p:nvPr userDrawn="1"/>
        </p:nvGrpSpPr>
        <p:grpSpPr>
          <a:xfrm>
            <a:off x="947277" y="1527035"/>
            <a:ext cx="10922472" cy="5216066"/>
            <a:chOff x="631045" y="537241"/>
            <a:chExt cx="10922472" cy="5216066"/>
          </a:xfrm>
          <a:solidFill>
            <a:schemeClr val="bg1">
              <a:alpha val="12000"/>
            </a:schemeClr>
          </a:solidFill>
        </p:grpSpPr>
        <p:sp>
          <p:nvSpPr>
            <p:cNvPr id="17" name="Oval 7">
              <a:extLst>
                <a:ext uri="{FF2B5EF4-FFF2-40B4-BE49-F238E27FC236}">
                  <a16:creationId xmlns:a16="http://schemas.microsoft.com/office/drawing/2014/main" id="{5156BC2A-0309-4667-8080-5910F29C919D}"/>
                </a:ext>
              </a:extLst>
            </p:cNvPr>
            <p:cNvSpPr>
              <a:spLocks noChangeArrowheads="1"/>
            </p:cNvSpPr>
            <p:nvPr/>
          </p:nvSpPr>
          <p:spPr bwMode="auto">
            <a:xfrm>
              <a:off x="631045"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 name="Oval 8">
              <a:extLst>
                <a:ext uri="{FF2B5EF4-FFF2-40B4-BE49-F238E27FC236}">
                  <a16:creationId xmlns:a16="http://schemas.microsoft.com/office/drawing/2014/main" id="{2476FBC7-E51A-4AD6-B3F1-4E3B6211BF4B}"/>
                </a:ext>
              </a:extLst>
            </p:cNvPr>
            <p:cNvSpPr>
              <a:spLocks noChangeArrowheads="1"/>
            </p:cNvSpPr>
            <p:nvPr/>
          </p:nvSpPr>
          <p:spPr bwMode="auto">
            <a:xfrm>
              <a:off x="123224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 name="Oval 9">
              <a:extLst>
                <a:ext uri="{FF2B5EF4-FFF2-40B4-BE49-F238E27FC236}">
                  <a16:creationId xmlns:a16="http://schemas.microsoft.com/office/drawing/2014/main" id="{8AD15EED-3B17-44FB-8BCA-EA5F21B83EFA}"/>
                </a:ext>
              </a:extLst>
            </p:cNvPr>
            <p:cNvSpPr>
              <a:spLocks noChangeArrowheads="1"/>
            </p:cNvSpPr>
            <p:nvPr/>
          </p:nvSpPr>
          <p:spPr bwMode="auto">
            <a:xfrm>
              <a:off x="183344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 name="Oval 10">
              <a:extLst>
                <a:ext uri="{FF2B5EF4-FFF2-40B4-BE49-F238E27FC236}">
                  <a16:creationId xmlns:a16="http://schemas.microsoft.com/office/drawing/2014/main" id="{FCD3089F-3102-46CE-91FC-BC726FE7ABA7}"/>
                </a:ext>
              </a:extLst>
            </p:cNvPr>
            <p:cNvSpPr>
              <a:spLocks noChangeArrowheads="1"/>
            </p:cNvSpPr>
            <p:nvPr/>
          </p:nvSpPr>
          <p:spPr bwMode="auto">
            <a:xfrm>
              <a:off x="631045"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 name="Oval 11">
              <a:extLst>
                <a:ext uri="{FF2B5EF4-FFF2-40B4-BE49-F238E27FC236}">
                  <a16:creationId xmlns:a16="http://schemas.microsoft.com/office/drawing/2014/main" id="{395EA35C-39AF-4B7C-9493-0E2CA03487FB}"/>
                </a:ext>
              </a:extLst>
            </p:cNvPr>
            <p:cNvSpPr>
              <a:spLocks noChangeArrowheads="1"/>
            </p:cNvSpPr>
            <p:nvPr/>
          </p:nvSpPr>
          <p:spPr bwMode="auto">
            <a:xfrm>
              <a:off x="123224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 name="Oval 12">
              <a:extLst>
                <a:ext uri="{FF2B5EF4-FFF2-40B4-BE49-F238E27FC236}">
                  <a16:creationId xmlns:a16="http://schemas.microsoft.com/office/drawing/2014/main" id="{72F50B8B-56AA-400F-8913-CD939AAFE9E2}"/>
                </a:ext>
              </a:extLst>
            </p:cNvPr>
            <p:cNvSpPr>
              <a:spLocks noChangeArrowheads="1"/>
            </p:cNvSpPr>
            <p:nvPr/>
          </p:nvSpPr>
          <p:spPr bwMode="auto">
            <a:xfrm>
              <a:off x="183344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Oval 13">
              <a:extLst>
                <a:ext uri="{FF2B5EF4-FFF2-40B4-BE49-F238E27FC236}">
                  <a16:creationId xmlns:a16="http://schemas.microsoft.com/office/drawing/2014/main" id="{F923A386-4D1E-4DCF-BE24-7CAC8722BBB2}"/>
                </a:ext>
              </a:extLst>
            </p:cNvPr>
            <p:cNvSpPr>
              <a:spLocks noChangeArrowheads="1"/>
            </p:cNvSpPr>
            <p:nvPr/>
          </p:nvSpPr>
          <p:spPr bwMode="auto">
            <a:xfrm>
              <a:off x="631045"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Oval 14">
              <a:extLst>
                <a:ext uri="{FF2B5EF4-FFF2-40B4-BE49-F238E27FC236}">
                  <a16:creationId xmlns:a16="http://schemas.microsoft.com/office/drawing/2014/main" id="{083006D1-CA31-4047-AB23-665274E8C0E1}"/>
                </a:ext>
              </a:extLst>
            </p:cNvPr>
            <p:cNvSpPr>
              <a:spLocks noChangeArrowheads="1"/>
            </p:cNvSpPr>
            <p:nvPr/>
          </p:nvSpPr>
          <p:spPr bwMode="auto">
            <a:xfrm>
              <a:off x="123224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 name="Oval 15">
              <a:extLst>
                <a:ext uri="{FF2B5EF4-FFF2-40B4-BE49-F238E27FC236}">
                  <a16:creationId xmlns:a16="http://schemas.microsoft.com/office/drawing/2014/main" id="{720F1981-781B-49FC-A3F1-83C942F62BC1}"/>
                </a:ext>
              </a:extLst>
            </p:cNvPr>
            <p:cNvSpPr>
              <a:spLocks noChangeArrowheads="1"/>
            </p:cNvSpPr>
            <p:nvPr/>
          </p:nvSpPr>
          <p:spPr bwMode="auto">
            <a:xfrm>
              <a:off x="183344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 name="Oval 16">
              <a:extLst>
                <a:ext uri="{FF2B5EF4-FFF2-40B4-BE49-F238E27FC236}">
                  <a16:creationId xmlns:a16="http://schemas.microsoft.com/office/drawing/2014/main" id="{F86A932A-32FF-4BF5-A84D-0F7040E6CB23}"/>
                </a:ext>
              </a:extLst>
            </p:cNvPr>
            <p:cNvSpPr>
              <a:spLocks noChangeArrowheads="1"/>
            </p:cNvSpPr>
            <p:nvPr/>
          </p:nvSpPr>
          <p:spPr bwMode="auto">
            <a:xfrm>
              <a:off x="631045"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 name="Oval 17">
              <a:extLst>
                <a:ext uri="{FF2B5EF4-FFF2-40B4-BE49-F238E27FC236}">
                  <a16:creationId xmlns:a16="http://schemas.microsoft.com/office/drawing/2014/main" id="{4B71CF53-E9FB-4407-858C-C6340E901A79}"/>
                </a:ext>
              </a:extLst>
            </p:cNvPr>
            <p:cNvSpPr>
              <a:spLocks noChangeArrowheads="1"/>
            </p:cNvSpPr>
            <p:nvPr/>
          </p:nvSpPr>
          <p:spPr bwMode="auto">
            <a:xfrm>
              <a:off x="123224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 name="Oval 18">
              <a:extLst>
                <a:ext uri="{FF2B5EF4-FFF2-40B4-BE49-F238E27FC236}">
                  <a16:creationId xmlns:a16="http://schemas.microsoft.com/office/drawing/2014/main" id="{11F048F8-0C34-4805-936E-7007659F3F4D}"/>
                </a:ext>
              </a:extLst>
            </p:cNvPr>
            <p:cNvSpPr>
              <a:spLocks noChangeArrowheads="1"/>
            </p:cNvSpPr>
            <p:nvPr/>
          </p:nvSpPr>
          <p:spPr bwMode="auto">
            <a:xfrm>
              <a:off x="183344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 name="Oval 19">
              <a:extLst>
                <a:ext uri="{FF2B5EF4-FFF2-40B4-BE49-F238E27FC236}">
                  <a16:creationId xmlns:a16="http://schemas.microsoft.com/office/drawing/2014/main" id="{C011004A-0C04-440C-80CC-E48C2B2CE035}"/>
                </a:ext>
              </a:extLst>
            </p:cNvPr>
            <p:cNvSpPr>
              <a:spLocks noChangeArrowheads="1"/>
            </p:cNvSpPr>
            <p:nvPr/>
          </p:nvSpPr>
          <p:spPr bwMode="auto">
            <a:xfrm>
              <a:off x="631045"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 name="Oval 20">
              <a:extLst>
                <a:ext uri="{FF2B5EF4-FFF2-40B4-BE49-F238E27FC236}">
                  <a16:creationId xmlns:a16="http://schemas.microsoft.com/office/drawing/2014/main" id="{59EA644B-E775-451C-88DC-BA59CB7244A7}"/>
                </a:ext>
              </a:extLst>
            </p:cNvPr>
            <p:cNvSpPr>
              <a:spLocks noChangeArrowheads="1"/>
            </p:cNvSpPr>
            <p:nvPr/>
          </p:nvSpPr>
          <p:spPr bwMode="auto">
            <a:xfrm>
              <a:off x="183344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 name="Oval 21">
              <a:extLst>
                <a:ext uri="{FF2B5EF4-FFF2-40B4-BE49-F238E27FC236}">
                  <a16:creationId xmlns:a16="http://schemas.microsoft.com/office/drawing/2014/main" id="{FB030440-6712-4BAE-9756-337CB15AFA40}"/>
                </a:ext>
              </a:extLst>
            </p:cNvPr>
            <p:cNvSpPr>
              <a:spLocks noChangeArrowheads="1"/>
            </p:cNvSpPr>
            <p:nvPr/>
          </p:nvSpPr>
          <p:spPr bwMode="auto">
            <a:xfrm>
              <a:off x="631045"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 name="Oval 22">
              <a:extLst>
                <a:ext uri="{FF2B5EF4-FFF2-40B4-BE49-F238E27FC236}">
                  <a16:creationId xmlns:a16="http://schemas.microsoft.com/office/drawing/2014/main" id="{2A2785DC-006D-447F-B56E-0F328FAB5D1D}"/>
                </a:ext>
              </a:extLst>
            </p:cNvPr>
            <p:cNvSpPr>
              <a:spLocks noChangeArrowheads="1"/>
            </p:cNvSpPr>
            <p:nvPr/>
          </p:nvSpPr>
          <p:spPr bwMode="auto">
            <a:xfrm>
              <a:off x="123224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 name="Oval 23">
              <a:extLst>
                <a:ext uri="{FF2B5EF4-FFF2-40B4-BE49-F238E27FC236}">
                  <a16:creationId xmlns:a16="http://schemas.microsoft.com/office/drawing/2014/main" id="{CBD562F8-0266-4E42-B48F-A8F3E14C50C0}"/>
                </a:ext>
              </a:extLst>
            </p:cNvPr>
            <p:cNvSpPr>
              <a:spLocks noChangeArrowheads="1"/>
            </p:cNvSpPr>
            <p:nvPr/>
          </p:nvSpPr>
          <p:spPr bwMode="auto">
            <a:xfrm>
              <a:off x="183344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 name="Oval 24">
              <a:extLst>
                <a:ext uri="{FF2B5EF4-FFF2-40B4-BE49-F238E27FC236}">
                  <a16:creationId xmlns:a16="http://schemas.microsoft.com/office/drawing/2014/main" id="{ED094A89-2E11-4DEA-A737-1EABAF5D1B89}"/>
                </a:ext>
              </a:extLst>
            </p:cNvPr>
            <p:cNvSpPr>
              <a:spLocks noChangeArrowheads="1"/>
            </p:cNvSpPr>
            <p:nvPr/>
          </p:nvSpPr>
          <p:spPr bwMode="auto">
            <a:xfrm>
              <a:off x="631045"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 name="Oval 25">
              <a:extLst>
                <a:ext uri="{FF2B5EF4-FFF2-40B4-BE49-F238E27FC236}">
                  <a16:creationId xmlns:a16="http://schemas.microsoft.com/office/drawing/2014/main" id="{EFF1807C-41FE-436C-9665-7E8586C9499A}"/>
                </a:ext>
              </a:extLst>
            </p:cNvPr>
            <p:cNvSpPr>
              <a:spLocks noChangeArrowheads="1"/>
            </p:cNvSpPr>
            <p:nvPr/>
          </p:nvSpPr>
          <p:spPr bwMode="auto">
            <a:xfrm>
              <a:off x="123224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 name="Oval 26">
              <a:extLst>
                <a:ext uri="{FF2B5EF4-FFF2-40B4-BE49-F238E27FC236}">
                  <a16:creationId xmlns:a16="http://schemas.microsoft.com/office/drawing/2014/main" id="{266ADF1C-E134-46C6-B336-95E56C172397}"/>
                </a:ext>
              </a:extLst>
            </p:cNvPr>
            <p:cNvSpPr>
              <a:spLocks noChangeArrowheads="1"/>
            </p:cNvSpPr>
            <p:nvPr/>
          </p:nvSpPr>
          <p:spPr bwMode="auto">
            <a:xfrm>
              <a:off x="183344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0" name="Oval 27">
              <a:extLst>
                <a:ext uri="{FF2B5EF4-FFF2-40B4-BE49-F238E27FC236}">
                  <a16:creationId xmlns:a16="http://schemas.microsoft.com/office/drawing/2014/main" id="{1372D56D-3F8D-4CA2-9981-5F34894721BC}"/>
                </a:ext>
              </a:extLst>
            </p:cNvPr>
            <p:cNvSpPr>
              <a:spLocks noChangeArrowheads="1"/>
            </p:cNvSpPr>
            <p:nvPr/>
          </p:nvSpPr>
          <p:spPr bwMode="auto">
            <a:xfrm>
              <a:off x="631045"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1" name="Oval 28">
              <a:extLst>
                <a:ext uri="{FF2B5EF4-FFF2-40B4-BE49-F238E27FC236}">
                  <a16:creationId xmlns:a16="http://schemas.microsoft.com/office/drawing/2014/main" id="{9E2E17B8-A8ED-4ECE-9596-CC79DA76216D}"/>
                </a:ext>
              </a:extLst>
            </p:cNvPr>
            <p:cNvSpPr>
              <a:spLocks noChangeArrowheads="1"/>
            </p:cNvSpPr>
            <p:nvPr/>
          </p:nvSpPr>
          <p:spPr bwMode="auto">
            <a:xfrm>
              <a:off x="123224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2" name="Oval 29">
              <a:extLst>
                <a:ext uri="{FF2B5EF4-FFF2-40B4-BE49-F238E27FC236}">
                  <a16:creationId xmlns:a16="http://schemas.microsoft.com/office/drawing/2014/main" id="{048108F7-B751-4584-B1AC-8FE588117D5A}"/>
                </a:ext>
              </a:extLst>
            </p:cNvPr>
            <p:cNvSpPr>
              <a:spLocks noChangeArrowheads="1"/>
            </p:cNvSpPr>
            <p:nvPr/>
          </p:nvSpPr>
          <p:spPr bwMode="auto">
            <a:xfrm>
              <a:off x="183344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3" name="Oval 30">
              <a:extLst>
                <a:ext uri="{FF2B5EF4-FFF2-40B4-BE49-F238E27FC236}">
                  <a16:creationId xmlns:a16="http://schemas.microsoft.com/office/drawing/2014/main" id="{A73F4A1D-95DB-49BD-BF59-987ED2D90702}"/>
                </a:ext>
              </a:extLst>
            </p:cNvPr>
            <p:cNvSpPr>
              <a:spLocks noChangeArrowheads="1"/>
            </p:cNvSpPr>
            <p:nvPr/>
          </p:nvSpPr>
          <p:spPr bwMode="auto">
            <a:xfrm>
              <a:off x="631045"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4" name="Oval 31">
              <a:extLst>
                <a:ext uri="{FF2B5EF4-FFF2-40B4-BE49-F238E27FC236}">
                  <a16:creationId xmlns:a16="http://schemas.microsoft.com/office/drawing/2014/main" id="{C21E43CB-A8DE-4333-BEA4-CDDF2E6323BC}"/>
                </a:ext>
              </a:extLst>
            </p:cNvPr>
            <p:cNvSpPr>
              <a:spLocks noChangeArrowheads="1"/>
            </p:cNvSpPr>
            <p:nvPr/>
          </p:nvSpPr>
          <p:spPr bwMode="auto">
            <a:xfrm>
              <a:off x="123224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5" name="Oval 32">
              <a:extLst>
                <a:ext uri="{FF2B5EF4-FFF2-40B4-BE49-F238E27FC236}">
                  <a16:creationId xmlns:a16="http://schemas.microsoft.com/office/drawing/2014/main" id="{11D1B0E0-9CFC-4AC1-9AEE-1A2B7A825796}"/>
                </a:ext>
              </a:extLst>
            </p:cNvPr>
            <p:cNvSpPr>
              <a:spLocks noChangeArrowheads="1"/>
            </p:cNvSpPr>
            <p:nvPr/>
          </p:nvSpPr>
          <p:spPr bwMode="auto">
            <a:xfrm>
              <a:off x="183344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6" name="Oval 33">
              <a:extLst>
                <a:ext uri="{FF2B5EF4-FFF2-40B4-BE49-F238E27FC236}">
                  <a16:creationId xmlns:a16="http://schemas.microsoft.com/office/drawing/2014/main" id="{98AE21FD-CB7C-4A43-B835-4D97C50BB277}"/>
                </a:ext>
              </a:extLst>
            </p:cNvPr>
            <p:cNvSpPr>
              <a:spLocks noChangeArrowheads="1"/>
            </p:cNvSpPr>
            <p:nvPr/>
          </p:nvSpPr>
          <p:spPr bwMode="auto">
            <a:xfrm>
              <a:off x="631045"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7" name="Oval 34">
              <a:extLst>
                <a:ext uri="{FF2B5EF4-FFF2-40B4-BE49-F238E27FC236}">
                  <a16:creationId xmlns:a16="http://schemas.microsoft.com/office/drawing/2014/main" id="{1E5F4813-36F5-44E2-832D-22B628DB805F}"/>
                </a:ext>
              </a:extLst>
            </p:cNvPr>
            <p:cNvSpPr>
              <a:spLocks noChangeArrowheads="1"/>
            </p:cNvSpPr>
            <p:nvPr/>
          </p:nvSpPr>
          <p:spPr bwMode="auto">
            <a:xfrm>
              <a:off x="123224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8" name="Oval 35">
              <a:extLst>
                <a:ext uri="{FF2B5EF4-FFF2-40B4-BE49-F238E27FC236}">
                  <a16:creationId xmlns:a16="http://schemas.microsoft.com/office/drawing/2014/main" id="{C6DE8790-39AC-4423-A44F-209402DE38C4}"/>
                </a:ext>
              </a:extLst>
            </p:cNvPr>
            <p:cNvSpPr>
              <a:spLocks noChangeArrowheads="1"/>
            </p:cNvSpPr>
            <p:nvPr/>
          </p:nvSpPr>
          <p:spPr bwMode="auto">
            <a:xfrm>
              <a:off x="183344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9" name="Oval 36">
              <a:extLst>
                <a:ext uri="{FF2B5EF4-FFF2-40B4-BE49-F238E27FC236}">
                  <a16:creationId xmlns:a16="http://schemas.microsoft.com/office/drawing/2014/main" id="{F79A8179-7CAA-4B9E-9BFD-49868F7FBD21}"/>
                </a:ext>
              </a:extLst>
            </p:cNvPr>
            <p:cNvSpPr>
              <a:spLocks noChangeArrowheads="1"/>
            </p:cNvSpPr>
            <p:nvPr/>
          </p:nvSpPr>
          <p:spPr bwMode="auto">
            <a:xfrm>
              <a:off x="243037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0" name="Oval 37">
              <a:extLst>
                <a:ext uri="{FF2B5EF4-FFF2-40B4-BE49-F238E27FC236}">
                  <a16:creationId xmlns:a16="http://schemas.microsoft.com/office/drawing/2014/main" id="{0688B26B-4FD6-49D1-82CB-1624E6FD7564}"/>
                </a:ext>
              </a:extLst>
            </p:cNvPr>
            <p:cNvSpPr>
              <a:spLocks noChangeArrowheads="1"/>
            </p:cNvSpPr>
            <p:nvPr/>
          </p:nvSpPr>
          <p:spPr bwMode="auto">
            <a:xfrm>
              <a:off x="243037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1" name="Oval 38">
              <a:extLst>
                <a:ext uri="{FF2B5EF4-FFF2-40B4-BE49-F238E27FC236}">
                  <a16:creationId xmlns:a16="http://schemas.microsoft.com/office/drawing/2014/main" id="{3D192C76-7AEF-493E-924E-BF31C58CDF15}"/>
                </a:ext>
              </a:extLst>
            </p:cNvPr>
            <p:cNvSpPr>
              <a:spLocks noChangeArrowheads="1"/>
            </p:cNvSpPr>
            <p:nvPr/>
          </p:nvSpPr>
          <p:spPr bwMode="auto">
            <a:xfrm>
              <a:off x="243037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2" name="Oval 39">
              <a:extLst>
                <a:ext uri="{FF2B5EF4-FFF2-40B4-BE49-F238E27FC236}">
                  <a16:creationId xmlns:a16="http://schemas.microsoft.com/office/drawing/2014/main" id="{213EA0CA-B84F-4916-B7B3-DCD1FB7DE368}"/>
                </a:ext>
              </a:extLst>
            </p:cNvPr>
            <p:cNvSpPr>
              <a:spLocks noChangeArrowheads="1"/>
            </p:cNvSpPr>
            <p:nvPr/>
          </p:nvSpPr>
          <p:spPr bwMode="auto">
            <a:xfrm>
              <a:off x="243037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3" name="Oval 40">
              <a:extLst>
                <a:ext uri="{FF2B5EF4-FFF2-40B4-BE49-F238E27FC236}">
                  <a16:creationId xmlns:a16="http://schemas.microsoft.com/office/drawing/2014/main" id="{E72B5FA0-A9C4-40D8-8412-6759484B9365}"/>
                </a:ext>
              </a:extLst>
            </p:cNvPr>
            <p:cNvSpPr>
              <a:spLocks noChangeArrowheads="1"/>
            </p:cNvSpPr>
            <p:nvPr/>
          </p:nvSpPr>
          <p:spPr bwMode="auto">
            <a:xfrm>
              <a:off x="243037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4" name="Oval 41">
              <a:extLst>
                <a:ext uri="{FF2B5EF4-FFF2-40B4-BE49-F238E27FC236}">
                  <a16:creationId xmlns:a16="http://schemas.microsoft.com/office/drawing/2014/main" id="{75BC2669-D670-41DC-B47B-3E829BFA459E}"/>
                </a:ext>
              </a:extLst>
            </p:cNvPr>
            <p:cNvSpPr>
              <a:spLocks noChangeArrowheads="1"/>
            </p:cNvSpPr>
            <p:nvPr/>
          </p:nvSpPr>
          <p:spPr bwMode="auto">
            <a:xfrm>
              <a:off x="243037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5" name="Oval 42">
              <a:extLst>
                <a:ext uri="{FF2B5EF4-FFF2-40B4-BE49-F238E27FC236}">
                  <a16:creationId xmlns:a16="http://schemas.microsoft.com/office/drawing/2014/main" id="{5D4009F7-8232-4FB0-9A7C-77BC9894F75A}"/>
                </a:ext>
              </a:extLst>
            </p:cNvPr>
            <p:cNvSpPr>
              <a:spLocks noChangeArrowheads="1"/>
            </p:cNvSpPr>
            <p:nvPr/>
          </p:nvSpPr>
          <p:spPr bwMode="auto">
            <a:xfrm>
              <a:off x="243037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6" name="Oval 43">
              <a:extLst>
                <a:ext uri="{FF2B5EF4-FFF2-40B4-BE49-F238E27FC236}">
                  <a16:creationId xmlns:a16="http://schemas.microsoft.com/office/drawing/2014/main" id="{4E4EF4BD-7A99-471B-A467-3AD0EB088794}"/>
                </a:ext>
              </a:extLst>
            </p:cNvPr>
            <p:cNvSpPr>
              <a:spLocks noChangeArrowheads="1"/>
            </p:cNvSpPr>
            <p:nvPr/>
          </p:nvSpPr>
          <p:spPr bwMode="auto">
            <a:xfrm>
              <a:off x="243037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7" name="Oval 44">
              <a:extLst>
                <a:ext uri="{FF2B5EF4-FFF2-40B4-BE49-F238E27FC236}">
                  <a16:creationId xmlns:a16="http://schemas.microsoft.com/office/drawing/2014/main" id="{149772C4-D04C-4FE3-851A-6B6DD4CD6CDB}"/>
                </a:ext>
              </a:extLst>
            </p:cNvPr>
            <p:cNvSpPr>
              <a:spLocks noChangeArrowheads="1"/>
            </p:cNvSpPr>
            <p:nvPr/>
          </p:nvSpPr>
          <p:spPr bwMode="auto">
            <a:xfrm>
              <a:off x="243037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8" name="Oval 45">
              <a:extLst>
                <a:ext uri="{FF2B5EF4-FFF2-40B4-BE49-F238E27FC236}">
                  <a16:creationId xmlns:a16="http://schemas.microsoft.com/office/drawing/2014/main" id="{84D7C2C8-7533-4503-9EC2-3CE8197C26EC}"/>
                </a:ext>
              </a:extLst>
            </p:cNvPr>
            <p:cNvSpPr>
              <a:spLocks noChangeArrowheads="1"/>
            </p:cNvSpPr>
            <p:nvPr/>
          </p:nvSpPr>
          <p:spPr bwMode="auto">
            <a:xfrm>
              <a:off x="243037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9" name="Oval 46">
              <a:extLst>
                <a:ext uri="{FF2B5EF4-FFF2-40B4-BE49-F238E27FC236}">
                  <a16:creationId xmlns:a16="http://schemas.microsoft.com/office/drawing/2014/main" id="{A45FE76B-A430-4D10-ACE7-908F2F6B4F28}"/>
                </a:ext>
              </a:extLst>
            </p:cNvPr>
            <p:cNvSpPr>
              <a:spLocks noChangeArrowheads="1"/>
            </p:cNvSpPr>
            <p:nvPr/>
          </p:nvSpPr>
          <p:spPr bwMode="auto">
            <a:xfrm>
              <a:off x="303157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0" name="Oval 47">
              <a:extLst>
                <a:ext uri="{FF2B5EF4-FFF2-40B4-BE49-F238E27FC236}">
                  <a16:creationId xmlns:a16="http://schemas.microsoft.com/office/drawing/2014/main" id="{B5116A7C-1371-4D14-B87D-77F6397BF697}"/>
                </a:ext>
              </a:extLst>
            </p:cNvPr>
            <p:cNvSpPr>
              <a:spLocks noChangeArrowheads="1"/>
            </p:cNvSpPr>
            <p:nvPr/>
          </p:nvSpPr>
          <p:spPr bwMode="auto">
            <a:xfrm>
              <a:off x="303157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1" name="Oval 48">
              <a:extLst>
                <a:ext uri="{FF2B5EF4-FFF2-40B4-BE49-F238E27FC236}">
                  <a16:creationId xmlns:a16="http://schemas.microsoft.com/office/drawing/2014/main" id="{C6B2FBBB-6038-479A-807F-A3B5623A313C}"/>
                </a:ext>
              </a:extLst>
            </p:cNvPr>
            <p:cNvSpPr>
              <a:spLocks noChangeArrowheads="1"/>
            </p:cNvSpPr>
            <p:nvPr/>
          </p:nvSpPr>
          <p:spPr bwMode="auto">
            <a:xfrm>
              <a:off x="303157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2" name="Oval 49">
              <a:extLst>
                <a:ext uri="{FF2B5EF4-FFF2-40B4-BE49-F238E27FC236}">
                  <a16:creationId xmlns:a16="http://schemas.microsoft.com/office/drawing/2014/main" id="{6E33192F-183A-4B96-911D-4FCF4C0F6855}"/>
                </a:ext>
              </a:extLst>
            </p:cNvPr>
            <p:cNvSpPr>
              <a:spLocks noChangeArrowheads="1"/>
            </p:cNvSpPr>
            <p:nvPr/>
          </p:nvSpPr>
          <p:spPr bwMode="auto">
            <a:xfrm>
              <a:off x="303157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3" name="Oval 50">
              <a:extLst>
                <a:ext uri="{FF2B5EF4-FFF2-40B4-BE49-F238E27FC236}">
                  <a16:creationId xmlns:a16="http://schemas.microsoft.com/office/drawing/2014/main" id="{90BE1B22-C8AF-4A99-A841-C67BF6C1D7D4}"/>
                </a:ext>
              </a:extLst>
            </p:cNvPr>
            <p:cNvSpPr>
              <a:spLocks noChangeArrowheads="1"/>
            </p:cNvSpPr>
            <p:nvPr/>
          </p:nvSpPr>
          <p:spPr bwMode="auto">
            <a:xfrm>
              <a:off x="303157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4" name="Oval 51">
              <a:extLst>
                <a:ext uri="{FF2B5EF4-FFF2-40B4-BE49-F238E27FC236}">
                  <a16:creationId xmlns:a16="http://schemas.microsoft.com/office/drawing/2014/main" id="{AAEC01FF-362C-44DF-9796-057200D8E67E}"/>
                </a:ext>
              </a:extLst>
            </p:cNvPr>
            <p:cNvSpPr>
              <a:spLocks noChangeArrowheads="1"/>
            </p:cNvSpPr>
            <p:nvPr/>
          </p:nvSpPr>
          <p:spPr bwMode="auto">
            <a:xfrm>
              <a:off x="303157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5" name="Oval 52">
              <a:extLst>
                <a:ext uri="{FF2B5EF4-FFF2-40B4-BE49-F238E27FC236}">
                  <a16:creationId xmlns:a16="http://schemas.microsoft.com/office/drawing/2014/main" id="{0ABBD4B8-DBE5-490E-BDE2-E0030FEC8B36}"/>
                </a:ext>
              </a:extLst>
            </p:cNvPr>
            <p:cNvSpPr>
              <a:spLocks noChangeArrowheads="1"/>
            </p:cNvSpPr>
            <p:nvPr/>
          </p:nvSpPr>
          <p:spPr bwMode="auto">
            <a:xfrm>
              <a:off x="303157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6" name="Oval 53">
              <a:extLst>
                <a:ext uri="{FF2B5EF4-FFF2-40B4-BE49-F238E27FC236}">
                  <a16:creationId xmlns:a16="http://schemas.microsoft.com/office/drawing/2014/main" id="{0BE71670-A0FC-48FC-8D99-9B2654E1D324}"/>
                </a:ext>
              </a:extLst>
            </p:cNvPr>
            <p:cNvSpPr>
              <a:spLocks noChangeArrowheads="1"/>
            </p:cNvSpPr>
            <p:nvPr/>
          </p:nvSpPr>
          <p:spPr bwMode="auto">
            <a:xfrm>
              <a:off x="303157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7" name="Oval 54">
              <a:extLst>
                <a:ext uri="{FF2B5EF4-FFF2-40B4-BE49-F238E27FC236}">
                  <a16:creationId xmlns:a16="http://schemas.microsoft.com/office/drawing/2014/main" id="{71C80156-C473-4E04-9F01-07C4B256E21E}"/>
                </a:ext>
              </a:extLst>
            </p:cNvPr>
            <p:cNvSpPr>
              <a:spLocks noChangeArrowheads="1"/>
            </p:cNvSpPr>
            <p:nvPr/>
          </p:nvSpPr>
          <p:spPr bwMode="auto">
            <a:xfrm>
              <a:off x="303157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8" name="Oval 55">
              <a:extLst>
                <a:ext uri="{FF2B5EF4-FFF2-40B4-BE49-F238E27FC236}">
                  <a16:creationId xmlns:a16="http://schemas.microsoft.com/office/drawing/2014/main" id="{BED85BDC-B2DD-445D-AAC4-ADEE226001F4}"/>
                </a:ext>
              </a:extLst>
            </p:cNvPr>
            <p:cNvSpPr>
              <a:spLocks noChangeArrowheads="1"/>
            </p:cNvSpPr>
            <p:nvPr/>
          </p:nvSpPr>
          <p:spPr bwMode="auto">
            <a:xfrm>
              <a:off x="303157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69" name="Oval 56">
              <a:extLst>
                <a:ext uri="{FF2B5EF4-FFF2-40B4-BE49-F238E27FC236}">
                  <a16:creationId xmlns:a16="http://schemas.microsoft.com/office/drawing/2014/main" id="{903F49FA-5A4A-4C37-8B5F-733B22BFD80A}"/>
                </a:ext>
              </a:extLst>
            </p:cNvPr>
            <p:cNvSpPr>
              <a:spLocks noChangeArrowheads="1"/>
            </p:cNvSpPr>
            <p:nvPr/>
          </p:nvSpPr>
          <p:spPr bwMode="auto">
            <a:xfrm>
              <a:off x="363277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0" name="Oval 57">
              <a:extLst>
                <a:ext uri="{FF2B5EF4-FFF2-40B4-BE49-F238E27FC236}">
                  <a16:creationId xmlns:a16="http://schemas.microsoft.com/office/drawing/2014/main" id="{D1B8A471-AB4A-4831-9662-C9754A09621F}"/>
                </a:ext>
              </a:extLst>
            </p:cNvPr>
            <p:cNvSpPr>
              <a:spLocks noChangeArrowheads="1"/>
            </p:cNvSpPr>
            <p:nvPr/>
          </p:nvSpPr>
          <p:spPr bwMode="auto">
            <a:xfrm>
              <a:off x="363277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1" name="Oval 58">
              <a:extLst>
                <a:ext uri="{FF2B5EF4-FFF2-40B4-BE49-F238E27FC236}">
                  <a16:creationId xmlns:a16="http://schemas.microsoft.com/office/drawing/2014/main" id="{DEC48CBA-BD21-48D0-8434-4BD9AD8135BD}"/>
                </a:ext>
              </a:extLst>
            </p:cNvPr>
            <p:cNvSpPr>
              <a:spLocks noChangeArrowheads="1"/>
            </p:cNvSpPr>
            <p:nvPr/>
          </p:nvSpPr>
          <p:spPr bwMode="auto">
            <a:xfrm>
              <a:off x="363277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2" name="Oval 59">
              <a:extLst>
                <a:ext uri="{FF2B5EF4-FFF2-40B4-BE49-F238E27FC236}">
                  <a16:creationId xmlns:a16="http://schemas.microsoft.com/office/drawing/2014/main" id="{FD0337BC-561F-4A3E-87E9-895541C15213}"/>
                </a:ext>
              </a:extLst>
            </p:cNvPr>
            <p:cNvSpPr>
              <a:spLocks noChangeArrowheads="1"/>
            </p:cNvSpPr>
            <p:nvPr/>
          </p:nvSpPr>
          <p:spPr bwMode="auto">
            <a:xfrm>
              <a:off x="363277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3" name="Oval 60">
              <a:extLst>
                <a:ext uri="{FF2B5EF4-FFF2-40B4-BE49-F238E27FC236}">
                  <a16:creationId xmlns:a16="http://schemas.microsoft.com/office/drawing/2014/main" id="{509484B2-AD24-414D-88A8-2694BBE3555B}"/>
                </a:ext>
              </a:extLst>
            </p:cNvPr>
            <p:cNvSpPr>
              <a:spLocks noChangeArrowheads="1"/>
            </p:cNvSpPr>
            <p:nvPr/>
          </p:nvSpPr>
          <p:spPr bwMode="auto">
            <a:xfrm>
              <a:off x="363277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4" name="Oval 61">
              <a:extLst>
                <a:ext uri="{FF2B5EF4-FFF2-40B4-BE49-F238E27FC236}">
                  <a16:creationId xmlns:a16="http://schemas.microsoft.com/office/drawing/2014/main" id="{5591A40D-6FFD-4684-B734-3B7B064D2234}"/>
                </a:ext>
              </a:extLst>
            </p:cNvPr>
            <p:cNvSpPr>
              <a:spLocks noChangeArrowheads="1"/>
            </p:cNvSpPr>
            <p:nvPr/>
          </p:nvSpPr>
          <p:spPr bwMode="auto">
            <a:xfrm>
              <a:off x="363277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5" name="Oval 62">
              <a:extLst>
                <a:ext uri="{FF2B5EF4-FFF2-40B4-BE49-F238E27FC236}">
                  <a16:creationId xmlns:a16="http://schemas.microsoft.com/office/drawing/2014/main" id="{F90892DC-6AE3-47D3-883C-44A9E913A15F}"/>
                </a:ext>
              </a:extLst>
            </p:cNvPr>
            <p:cNvSpPr>
              <a:spLocks noChangeArrowheads="1"/>
            </p:cNvSpPr>
            <p:nvPr/>
          </p:nvSpPr>
          <p:spPr bwMode="auto">
            <a:xfrm>
              <a:off x="363277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6" name="Oval 63">
              <a:extLst>
                <a:ext uri="{FF2B5EF4-FFF2-40B4-BE49-F238E27FC236}">
                  <a16:creationId xmlns:a16="http://schemas.microsoft.com/office/drawing/2014/main" id="{85F473DE-3E04-4094-B905-6A8617CF9FD1}"/>
                </a:ext>
              </a:extLst>
            </p:cNvPr>
            <p:cNvSpPr>
              <a:spLocks noChangeArrowheads="1"/>
            </p:cNvSpPr>
            <p:nvPr/>
          </p:nvSpPr>
          <p:spPr bwMode="auto">
            <a:xfrm>
              <a:off x="363277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7" name="Oval 64">
              <a:extLst>
                <a:ext uri="{FF2B5EF4-FFF2-40B4-BE49-F238E27FC236}">
                  <a16:creationId xmlns:a16="http://schemas.microsoft.com/office/drawing/2014/main" id="{0E33FAAE-38F7-4BF5-B62C-730D0CB821F4}"/>
                </a:ext>
              </a:extLst>
            </p:cNvPr>
            <p:cNvSpPr>
              <a:spLocks noChangeArrowheads="1"/>
            </p:cNvSpPr>
            <p:nvPr/>
          </p:nvSpPr>
          <p:spPr bwMode="auto">
            <a:xfrm>
              <a:off x="363277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8" name="Oval 65">
              <a:extLst>
                <a:ext uri="{FF2B5EF4-FFF2-40B4-BE49-F238E27FC236}">
                  <a16:creationId xmlns:a16="http://schemas.microsoft.com/office/drawing/2014/main" id="{F71A0604-74FA-475E-A4F0-864146F648D9}"/>
                </a:ext>
              </a:extLst>
            </p:cNvPr>
            <p:cNvSpPr>
              <a:spLocks noChangeArrowheads="1"/>
            </p:cNvSpPr>
            <p:nvPr/>
          </p:nvSpPr>
          <p:spPr bwMode="auto">
            <a:xfrm>
              <a:off x="363277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79" name="Oval 66">
              <a:extLst>
                <a:ext uri="{FF2B5EF4-FFF2-40B4-BE49-F238E27FC236}">
                  <a16:creationId xmlns:a16="http://schemas.microsoft.com/office/drawing/2014/main" id="{E39D313D-CCF4-47CA-8665-5440E6BF5CEA}"/>
                </a:ext>
              </a:extLst>
            </p:cNvPr>
            <p:cNvSpPr>
              <a:spLocks noChangeArrowheads="1"/>
            </p:cNvSpPr>
            <p:nvPr/>
          </p:nvSpPr>
          <p:spPr bwMode="auto">
            <a:xfrm>
              <a:off x="422970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0" name="Oval 67">
              <a:extLst>
                <a:ext uri="{FF2B5EF4-FFF2-40B4-BE49-F238E27FC236}">
                  <a16:creationId xmlns:a16="http://schemas.microsoft.com/office/drawing/2014/main" id="{01ECE967-0BA5-48F4-A345-8079FB92D891}"/>
                </a:ext>
              </a:extLst>
            </p:cNvPr>
            <p:cNvSpPr>
              <a:spLocks noChangeArrowheads="1"/>
            </p:cNvSpPr>
            <p:nvPr/>
          </p:nvSpPr>
          <p:spPr bwMode="auto">
            <a:xfrm>
              <a:off x="422970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1" name="Oval 68">
              <a:extLst>
                <a:ext uri="{FF2B5EF4-FFF2-40B4-BE49-F238E27FC236}">
                  <a16:creationId xmlns:a16="http://schemas.microsoft.com/office/drawing/2014/main" id="{A5B1FAF6-18FD-4262-B77B-79F3AFD3CA51}"/>
                </a:ext>
              </a:extLst>
            </p:cNvPr>
            <p:cNvSpPr>
              <a:spLocks noChangeArrowheads="1"/>
            </p:cNvSpPr>
            <p:nvPr/>
          </p:nvSpPr>
          <p:spPr bwMode="auto">
            <a:xfrm>
              <a:off x="422970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2" name="Oval 69">
              <a:extLst>
                <a:ext uri="{FF2B5EF4-FFF2-40B4-BE49-F238E27FC236}">
                  <a16:creationId xmlns:a16="http://schemas.microsoft.com/office/drawing/2014/main" id="{F8CBC227-CFD1-400F-8C90-F9BACF59890D}"/>
                </a:ext>
              </a:extLst>
            </p:cNvPr>
            <p:cNvSpPr>
              <a:spLocks noChangeArrowheads="1"/>
            </p:cNvSpPr>
            <p:nvPr/>
          </p:nvSpPr>
          <p:spPr bwMode="auto">
            <a:xfrm>
              <a:off x="422970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3" name="Oval 70">
              <a:extLst>
                <a:ext uri="{FF2B5EF4-FFF2-40B4-BE49-F238E27FC236}">
                  <a16:creationId xmlns:a16="http://schemas.microsoft.com/office/drawing/2014/main" id="{BB0B782A-1B22-4081-AACD-984FA1294D7A}"/>
                </a:ext>
              </a:extLst>
            </p:cNvPr>
            <p:cNvSpPr>
              <a:spLocks noChangeArrowheads="1"/>
            </p:cNvSpPr>
            <p:nvPr/>
          </p:nvSpPr>
          <p:spPr bwMode="auto">
            <a:xfrm>
              <a:off x="422970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4" name="Oval 71">
              <a:extLst>
                <a:ext uri="{FF2B5EF4-FFF2-40B4-BE49-F238E27FC236}">
                  <a16:creationId xmlns:a16="http://schemas.microsoft.com/office/drawing/2014/main" id="{013445F3-D63B-4191-B657-1EC0CDBD5B15}"/>
                </a:ext>
              </a:extLst>
            </p:cNvPr>
            <p:cNvSpPr>
              <a:spLocks noChangeArrowheads="1"/>
            </p:cNvSpPr>
            <p:nvPr/>
          </p:nvSpPr>
          <p:spPr bwMode="auto">
            <a:xfrm>
              <a:off x="422970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5" name="Oval 72">
              <a:extLst>
                <a:ext uri="{FF2B5EF4-FFF2-40B4-BE49-F238E27FC236}">
                  <a16:creationId xmlns:a16="http://schemas.microsoft.com/office/drawing/2014/main" id="{4F1C2115-E0B8-4115-97A1-91DE47ADE72C}"/>
                </a:ext>
              </a:extLst>
            </p:cNvPr>
            <p:cNvSpPr>
              <a:spLocks noChangeArrowheads="1"/>
            </p:cNvSpPr>
            <p:nvPr/>
          </p:nvSpPr>
          <p:spPr bwMode="auto">
            <a:xfrm>
              <a:off x="422970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6" name="Oval 73">
              <a:extLst>
                <a:ext uri="{FF2B5EF4-FFF2-40B4-BE49-F238E27FC236}">
                  <a16:creationId xmlns:a16="http://schemas.microsoft.com/office/drawing/2014/main" id="{28B12DAA-556E-4A93-A0FB-86BBC86C9D38}"/>
                </a:ext>
              </a:extLst>
            </p:cNvPr>
            <p:cNvSpPr>
              <a:spLocks noChangeArrowheads="1"/>
            </p:cNvSpPr>
            <p:nvPr/>
          </p:nvSpPr>
          <p:spPr bwMode="auto">
            <a:xfrm>
              <a:off x="422970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7" name="Oval 74">
              <a:extLst>
                <a:ext uri="{FF2B5EF4-FFF2-40B4-BE49-F238E27FC236}">
                  <a16:creationId xmlns:a16="http://schemas.microsoft.com/office/drawing/2014/main" id="{FCFDAB88-7AE4-4D6C-A216-CB6585FB011A}"/>
                </a:ext>
              </a:extLst>
            </p:cNvPr>
            <p:cNvSpPr>
              <a:spLocks noChangeArrowheads="1"/>
            </p:cNvSpPr>
            <p:nvPr/>
          </p:nvSpPr>
          <p:spPr bwMode="auto">
            <a:xfrm>
              <a:off x="422970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8" name="Oval 75">
              <a:extLst>
                <a:ext uri="{FF2B5EF4-FFF2-40B4-BE49-F238E27FC236}">
                  <a16:creationId xmlns:a16="http://schemas.microsoft.com/office/drawing/2014/main" id="{05DE7C6A-4C4E-4168-9988-1D308C0FE8D3}"/>
                </a:ext>
              </a:extLst>
            </p:cNvPr>
            <p:cNvSpPr>
              <a:spLocks noChangeArrowheads="1"/>
            </p:cNvSpPr>
            <p:nvPr/>
          </p:nvSpPr>
          <p:spPr bwMode="auto">
            <a:xfrm>
              <a:off x="422970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89" name="Oval 76">
              <a:extLst>
                <a:ext uri="{FF2B5EF4-FFF2-40B4-BE49-F238E27FC236}">
                  <a16:creationId xmlns:a16="http://schemas.microsoft.com/office/drawing/2014/main" id="{EA842DC0-99D7-4AB6-86A1-81B88D2D40D1}"/>
                </a:ext>
              </a:extLst>
            </p:cNvPr>
            <p:cNvSpPr>
              <a:spLocks noChangeArrowheads="1"/>
            </p:cNvSpPr>
            <p:nvPr/>
          </p:nvSpPr>
          <p:spPr bwMode="auto">
            <a:xfrm>
              <a:off x="4830902"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0" name="Oval 77">
              <a:extLst>
                <a:ext uri="{FF2B5EF4-FFF2-40B4-BE49-F238E27FC236}">
                  <a16:creationId xmlns:a16="http://schemas.microsoft.com/office/drawing/2014/main" id="{DE1FB79C-4B38-4627-BE86-ECB93BFBC5ED}"/>
                </a:ext>
              </a:extLst>
            </p:cNvPr>
            <p:cNvSpPr>
              <a:spLocks noChangeArrowheads="1"/>
            </p:cNvSpPr>
            <p:nvPr/>
          </p:nvSpPr>
          <p:spPr bwMode="auto">
            <a:xfrm>
              <a:off x="4830902"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1" name="Oval 78">
              <a:extLst>
                <a:ext uri="{FF2B5EF4-FFF2-40B4-BE49-F238E27FC236}">
                  <a16:creationId xmlns:a16="http://schemas.microsoft.com/office/drawing/2014/main" id="{05B8E1C1-2C5F-4153-9E90-B3F2A81ABA46}"/>
                </a:ext>
              </a:extLst>
            </p:cNvPr>
            <p:cNvSpPr>
              <a:spLocks noChangeArrowheads="1"/>
            </p:cNvSpPr>
            <p:nvPr/>
          </p:nvSpPr>
          <p:spPr bwMode="auto">
            <a:xfrm>
              <a:off x="4830902"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2" name="Oval 79">
              <a:extLst>
                <a:ext uri="{FF2B5EF4-FFF2-40B4-BE49-F238E27FC236}">
                  <a16:creationId xmlns:a16="http://schemas.microsoft.com/office/drawing/2014/main" id="{2C35AC3F-F032-46F8-900F-971E67FA8610}"/>
                </a:ext>
              </a:extLst>
            </p:cNvPr>
            <p:cNvSpPr>
              <a:spLocks noChangeArrowheads="1"/>
            </p:cNvSpPr>
            <p:nvPr/>
          </p:nvSpPr>
          <p:spPr bwMode="auto">
            <a:xfrm>
              <a:off x="4830902"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3" name="Oval 80">
              <a:extLst>
                <a:ext uri="{FF2B5EF4-FFF2-40B4-BE49-F238E27FC236}">
                  <a16:creationId xmlns:a16="http://schemas.microsoft.com/office/drawing/2014/main" id="{AFAC18AB-C3A4-474B-85E9-41AB55A3822C}"/>
                </a:ext>
              </a:extLst>
            </p:cNvPr>
            <p:cNvSpPr>
              <a:spLocks noChangeArrowheads="1"/>
            </p:cNvSpPr>
            <p:nvPr/>
          </p:nvSpPr>
          <p:spPr bwMode="auto">
            <a:xfrm>
              <a:off x="4830902"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4" name="Oval 81">
              <a:extLst>
                <a:ext uri="{FF2B5EF4-FFF2-40B4-BE49-F238E27FC236}">
                  <a16:creationId xmlns:a16="http://schemas.microsoft.com/office/drawing/2014/main" id="{A4C81C04-1470-4534-9BC4-F86F470656BB}"/>
                </a:ext>
              </a:extLst>
            </p:cNvPr>
            <p:cNvSpPr>
              <a:spLocks noChangeArrowheads="1"/>
            </p:cNvSpPr>
            <p:nvPr/>
          </p:nvSpPr>
          <p:spPr bwMode="auto">
            <a:xfrm>
              <a:off x="4830902"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5" name="Oval 82">
              <a:extLst>
                <a:ext uri="{FF2B5EF4-FFF2-40B4-BE49-F238E27FC236}">
                  <a16:creationId xmlns:a16="http://schemas.microsoft.com/office/drawing/2014/main" id="{4078A1E0-E4E4-4F75-993E-2633499C700E}"/>
                </a:ext>
              </a:extLst>
            </p:cNvPr>
            <p:cNvSpPr>
              <a:spLocks noChangeArrowheads="1"/>
            </p:cNvSpPr>
            <p:nvPr/>
          </p:nvSpPr>
          <p:spPr bwMode="auto">
            <a:xfrm>
              <a:off x="4830902"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6" name="Oval 83">
              <a:extLst>
                <a:ext uri="{FF2B5EF4-FFF2-40B4-BE49-F238E27FC236}">
                  <a16:creationId xmlns:a16="http://schemas.microsoft.com/office/drawing/2014/main" id="{5B87673A-D98E-4BFC-9881-7C5A3A23C6EE}"/>
                </a:ext>
              </a:extLst>
            </p:cNvPr>
            <p:cNvSpPr>
              <a:spLocks noChangeArrowheads="1"/>
            </p:cNvSpPr>
            <p:nvPr/>
          </p:nvSpPr>
          <p:spPr bwMode="auto">
            <a:xfrm>
              <a:off x="4830902"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7" name="Oval 84">
              <a:extLst>
                <a:ext uri="{FF2B5EF4-FFF2-40B4-BE49-F238E27FC236}">
                  <a16:creationId xmlns:a16="http://schemas.microsoft.com/office/drawing/2014/main" id="{A1ED1411-EC43-4828-B665-75533538D827}"/>
                </a:ext>
              </a:extLst>
            </p:cNvPr>
            <p:cNvSpPr>
              <a:spLocks noChangeArrowheads="1"/>
            </p:cNvSpPr>
            <p:nvPr/>
          </p:nvSpPr>
          <p:spPr bwMode="auto">
            <a:xfrm>
              <a:off x="4830902"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8" name="Oval 85">
              <a:extLst>
                <a:ext uri="{FF2B5EF4-FFF2-40B4-BE49-F238E27FC236}">
                  <a16:creationId xmlns:a16="http://schemas.microsoft.com/office/drawing/2014/main" id="{5BD5FE9A-AF69-433E-9016-13CFEABF9664}"/>
                </a:ext>
              </a:extLst>
            </p:cNvPr>
            <p:cNvSpPr>
              <a:spLocks noChangeArrowheads="1"/>
            </p:cNvSpPr>
            <p:nvPr/>
          </p:nvSpPr>
          <p:spPr bwMode="auto">
            <a:xfrm>
              <a:off x="4830902"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99" name="Oval 86">
              <a:extLst>
                <a:ext uri="{FF2B5EF4-FFF2-40B4-BE49-F238E27FC236}">
                  <a16:creationId xmlns:a16="http://schemas.microsoft.com/office/drawing/2014/main" id="{69281FA4-3B19-421E-B8EC-2F06C430C68B}"/>
                </a:ext>
              </a:extLst>
            </p:cNvPr>
            <p:cNvSpPr>
              <a:spLocks noChangeArrowheads="1"/>
            </p:cNvSpPr>
            <p:nvPr/>
          </p:nvSpPr>
          <p:spPr bwMode="auto">
            <a:xfrm>
              <a:off x="5429257"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0" name="Oval 87">
              <a:extLst>
                <a:ext uri="{FF2B5EF4-FFF2-40B4-BE49-F238E27FC236}">
                  <a16:creationId xmlns:a16="http://schemas.microsoft.com/office/drawing/2014/main" id="{BEBCBDF2-F955-4CCB-8652-25A699A6D65F}"/>
                </a:ext>
              </a:extLst>
            </p:cNvPr>
            <p:cNvSpPr>
              <a:spLocks noChangeArrowheads="1"/>
            </p:cNvSpPr>
            <p:nvPr/>
          </p:nvSpPr>
          <p:spPr bwMode="auto">
            <a:xfrm>
              <a:off x="5429257"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1" name="Oval 88">
              <a:extLst>
                <a:ext uri="{FF2B5EF4-FFF2-40B4-BE49-F238E27FC236}">
                  <a16:creationId xmlns:a16="http://schemas.microsoft.com/office/drawing/2014/main" id="{2AC2D2DA-CE33-4472-B463-B02D38187783}"/>
                </a:ext>
              </a:extLst>
            </p:cNvPr>
            <p:cNvSpPr>
              <a:spLocks noChangeArrowheads="1"/>
            </p:cNvSpPr>
            <p:nvPr/>
          </p:nvSpPr>
          <p:spPr bwMode="auto">
            <a:xfrm>
              <a:off x="5429257"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2" name="Oval 89">
              <a:extLst>
                <a:ext uri="{FF2B5EF4-FFF2-40B4-BE49-F238E27FC236}">
                  <a16:creationId xmlns:a16="http://schemas.microsoft.com/office/drawing/2014/main" id="{1B97C208-4D18-408B-89F3-64EC83CA4DB3}"/>
                </a:ext>
              </a:extLst>
            </p:cNvPr>
            <p:cNvSpPr>
              <a:spLocks noChangeArrowheads="1"/>
            </p:cNvSpPr>
            <p:nvPr/>
          </p:nvSpPr>
          <p:spPr bwMode="auto">
            <a:xfrm>
              <a:off x="5429257"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3" name="Oval 90">
              <a:extLst>
                <a:ext uri="{FF2B5EF4-FFF2-40B4-BE49-F238E27FC236}">
                  <a16:creationId xmlns:a16="http://schemas.microsoft.com/office/drawing/2014/main" id="{867056AB-FD60-40F9-A356-675F500E2811}"/>
                </a:ext>
              </a:extLst>
            </p:cNvPr>
            <p:cNvSpPr>
              <a:spLocks noChangeArrowheads="1"/>
            </p:cNvSpPr>
            <p:nvPr/>
          </p:nvSpPr>
          <p:spPr bwMode="auto">
            <a:xfrm>
              <a:off x="5429257"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4" name="Oval 91">
              <a:extLst>
                <a:ext uri="{FF2B5EF4-FFF2-40B4-BE49-F238E27FC236}">
                  <a16:creationId xmlns:a16="http://schemas.microsoft.com/office/drawing/2014/main" id="{D4140A26-6053-4AD8-8401-4CC880A0278A}"/>
                </a:ext>
              </a:extLst>
            </p:cNvPr>
            <p:cNvSpPr>
              <a:spLocks noChangeArrowheads="1"/>
            </p:cNvSpPr>
            <p:nvPr/>
          </p:nvSpPr>
          <p:spPr bwMode="auto">
            <a:xfrm>
              <a:off x="5429257"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5" name="Oval 92">
              <a:extLst>
                <a:ext uri="{FF2B5EF4-FFF2-40B4-BE49-F238E27FC236}">
                  <a16:creationId xmlns:a16="http://schemas.microsoft.com/office/drawing/2014/main" id="{38C72A12-B42B-4017-8299-A74BF01F8A54}"/>
                </a:ext>
              </a:extLst>
            </p:cNvPr>
            <p:cNvSpPr>
              <a:spLocks noChangeArrowheads="1"/>
            </p:cNvSpPr>
            <p:nvPr/>
          </p:nvSpPr>
          <p:spPr bwMode="auto">
            <a:xfrm>
              <a:off x="5429257"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6" name="Oval 93">
              <a:extLst>
                <a:ext uri="{FF2B5EF4-FFF2-40B4-BE49-F238E27FC236}">
                  <a16:creationId xmlns:a16="http://schemas.microsoft.com/office/drawing/2014/main" id="{D971AB9F-61E1-45E6-9D32-44A4E3004F38}"/>
                </a:ext>
              </a:extLst>
            </p:cNvPr>
            <p:cNvSpPr>
              <a:spLocks noChangeArrowheads="1"/>
            </p:cNvSpPr>
            <p:nvPr/>
          </p:nvSpPr>
          <p:spPr bwMode="auto">
            <a:xfrm>
              <a:off x="5429257"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7" name="Oval 94">
              <a:extLst>
                <a:ext uri="{FF2B5EF4-FFF2-40B4-BE49-F238E27FC236}">
                  <a16:creationId xmlns:a16="http://schemas.microsoft.com/office/drawing/2014/main" id="{B1D0F0AA-07CD-401A-A7BA-A97DD0668D98}"/>
                </a:ext>
              </a:extLst>
            </p:cNvPr>
            <p:cNvSpPr>
              <a:spLocks noChangeArrowheads="1"/>
            </p:cNvSpPr>
            <p:nvPr/>
          </p:nvSpPr>
          <p:spPr bwMode="auto">
            <a:xfrm>
              <a:off x="5429257"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8" name="Oval 95">
              <a:extLst>
                <a:ext uri="{FF2B5EF4-FFF2-40B4-BE49-F238E27FC236}">
                  <a16:creationId xmlns:a16="http://schemas.microsoft.com/office/drawing/2014/main" id="{1BB02D2E-7005-439D-840E-A5A2AC66623D}"/>
                </a:ext>
              </a:extLst>
            </p:cNvPr>
            <p:cNvSpPr>
              <a:spLocks noChangeArrowheads="1"/>
            </p:cNvSpPr>
            <p:nvPr/>
          </p:nvSpPr>
          <p:spPr bwMode="auto">
            <a:xfrm>
              <a:off x="5429257"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09" name="Oval 96">
              <a:extLst>
                <a:ext uri="{FF2B5EF4-FFF2-40B4-BE49-F238E27FC236}">
                  <a16:creationId xmlns:a16="http://schemas.microsoft.com/office/drawing/2014/main" id="{0A4A75BE-A3F6-43AD-8709-62E6E2D5352D}"/>
                </a:ext>
              </a:extLst>
            </p:cNvPr>
            <p:cNvSpPr>
              <a:spLocks noChangeArrowheads="1"/>
            </p:cNvSpPr>
            <p:nvPr/>
          </p:nvSpPr>
          <p:spPr bwMode="auto">
            <a:xfrm>
              <a:off x="602903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0" name="Oval 97">
              <a:extLst>
                <a:ext uri="{FF2B5EF4-FFF2-40B4-BE49-F238E27FC236}">
                  <a16:creationId xmlns:a16="http://schemas.microsoft.com/office/drawing/2014/main" id="{C5EA9592-3E4F-4E9C-A6C6-FA83380E5002}"/>
                </a:ext>
              </a:extLst>
            </p:cNvPr>
            <p:cNvSpPr>
              <a:spLocks noChangeArrowheads="1"/>
            </p:cNvSpPr>
            <p:nvPr/>
          </p:nvSpPr>
          <p:spPr bwMode="auto">
            <a:xfrm>
              <a:off x="602903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1" name="Oval 98">
              <a:extLst>
                <a:ext uri="{FF2B5EF4-FFF2-40B4-BE49-F238E27FC236}">
                  <a16:creationId xmlns:a16="http://schemas.microsoft.com/office/drawing/2014/main" id="{2B3391D0-7809-46E7-9C46-9D56DA8DE26C}"/>
                </a:ext>
              </a:extLst>
            </p:cNvPr>
            <p:cNvSpPr>
              <a:spLocks noChangeArrowheads="1"/>
            </p:cNvSpPr>
            <p:nvPr/>
          </p:nvSpPr>
          <p:spPr bwMode="auto">
            <a:xfrm>
              <a:off x="602903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2" name="Oval 99">
              <a:extLst>
                <a:ext uri="{FF2B5EF4-FFF2-40B4-BE49-F238E27FC236}">
                  <a16:creationId xmlns:a16="http://schemas.microsoft.com/office/drawing/2014/main" id="{57097618-9442-4CF9-A813-641BE1F4632F}"/>
                </a:ext>
              </a:extLst>
            </p:cNvPr>
            <p:cNvSpPr>
              <a:spLocks noChangeArrowheads="1"/>
            </p:cNvSpPr>
            <p:nvPr/>
          </p:nvSpPr>
          <p:spPr bwMode="auto">
            <a:xfrm>
              <a:off x="602903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3" name="Oval 100">
              <a:extLst>
                <a:ext uri="{FF2B5EF4-FFF2-40B4-BE49-F238E27FC236}">
                  <a16:creationId xmlns:a16="http://schemas.microsoft.com/office/drawing/2014/main" id="{0697890A-4AF8-41B0-8D01-80588664F1BC}"/>
                </a:ext>
              </a:extLst>
            </p:cNvPr>
            <p:cNvSpPr>
              <a:spLocks noChangeArrowheads="1"/>
            </p:cNvSpPr>
            <p:nvPr/>
          </p:nvSpPr>
          <p:spPr bwMode="auto">
            <a:xfrm>
              <a:off x="602903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4" name="Oval 101">
              <a:extLst>
                <a:ext uri="{FF2B5EF4-FFF2-40B4-BE49-F238E27FC236}">
                  <a16:creationId xmlns:a16="http://schemas.microsoft.com/office/drawing/2014/main" id="{9D12EF6F-2349-438C-A230-3630039C229C}"/>
                </a:ext>
              </a:extLst>
            </p:cNvPr>
            <p:cNvSpPr>
              <a:spLocks noChangeArrowheads="1"/>
            </p:cNvSpPr>
            <p:nvPr/>
          </p:nvSpPr>
          <p:spPr bwMode="auto">
            <a:xfrm>
              <a:off x="602903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5" name="Oval 102">
              <a:extLst>
                <a:ext uri="{FF2B5EF4-FFF2-40B4-BE49-F238E27FC236}">
                  <a16:creationId xmlns:a16="http://schemas.microsoft.com/office/drawing/2014/main" id="{6E75BD28-91E2-44C9-9BFC-F1AFC2E1DEA7}"/>
                </a:ext>
              </a:extLst>
            </p:cNvPr>
            <p:cNvSpPr>
              <a:spLocks noChangeArrowheads="1"/>
            </p:cNvSpPr>
            <p:nvPr/>
          </p:nvSpPr>
          <p:spPr bwMode="auto">
            <a:xfrm>
              <a:off x="602903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6" name="Oval 103">
              <a:extLst>
                <a:ext uri="{FF2B5EF4-FFF2-40B4-BE49-F238E27FC236}">
                  <a16:creationId xmlns:a16="http://schemas.microsoft.com/office/drawing/2014/main" id="{EDCA08A1-CC0F-4400-83C0-11D0069E63D4}"/>
                </a:ext>
              </a:extLst>
            </p:cNvPr>
            <p:cNvSpPr>
              <a:spLocks noChangeArrowheads="1"/>
            </p:cNvSpPr>
            <p:nvPr/>
          </p:nvSpPr>
          <p:spPr bwMode="auto">
            <a:xfrm>
              <a:off x="602903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7" name="Oval 104">
              <a:extLst>
                <a:ext uri="{FF2B5EF4-FFF2-40B4-BE49-F238E27FC236}">
                  <a16:creationId xmlns:a16="http://schemas.microsoft.com/office/drawing/2014/main" id="{DC61C4C5-AFAC-43EE-B387-0635BD8212D7}"/>
                </a:ext>
              </a:extLst>
            </p:cNvPr>
            <p:cNvSpPr>
              <a:spLocks noChangeArrowheads="1"/>
            </p:cNvSpPr>
            <p:nvPr/>
          </p:nvSpPr>
          <p:spPr bwMode="auto">
            <a:xfrm>
              <a:off x="602903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8" name="Oval 105">
              <a:extLst>
                <a:ext uri="{FF2B5EF4-FFF2-40B4-BE49-F238E27FC236}">
                  <a16:creationId xmlns:a16="http://schemas.microsoft.com/office/drawing/2014/main" id="{4F2133F8-5359-46D6-893E-F5917A329AFF}"/>
                </a:ext>
              </a:extLst>
            </p:cNvPr>
            <p:cNvSpPr>
              <a:spLocks noChangeArrowheads="1"/>
            </p:cNvSpPr>
            <p:nvPr/>
          </p:nvSpPr>
          <p:spPr bwMode="auto">
            <a:xfrm>
              <a:off x="602903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19" name="Oval 106">
              <a:extLst>
                <a:ext uri="{FF2B5EF4-FFF2-40B4-BE49-F238E27FC236}">
                  <a16:creationId xmlns:a16="http://schemas.microsoft.com/office/drawing/2014/main" id="{AA69A2E0-0E48-4D41-865C-9AC86752EEDF}"/>
                </a:ext>
              </a:extLst>
            </p:cNvPr>
            <p:cNvSpPr>
              <a:spLocks noChangeArrowheads="1"/>
            </p:cNvSpPr>
            <p:nvPr/>
          </p:nvSpPr>
          <p:spPr bwMode="auto">
            <a:xfrm>
              <a:off x="6630232"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0" name="Oval 107">
              <a:extLst>
                <a:ext uri="{FF2B5EF4-FFF2-40B4-BE49-F238E27FC236}">
                  <a16:creationId xmlns:a16="http://schemas.microsoft.com/office/drawing/2014/main" id="{21D20892-AF30-4DB9-86DE-6564F501C0EB}"/>
                </a:ext>
              </a:extLst>
            </p:cNvPr>
            <p:cNvSpPr>
              <a:spLocks noChangeArrowheads="1"/>
            </p:cNvSpPr>
            <p:nvPr/>
          </p:nvSpPr>
          <p:spPr bwMode="auto">
            <a:xfrm>
              <a:off x="6630232"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1" name="Oval 108">
              <a:extLst>
                <a:ext uri="{FF2B5EF4-FFF2-40B4-BE49-F238E27FC236}">
                  <a16:creationId xmlns:a16="http://schemas.microsoft.com/office/drawing/2014/main" id="{19809882-8825-498C-803D-1AF6D3230DB6}"/>
                </a:ext>
              </a:extLst>
            </p:cNvPr>
            <p:cNvSpPr>
              <a:spLocks noChangeArrowheads="1"/>
            </p:cNvSpPr>
            <p:nvPr/>
          </p:nvSpPr>
          <p:spPr bwMode="auto">
            <a:xfrm>
              <a:off x="6630232"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2" name="Oval 109">
              <a:extLst>
                <a:ext uri="{FF2B5EF4-FFF2-40B4-BE49-F238E27FC236}">
                  <a16:creationId xmlns:a16="http://schemas.microsoft.com/office/drawing/2014/main" id="{8A92CCAE-B5FB-4BA8-92C9-DB28872F903D}"/>
                </a:ext>
              </a:extLst>
            </p:cNvPr>
            <p:cNvSpPr>
              <a:spLocks noChangeArrowheads="1"/>
            </p:cNvSpPr>
            <p:nvPr/>
          </p:nvSpPr>
          <p:spPr bwMode="auto">
            <a:xfrm>
              <a:off x="6630232"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3" name="Oval 110">
              <a:extLst>
                <a:ext uri="{FF2B5EF4-FFF2-40B4-BE49-F238E27FC236}">
                  <a16:creationId xmlns:a16="http://schemas.microsoft.com/office/drawing/2014/main" id="{9D0E6CC4-9A9B-4DC9-87D6-E186832FA801}"/>
                </a:ext>
              </a:extLst>
            </p:cNvPr>
            <p:cNvSpPr>
              <a:spLocks noChangeArrowheads="1"/>
            </p:cNvSpPr>
            <p:nvPr/>
          </p:nvSpPr>
          <p:spPr bwMode="auto">
            <a:xfrm>
              <a:off x="6630232"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4" name="Oval 111">
              <a:extLst>
                <a:ext uri="{FF2B5EF4-FFF2-40B4-BE49-F238E27FC236}">
                  <a16:creationId xmlns:a16="http://schemas.microsoft.com/office/drawing/2014/main" id="{5A10B161-0806-496C-AB2C-45A2CDE113BB}"/>
                </a:ext>
              </a:extLst>
            </p:cNvPr>
            <p:cNvSpPr>
              <a:spLocks noChangeArrowheads="1"/>
            </p:cNvSpPr>
            <p:nvPr/>
          </p:nvSpPr>
          <p:spPr bwMode="auto">
            <a:xfrm>
              <a:off x="6630232"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5" name="Oval 112">
              <a:extLst>
                <a:ext uri="{FF2B5EF4-FFF2-40B4-BE49-F238E27FC236}">
                  <a16:creationId xmlns:a16="http://schemas.microsoft.com/office/drawing/2014/main" id="{9989843F-B71B-4C47-9A1A-49C16F93D153}"/>
                </a:ext>
              </a:extLst>
            </p:cNvPr>
            <p:cNvSpPr>
              <a:spLocks noChangeArrowheads="1"/>
            </p:cNvSpPr>
            <p:nvPr/>
          </p:nvSpPr>
          <p:spPr bwMode="auto">
            <a:xfrm>
              <a:off x="6630232"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6" name="Oval 113">
              <a:extLst>
                <a:ext uri="{FF2B5EF4-FFF2-40B4-BE49-F238E27FC236}">
                  <a16:creationId xmlns:a16="http://schemas.microsoft.com/office/drawing/2014/main" id="{9815F005-4DC7-4232-88D1-C10035B0BE35}"/>
                </a:ext>
              </a:extLst>
            </p:cNvPr>
            <p:cNvSpPr>
              <a:spLocks noChangeArrowheads="1"/>
            </p:cNvSpPr>
            <p:nvPr/>
          </p:nvSpPr>
          <p:spPr bwMode="auto">
            <a:xfrm>
              <a:off x="6630232"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7" name="Oval 114">
              <a:extLst>
                <a:ext uri="{FF2B5EF4-FFF2-40B4-BE49-F238E27FC236}">
                  <a16:creationId xmlns:a16="http://schemas.microsoft.com/office/drawing/2014/main" id="{30CBE805-7853-4198-9B75-3F3DBFFF1B69}"/>
                </a:ext>
              </a:extLst>
            </p:cNvPr>
            <p:cNvSpPr>
              <a:spLocks noChangeArrowheads="1"/>
            </p:cNvSpPr>
            <p:nvPr/>
          </p:nvSpPr>
          <p:spPr bwMode="auto">
            <a:xfrm>
              <a:off x="6630232"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8" name="Oval 115">
              <a:extLst>
                <a:ext uri="{FF2B5EF4-FFF2-40B4-BE49-F238E27FC236}">
                  <a16:creationId xmlns:a16="http://schemas.microsoft.com/office/drawing/2014/main" id="{E31F6CE4-313B-4402-8BFB-A6BCB9C833C7}"/>
                </a:ext>
              </a:extLst>
            </p:cNvPr>
            <p:cNvSpPr>
              <a:spLocks noChangeArrowheads="1"/>
            </p:cNvSpPr>
            <p:nvPr/>
          </p:nvSpPr>
          <p:spPr bwMode="auto">
            <a:xfrm>
              <a:off x="6630232"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9" name="Oval 116">
              <a:extLst>
                <a:ext uri="{FF2B5EF4-FFF2-40B4-BE49-F238E27FC236}">
                  <a16:creationId xmlns:a16="http://schemas.microsoft.com/office/drawing/2014/main" id="{389C29B3-BE63-44BC-922F-EE6DC0DAF8F1}"/>
                </a:ext>
              </a:extLst>
            </p:cNvPr>
            <p:cNvSpPr>
              <a:spLocks noChangeArrowheads="1"/>
            </p:cNvSpPr>
            <p:nvPr/>
          </p:nvSpPr>
          <p:spPr bwMode="auto">
            <a:xfrm>
              <a:off x="722716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0" name="Oval 117">
              <a:extLst>
                <a:ext uri="{FF2B5EF4-FFF2-40B4-BE49-F238E27FC236}">
                  <a16:creationId xmlns:a16="http://schemas.microsoft.com/office/drawing/2014/main" id="{11B8CDAF-362D-49AC-BBD9-3C175125AC70}"/>
                </a:ext>
              </a:extLst>
            </p:cNvPr>
            <p:cNvSpPr>
              <a:spLocks noChangeArrowheads="1"/>
            </p:cNvSpPr>
            <p:nvPr/>
          </p:nvSpPr>
          <p:spPr bwMode="auto">
            <a:xfrm>
              <a:off x="722716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1" name="Oval 118">
              <a:extLst>
                <a:ext uri="{FF2B5EF4-FFF2-40B4-BE49-F238E27FC236}">
                  <a16:creationId xmlns:a16="http://schemas.microsoft.com/office/drawing/2014/main" id="{0E8FAF6A-8E69-4B65-9CE9-5A161938394C}"/>
                </a:ext>
              </a:extLst>
            </p:cNvPr>
            <p:cNvSpPr>
              <a:spLocks noChangeArrowheads="1"/>
            </p:cNvSpPr>
            <p:nvPr/>
          </p:nvSpPr>
          <p:spPr bwMode="auto">
            <a:xfrm>
              <a:off x="722716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2" name="Oval 119">
              <a:extLst>
                <a:ext uri="{FF2B5EF4-FFF2-40B4-BE49-F238E27FC236}">
                  <a16:creationId xmlns:a16="http://schemas.microsoft.com/office/drawing/2014/main" id="{999F4E17-FC0C-4564-B7E0-78FB56DC3E53}"/>
                </a:ext>
              </a:extLst>
            </p:cNvPr>
            <p:cNvSpPr>
              <a:spLocks noChangeArrowheads="1"/>
            </p:cNvSpPr>
            <p:nvPr/>
          </p:nvSpPr>
          <p:spPr bwMode="auto">
            <a:xfrm>
              <a:off x="722716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3" name="Oval 120">
              <a:extLst>
                <a:ext uri="{FF2B5EF4-FFF2-40B4-BE49-F238E27FC236}">
                  <a16:creationId xmlns:a16="http://schemas.microsoft.com/office/drawing/2014/main" id="{DFAD355D-2AEE-42F2-8F05-FBDECF8E5903}"/>
                </a:ext>
              </a:extLst>
            </p:cNvPr>
            <p:cNvSpPr>
              <a:spLocks noChangeArrowheads="1"/>
            </p:cNvSpPr>
            <p:nvPr/>
          </p:nvSpPr>
          <p:spPr bwMode="auto">
            <a:xfrm>
              <a:off x="722716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4" name="Oval 121">
              <a:extLst>
                <a:ext uri="{FF2B5EF4-FFF2-40B4-BE49-F238E27FC236}">
                  <a16:creationId xmlns:a16="http://schemas.microsoft.com/office/drawing/2014/main" id="{094909F8-0194-448B-9FFA-6EDDED2134BD}"/>
                </a:ext>
              </a:extLst>
            </p:cNvPr>
            <p:cNvSpPr>
              <a:spLocks noChangeArrowheads="1"/>
            </p:cNvSpPr>
            <p:nvPr/>
          </p:nvSpPr>
          <p:spPr bwMode="auto">
            <a:xfrm>
              <a:off x="722716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5" name="Oval 122">
              <a:extLst>
                <a:ext uri="{FF2B5EF4-FFF2-40B4-BE49-F238E27FC236}">
                  <a16:creationId xmlns:a16="http://schemas.microsoft.com/office/drawing/2014/main" id="{FBFC8D43-8C33-42A8-87C9-0DF1E7EE34FB}"/>
                </a:ext>
              </a:extLst>
            </p:cNvPr>
            <p:cNvSpPr>
              <a:spLocks noChangeArrowheads="1"/>
            </p:cNvSpPr>
            <p:nvPr/>
          </p:nvSpPr>
          <p:spPr bwMode="auto">
            <a:xfrm>
              <a:off x="722716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6" name="Oval 123">
              <a:extLst>
                <a:ext uri="{FF2B5EF4-FFF2-40B4-BE49-F238E27FC236}">
                  <a16:creationId xmlns:a16="http://schemas.microsoft.com/office/drawing/2014/main" id="{5D92EAFB-93A5-4B6C-8EB7-C1F7BF51B06E}"/>
                </a:ext>
              </a:extLst>
            </p:cNvPr>
            <p:cNvSpPr>
              <a:spLocks noChangeArrowheads="1"/>
            </p:cNvSpPr>
            <p:nvPr/>
          </p:nvSpPr>
          <p:spPr bwMode="auto">
            <a:xfrm>
              <a:off x="722716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7" name="Oval 124">
              <a:extLst>
                <a:ext uri="{FF2B5EF4-FFF2-40B4-BE49-F238E27FC236}">
                  <a16:creationId xmlns:a16="http://schemas.microsoft.com/office/drawing/2014/main" id="{BB8CE082-F454-4E83-9911-8430A9F1D4B0}"/>
                </a:ext>
              </a:extLst>
            </p:cNvPr>
            <p:cNvSpPr>
              <a:spLocks noChangeArrowheads="1"/>
            </p:cNvSpPr>
            <p:nvPr/>
          </p:nvSpPr>
          <p:spPr bwMode="auto">
            <a:xfrm>
              <a:off x="722716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8" name="Oval 125">
              <a:extLst>
                <a:ext uri="{FF2B5EF4-FFF2-40B4-BE49-F238E27FC236}">
                  <a16:creationId xmlns:a16="http://schemas.microsoft.com/office/drawing/2014/main" id="{9ECF2528-15FB-49CE-871D-ECA796A52912}"/>
                </a:ext>
              </a:extLst>
            </p:cNvPr>
            <p:cNvSpPr>
              <a:spLocks noChangeArrowheads="1"/>
            </p:cNvSpPr>
            <p:nvPr/>
          </p:nvSpPr>
          <p:spPr bwMode="auto">
            <a:xfrm>
              <a:off x="722716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39" name="Oval 126">
              <a:extLst>
                <a:ext uri="{FF2B5EF4-FFF2-40B4-BE49-F238E27FC236}">
                  <a16:creationId xmlns:a16="http://schemas.microsoft.com/office/drawing/2014/main" id="{614AEBA8-CC7F-4696-8689-1AF7CC550689}"/>
                </a:ext>
              </a:extLst>
            </p:cNvPr>
            <p:cNvSpPr>
              <a:spLocks noChangeArrowheads="1"/>
            </p:cNvSpPr>
            <p:nvPr/>
          </p:nvSpPr>
          <p:spPr bwMode="auto">
            <a:xfrm>
              <a:off x="782836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0" name="Oval 127">
              <a:extLst>
                <a:ext uri="{FF2B5EF4-FFF2-40B4-BE49-F238E27FC236}">
                  <a16:creationId xmlns:a16="http://schemas.microsoft.com/office/drawing/2014/main" id="{E2F88AA8-0C12-4696-AE59-F675BA0072FD}"/>
                </a:ext>
              </a:extLst>
            </p:cNvPr>
            <p:cNvSpPr>
              <a:spLocks noChangeArrowheads="1"/>
            </p:cNvSpPr>
            <p:nvPr/>
          </p:nvSpPr>
          <p:spPr bwMode="auto">
            <a:xfrm>
              <a:off x="782836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1" name="Oval 128">
              <a:extLst>
                <a:ext uri="{FF2B5EF4-FFF2-40B4-BE49-F238E27FC236}">
                  <a16:creationId xmlns:a16="http://schemas.microsoft.com/office/drawing/2014/main" id="{F0EBBEA6-7FE9-4224-B6E2-6AB5DDC9A8D3}"/>
                </a:ext>
              </a:extLst>
            </p:cNvPr>
            <p:cNvSpPr>
              <a:spLocks noChangeArrowheads="1"/>
            </p:cNvSpPr>
            <p:nvPr/>
          </p:nvSpPr>
          <p:spPr bwMode="auto">
            <a:xfrm>
              <a:off x="782836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2" name="Oval 129">
              <a:extLst>
                <a:ext uri="{FF2B5EF4-FFF2-40B4-BE49-F238E27FC236}">
                  <a16:creationId xmlns:a16="http://schemas.microsoft.com/office/drawing/2014/main" id="{CCA63A95-70A0-42A4-A064-30AD335B5377}"/>
                </a:ext>
              </a:extLst>
            </p:cNvPr>
            <p:cNvSpPr>
              <a:spLocks noChangeArrowheads="1"/>
            </p:cNvSpPr>
            <p:nvPr/>
          </p:nvSpPr>
          <p:spPr bwMode="auto">
            <a:xfrm>
              <a:off x="782836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3" name="Oval 130">
              <a:extLst>
                <a:ext uri="{FF2B5EF4-FFF2-40B4-BE49-F238E27FC236}">
                  <a16:creationId xmlns:a16="http://schemas.microsoft.com/office/drawing/2014/main" id="{BAB251B9-9861-482D-BC9E-B09857E6DE41}"/>
                </a:ext>
              </a:extLst>
            </p:cNvPr>
            <p:cNvSpPr>
              <a:spLocks noChangeArrowheads="1"/>
            </p:cNvSpPr>
            <p:nvPr/>
          </p:nvSpPr>
          <p:spPr bwMode="auto">
            <a:xfrm>
              <a:off x="782836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4" name="Oval 131">
              <a:extLst>
                <a:ext uri="{FF2B5EF4-FFF2-40B4-BE49-F238E27FC236}">
                  <a16:creationId xmlns:a16="http://schemas.microsoft.com/office/drawing/2014/main" id="{82368C8C-7440-415F-BC84-A1E8F942A436}"/>
                </a:ext>
              </a:extLst>
            </p:cNvPr>
            <p:cNvSpPr>
              <a:spLocks noChangeArrowheads="1"/>
            </p:cNvSpPr>
            <p:nvPr/>
          </p:nvSpPr>
          <p:spPr bwMode="auto">
            <a:xfrm>
              <a:off x="1022604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5" name="Oval 132">
              <a:extLst>
                <a:ext uri="{FF2B5EF4-FFF2-40B4-BE49-F238E27FC236}">
                  <a16:creationId xmlns:a16="http://schemas.microsoft.com/office/drawing/2014/main" id="{2A5728E5-3184-4329-8A86-27BED34848F3}"/>
                </a:ext>
              </a:extLst>
            </p:cNvPr>
            <p:cNvSpPr>
              <a:spLocks noChangeArrowheads="1"/>
            </p:cNvSpPr>
            <p:nvPr/>
          </p:nvSpPr>
          <p:spPr bwMode="auto">
            <a:xfrm>
              <a:off x="962769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6" name="Oval 133">
              <a:extLst>
                <a:ext uri="{FF2B5EF4-FFF2-40B4-BE49-F238E27FC236}">
                  <a16:creationId xmlns:a16="http://schemas.microsoft.com/office/drawing/2014/main" id="{96C7D74A-324A-4ACE-89D6-79A96912B8BC}"/>
                </a:ext>
              </a:extLst>
            </p:cNvPr>
            <p:cNvSpPr>
              <a:spLocks noChangeArrowheads="1"/>
            </p:cNvSpPr>
            <p:nvPr/>
          </p:nvSpPr>
          <p:spPr bwMode="auto">
            <a:xfrm>
              <a:off x="902649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7" name="Oval 134">
              <a:extLst>
                <a:ext uri="{FF2B5EF4-FFF2-40B4-BE49-F238E27FC236}">
                  <a16:creationId xmlns:a16="http://schemas.microsoft.com/office/drawing/2014/main" id="{287E735C-F0D2-4186-80E7-46935873EEEF}"/>
                </a:ext>
              </a:extLst>
            </p:cNvPr>
            <p:cNvSpPr>
              <a:spLocks noChangeArrowheads="1"/>
            </p:cNvSpPr>
            <p:nvPr/>
          </p:nvSpPr>
          <p:spPr bwMode="auto">
            <a:xfrm>
              <a:off x="842671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8" name="Oval 135">
              <a:extLst>
                <a:ext uri="{FF2B5EF4-FFF2-40B4-BE49-F238E27FC236}">
                  <a16:creationId xmlns:a16="http://schemas.microsoft.com/office/drawing/2014/main" id="{89985B05-8B98-4E55-9FD0-7C81E2399635}"/>
                </a:ext>
              </a:extLst>
            </p:cNvPr>
            <p:cNvSpPr>
              <a:spLocks noChangeArrowheads="1"/>
            </p:cNvSpPr>
            <p:nvPr/>
          </p:nvSpPr>
          <p:spPr bwMode="auto">
            <a:xfrm>
              <a:off x="782836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49" name="Oval 136">
              <a:extLst>
                <a:ext uri="{FF2B5EF4-FFF2-40B4-BE49-F238E27FC236}">
                  <a16:creationId xmlns:a16="http://schemas.microsoft.com/office/drawing/2014/main" id="{BB6FBE75-BA8B-4957-B489-D34C9C56E20A}"/>
                </a:ext>
              </a:extLst>
            </p:cNvPr>
            <p:cNvSpPr>
              <a:spLocks noChangeArrowheads="1"/>
            </p:cNvSpPr>
            <p:nvPr/>
          </p:nvSpPr>
          <p:spPr bwMode="auto">
            <a:xfrm>
              <a:off x="782836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0" name="Oval 137">
              <a:extLst>
                <a:ext uri="{FF2B5EF4-FFF2-40B4-BE49-F238E27FC236}">
                  <a16:creationId xmlns:a16="http://schemas.microsoft.com/office/drawing/2014/main" id="{50A3AF97-13C9-460D-A72F-B7603DB787D8}"/>
                </a:ext>
              </a:extLst>
            </p:cNvPr>
            <p:cNvSpPr>
              <a:spLocks noChangeArrowheads="1"/>
            </p:cNvSpPr>
            <p:nvPr/>
          </p:nvSpPr>
          <p:spPr bwMode="auto">
            <a:xfrm>
              <a:off x="782836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1" name="Oval 138">
              <a:extLst>
                <a:ext uri="{FF2B5EF4-FFF2-40B4-BE49-F238E27FC236}">
                  <a16:creationId xmlns:a16="http://schemas.microsoft.com/office/drawing/2014/main" id="{3E5FA8CE-F595-42BA-9A65-F6315ADF77DE}"/>
                </a:ext>
              </a:extLst>
            </p:cNvPr>
            <p:cNvSpPr>
              <a:spLocks noChangeArrowheads="1"/>
            </p:cNvSpPr>
            <p:nvPr/>
          </p:nvSpPr>
          <p:spPr bwMode="auto">
            <a:xfrm>
              <a:off x="782836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2" name="Oval 139">
              <a:extLst>
                <a:ext uri="{FF2B5EF4-FFF2-40B4-BE49-F238E27FC236}">
                  <a16:creationId xmlns:a16="http://schemas.microsoft.com/office/drawing/2014/main" id="{0A62FBA5-C4B5-4122-931D-6581CC25D3B0}"/>
                </a:ext>
              </a:extLst>
            </p:cNvPr>
            <p:cNvSpPr>
              <a:spLocks noChangeArrowheads="1"/>
            </p:cNvSpPr>
            <p:nvPr/>
          </p:nvSpPr>
          <p:spPr bwMode="auto">
            <a:xfrm>
              <a:off x="782836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3" name="Oval 140">
              <a:extLst>
                <a:ext uri="{FF2B5EF4-FFF2-40B4-BE49-F238E27FC236}">
                  <a16:creationId xmlns:a16="http://schemas.microsoft.com/office/drawing/2014/main" id="{D3A46038-8BF9-4C4E-BD68-1CC0CA7A082C}"/>
                </a:ext>
              </a:extLst>
            </p:cNvPr>
            <p:cNvSpPr>
              <a:spLocks noChangeArrowheads="1"/>
            </p:cNvSpPr>
            <p:nvPr/>
          </p:nvSpPr>
          <p:spPr bwMode="auto">
            <a:xfrm>
              <a:off x="842671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4" name="Oval 141">
              <a:extLst>
                <a:ext uri="{FF2B5EF4-FFF2-40B4-BE49-F238E27FC236}">
                  <a16:creationId xmlns:a16="http://schemas.microsoft.com/office/drawing/2014/main" id="{3015B986-99DA-4DBD-B076-9F6E4D6FE984}"/>
                </a:ext>
              </a:extLst>
            </p:cNvPr>
            <p:cNvSpPr>
              <a:spLocks noChangeArrowheads="1"/>
            </p:cNvSpPr>
            <p:nvPr/>
          </p:nvSpPr>
          <p:spPr bwMode="auto">
            <a:xfrm>
              <a:off x="842671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5" name="Oval 142">
              <a:extLst>
                <a:ext uri="{FF2B5EF4-FFF2-40B4-BE49-F238E27FC236}">
                  <a16:creationId xmlns:a16="http://schemas.microsoft.com/office/drawing/2014/main" id="{2B5B68CC-8E4D-4326-8AC9-4BF7BDC8CD2F}"/>
                </a:ext>
              </a:extLst>
            </p:cNvPr>
            <p:cNvSpPr>
              <a:spLocks noChangeArrowheads="1"/>
            </p:cNvSpPr>
            <p:nvPr/>
          </p:nvSpPr>
          <p:spPr bwMode="auto">
            <a:xfrm>
              <a:off x="842671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6" name="Oval 143">
              <a:extLst>
                <a:ext uri="{FF2B5EF4-FFF2-40B4-BE49-F238E27FC236}">
                  <a16:creationId xmlns:a16="http://schemas.microsoft.com/office/drawing/2014/main" id="{0DA513F2-12B2-4993-95A5-B6D1F31032B7}"/>
                </a:ext>
              </a:extLst>
            </p:cNvPr>
            <p:cNvSpPr>
              <a:spLocks noChangeArrowheads="1"/>
            </p:cNvSpPr>
            <p:nvPr/>
          </p:nvSpPr>
          <p:spPr bwMode="auto">
            <a:xfrm>
              <a:off x="842671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7" name="Oval 144">
              <a:extLst>
                <a:ext uri="{FF2B5EF4-FFF2-40B4-BE49-F238E27FC236}">
                  <a16:creationId xmlns:a16="http://schemas.microsoft.com/office/drawing/2014/main" id="{9193781A-CAE0-41C3-A9EF-517EACEADC8F}"/>
                </a:ext>
              </a:extLst>
            </p:cNvPr>
            <p:cNvSpPr>
              <a:spLocks noChangeArrowheads="1"/>
            </p:cNvSpPr>
            <p:nvPr/>
          </p:nvSpPr>
          <p:spPr bwMode="auto">
            <a:xfrm>
              <a:off x="842671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8" name="Oval 145">
              <a:extLst>
                <a:ext uri="{FF2B5EF4-FFF2-40B4-BE49-F238E27FC236}">
                  <a16:creationId xmlns:a16="http://schemas.microsoft.com/office/drawing/2014/main" id="{DE0AE0BE-9EE8-4159-8DD4-84F429E2B1EE}"/>
                </a:ext>
              </a:extLst>
            </p:cNvPr>
            <p:cNvSpPr>
              <a:spLocks noChangeArrowheads="1"/>
            </p:cNvSpPr>
            <p:nvPr/>
          </p:nvSpPr>
          <p:spPr bwMode="auto">
            <a:xfrm>
              <a:off x="11424181"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59" name="Oval 146">
              <a:extLst>
                <a:ext uri="{FF2B5EF4-FFF2-40B4-BE49-F238E27FC236}">
                  <a16:creationId xmlns:a16="http://schemas.microsoft.com/office/drawing/2014/main" id="{095E1E6F-4899-4A14-83DE-806575B42339}"/>
                </a:ext>
              </a:extLst>
            </p:cNvPr>
            <p:cNvSpPr>
              <a:spLocks noChangeArrowheads="1"/>
            </p:cNvSpPr>
            <p:nvPr/>
          </p:nvSpPr>
          <p:spPr bwMode="auto">
            <a:xfrm>
              <a:off x="10825826"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0" name="Oval 147">
              <a:extLst>
                <a:ext uri="{FF2B5EF4-FFF2-40B4-BE49-F238E27FC236}">
                  <a16:creationId xmlns:a16="http://schemas.microsoft.com/office/drawing/2014/main" id="{A0107A59-A94A-4343-A477-13603FED206B}"/>
                </a:ext>
              </a:extLst>
            </p:cNvPr>
            <p:cNvSpPr>
              <a:spLocks noChangeArrowheads="1"/>
            </p:cNvSpPr>
            <p:nvPr/>
          </p:nvSpPr>
          <p:spPr bwMode="auto">
            <a:xfrm>
              <a:off x="842671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1" name="Oval 148">
              <a:extLst>
                <a:ext uri="{FF2B5EF4-FFF2-40B4-BE49-F238E27FC236}">
                  <a16:creationId xmlns:a16="http://schemas.microsoft.com/office/drawing/2014/main" id="{C3046C71-E4B0-4AD2-B23E-63F8F50B5EF3}"/>
                </a:ext>
              </a:extLst>
            </p:cNvPr>
            <p:cNvSpPr>
              <a:spLocks noChangeArrowheads="1"/>
            </p:cNvSpPr>
            <p:nvPr/>
          </p:nvSpPr>
          <p:spPr bwMode="auto">
            <a:xfrm>
              <a:off x="842671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2" name="Oval 149">
              <a:extLst>
                <a:ext uri="{FF2B5EF4-FFF2-40B4-BE49-F238E27FC236}">
                  <a16:creationId xmlns:a16="http://schemas.microsoft.com/office/drawing/2014/main" id="{74519236-20A0-40CD-9430-740105BB3957}"/>
                </a:ext>
              </a:extLst>
            </p:cNvPr>
            <p:cNvSpPr>
              <a:spLocks noChangeArrowheads="1"/>
            </p:cNvSpPr>
            <p:nvPr/>
          </p:nvSpPr>
          <p:spPr bwMode="auto">
            <a:xfrm>
              <a:off x="842671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3" name="Oval 150">
              <a:extLst>
                <a:ext uri="{FF2B5EF4-FFF2-40B4-BE49-F238E27FC236}">
                  <a16:creationId xmlns:a16="http://schemas.microsoft.com/office/drawing/2014/main" id="{0E70077A-BDE0-4AC7-A547-6DD1A1690C8E}"/>
                </a:ext>
              </a:extLst>
            </p:cNvPr>
            <p:cNvSpPr>
              <a:spLocks noChangeArrowheads="1"/>
            </p:cNvSpPr>
            <p:nvPr/>
          </p:nvSpPr>
          <p:spPr bwMode="auto">
            <a:xfrm>
              <a:off x="842671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4" name="Oval 151">
              <a:extLst>
                <a:ext uri="{FF2B5EF4-FFF2-40B4-BE49-F238E27FC236}">
                  <a16:creationId xmlns:a16="http://schemas.microsoft.com/office/drawing/2014/main" id="{11496EE2-6086-4370-AAF1-2F235F85D8D7}"/>
                </a:ext>
              </a:extLst>
            </p:cNvPr>
            <p:cNvSpPr>
              <a:spLocks noChangeArrowheads="1"/>
            </p:cNvSpPr>
            <p:nvPr/>
          </p:nvSpPr>
          <p:spPr bwMode="auto">
            <a:xfrm>
              <a:off x="902649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5" name="Oval 152">
              <a:extLst>
                <a:ext uri="{FF2B5EF4-FFF2-40B4-BE49-F238E27FC236}">
                  <a16:creationId xmlns:a16="http://schemas.microsoft.com/office/drawing/2014/main" id="{48F91918-98CF-4714-ACC5-7A272F344757}"/>
                </a:ext>
              </a:extLst>
            </p:cNvPr>
            <p:cNvSpPr>
              <a:spLocks noChangeArrowheads="1"/>
            </p:cNvSpPr>
            <p:nvPr/>
          </p:nvSpPr>
          <p:spPr bwMode="auto">
            <a:xfrm>
              <a:off x="902649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6" name="Oval 153">
              <a:extLst>
                <a:ext uri="{FF2B5EF4-FFF2-40B4-BE49-F238E27FC236}">
                  <a16:creationId xmlns:a16="http://schemas.microsoft.com/office/drawing/2014/main" id="{A0EFF58D-0B10-4FBE-9DC5-3AFCC9494FD3}"/>
                </a:ext>
              </a:extLst>
            </p:cNvPr>
            <p:cNvSpPr>
              <a:spLocks noChangeArrowheads="1"/>
            </p:cNvSpPr>
            <p:nvPr/>
          </p:nvSpPr>
          <p:spPr bwMode="auto">
            <a:xfrm>
              <a:off x="902649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7" name="Oval 154">
              <a:extLst>
                <a:ext uri="{FF2B5EF4-FFF2-40B4-BE49-F238E27FC236}">
                  <a16:creationId xmlns:a16="http://schemas.microsoft.com/office/drawing/2014/main" id="{4D68FD4D-47E1-482A-9CFC-57468A2654CE}"/>
                </a:ext>
              </a:extLst>
            </p:cNvPr>
            <p:cNvSpPr>
              <a:spLocks noChangeArrowheads="1"/>
            </p:cNvSpPr>
            <p:nvPr/>
          </p:nvSpPr>
          <p:spPr bwMode="auto">
            <a:xfrm>
              <a:off x="902649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8" name="Oval 155">
              <a:extLst>
                <a:ext uri="{FF2B5EF4-FFF2-40B4-BE49-F238E27FC236}">
                  <a16:creationId xmlns:a16="http://schemas.microsoft.com/office/drawing/2014/main" id="{9D134529-9981-47BB-B231-174941BEFA0A}"/>
                </a:ext>
              </a:extLst>
            </p:cNvPr>
            <p:cNvSpPr>
              <a:spLocks noChangeArrowheads="1"/>
            </p:cNvSpPr>
            <p:nvPr/>
          </p:nvSpPr>
          <p:spPr bwMode="auto">
            <a:xfrm>
              <a:off x="902649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69" name="Oval 156">
              <a:extLst>
                <a:ext uri="{FF2B5EF4-FFF2-40B4-BE49-F238E27FC236}">
                  <a16:creationId xmlns:a16="http://schemas.microsoft.com/office/drawing/2014/main" id="{4698B268-096C-4846-A2EF-9D6219AB89BB}"/>
                </a:ext>
              </a:extLst>
            </p:cNvPr>
            <p:cNvSpPr>
              <a:spLocks noChangeArrowheads="1"/>
            </p:cNvSpPr>
            <p:nvPr/>
          </p:nvSpPr>
          <p:spPr bwMode="auto">
            <a:xfrm>
              <a:off x="902649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0" name="Oval 157">
              <a:extLst>
                <a:ext uri="{FF2B5EF4-FFF2-40B4-BE49-F238E27FC236}">
                  <a16:creationId xmlns:a16="http://schemas.microsoft.com/office/drawing/2014/main" id="{50B05090-F6C1-40AD-BF69-2BBBEB67632A}"/>
                </a:ext>
              </a:extLst>
            </p:cNvPr>
            <p:cNvSpPr>
              <a:spLocks noChangeArrowheads="1"/>
            </p:cNvSpPr>
            <p:nvPr/>
          </p:nvSpPr>
          <p:spPr bwMode="auto">
            <a:xfrm>
              <a:off x="902649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1" name="Oval 158">
              <a:extLst>
                <a:ext uri="{FF2B5EF4-FFF2-40B4-BE49-F238E27FC236}">
                  <a16:creationId xmlns:a16="http://schemas.microsoft.com/office/drawing/2014/main" id="{1380B330-34FE-4C99-AFD0-D339DC4061F4}"/>
                </a:ext>
              </a:extLst>
            </p:cNvPr>
            <p:cNvSpPr>
              <a:spLocks noChangeArrowheads="1"/>
            </p:cNvSpPr>
            <p:nvPr/>
          </p:nvSpPr>
          <p:spPr bwMode="auto">
            <a:xfrm>
              <a:off x="902649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2" name="Oval 159">
              <a:extLst>
                <a:ext uri="{FF2B5EF4-FFF2-40B4-BE49-F238E27FC236}">
                  <a16:creationId xmlns:a16="http://schemas.microsoft.com/office/drawing/2014/main" id="{0B2C6464-1E28-4CD7-AC45-3E5D54E8C3D0}"/>
                </a:ext>
              </a:extLst>
            </p:cNvPr>
            <p:cNvSpPr>
              <a:spLocks noChangeArrowheads="1"/>
            </p:cNvSpPr>
            <p:nvPr/>
          </p:nvSpPr>
          <p:spPr bwMode="auto">
            <a:xfrm>
              <a:off x="902649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3" name="Oval 160">
              <a:extLst>
                <a:ext uri="{FF2B5EF4-FFF2-40B4-BE49-F238E27FC236}">
                  <a16:creationId xmlns:a16="http://schemas.microsoft.com/office/drawing/2014/main" id="{AA4666F4-099B-4CE3-8711-07E96E530ADB}"/>
                </a:ext>
              </a:extLst>
            </p:cNvPr>
            <p:cNvSpPr>
              <a:spLocks noChangeArrowheads="1"/>
            </p:cNvSpPr>
            <p:nvPr/>
          </p:nvSpPr>
          <p:spPr bwMode="auto">
            <a:xfrm>
              <a:off x="962769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4" name="Oval 161">
              <a:extLst>
                <a:ext uri="{FF2B5EF4-FFF2-40B4-BE49-F238E27FC236}">
                  <a16:creationId xmlns:a16="http://schemas.microsoft.com/office/drawing/2014/main" id="{4613C032-B845-45BD-ACC7-7D098CE64ADE}"/>
                </a:ext>
              </a:extLst>
            </p:cNvPr>
            <p:cNvSpPr>
              <a:spLocks noChangeArrowheads="1"/>
            </p:cNvSpPr>
            <p:nvPr/>
          </p:nvSpPr>
          <p:spPr bwMode="auto">
            <a:xfrm>
              <a:off x="962769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5" name="Oval 162">
              <a:extLst>
                <a:ext uri="{FF2B5EF4-FFF2-40B4-BE49-F238E27FC236}">
                  <a16:creationId xmlns:a16="http://schemas.microsoft.com/office/drawing/2014/main" id="{57097B62-97DF-4307-B566-6CA5AB35B0C2}"/>
                </a:ext>
              </a:extLst>
            </p:cNvPr>
            <p:cNvSpPr>
              <a:spLocks noChangeArrowheads="1"/>
            </p:cNvSpPr>
            <p:nvPr/>
          </p:nvSpPr>
          <p:spPr bwMode="auto">
            <a:xfrm>
              <a:off x="962769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6" name="Oval 163">
              <a:extLst>
                <a:ext uri="{FF2B5EF4-FFF2-40B4-BE49-F238E27FC236}">
                  <a16:creationId xmlns:a16="http://schemas.microsoft.com/office/drawing/2014/main" id="{76A2F5CE-E473-4E8C-8013-0DF54164BEF9}"/>
                </a:ext>
              </a:extLst>
            </p:cNvPr>
            <p:cNvSpPr>
              <a:spLocks noChangeArrowheads="1"/>
            </p:cNvSpPr>
            <p:nvPr/>
          </p:nvSpPr>
          <p:spPr bwMode="auto">
            <a:xfrm>
              <a:off x="962769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7" name="Oval 164">
              <a:extLst>
                <a:ext uri="{FF2B5EF4-FFF2-40B4-BE49-F238E27FC236}">
                  <a16:creationId xmlns:a16="http://schemas.microsoft.com/office/drawing/2014/main" id="{62F85018-06C0-4E26-A41C-0EE7F3985A87}"/>
                </a:ext>
              </a:extLst>
            </p:cNvPr>
            <p:cNvSpPr>
              <a:spLocks noChangeArrowheads="1"/>
            </p:cNvSpPr>
            <p:nvPr/>
          </p:nvSpPr>
          <p:spPr bwMode="auto">
            <a:xfrm>
              <a:off x="962769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8" name="Oval 165">
              <a:extLst>
                <a:ext uri="{FF2B5EF4-FFF2-40B4-BE49-F238E27FC236}">
                  <a16:creationId xmlns:a16="http://schemas.microsoft.com/office/drawing/2014/main" id="{9A777663-2F5D-49F0-A269-9AAD1BB61205}"/>
                </a:ext>
              </a:extLst>
            </p:cNvPr>
            <p:cNvSpPr>
              <a:spLocks noChangeArrowheads="1"/>
            </p:cNvSpPr>
            <p:nvPr/>
          </p:nvSpPr>
          <p:spPr bwMode="auto">
            <a:xfrm>
              <a:off x="962769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9" name="Oval 166">
              <a:extLst>
                <a:ext uri="{FF2B5EF4-FFF2-40B4-BE49-F238E27FC236}">
                  <a16:creationId xmlns:a16="http://schemas.microsoft.com/office/drawing/2014/main" id="{28201FE7-5A8F-4070-9A5F-713D9FA53E7E}"/>
                </a:ext>
              </a:extLst>
            </p:cNvPr>
            <p:cNvSpPr>
              <a:spLocks noChangeArrowheads="1"/>
            </p:cNvSpPr>
            <p:nvPr/>
          </p:nvSpPr>
          <p:spPr bwMode="auto">
            <a:xfrm>
              <a:off x="962769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0" name="Oval 167">
              <a:extLst>
                <a:ext uri="{FF2B5EF4-FFF2-40B4-BE49-F238E27FC236}">
                  <a16:creationId xmlns:a16="http://schemas.microsoft.com/office/drawing/2014/main" id="{2AC78DC4-F9CB-49AD-9852-4B116ADAD5B5}"/>
                </a:ext>
              </a:extLst>
            </p:cNvPr>
            <p:cNvSpPr>
              <a:spLocks noChangeArrowheads="1"/>
            </p:cNvSpPr>
            <p:nvPr/>
          </p:nvSpPr>
          <p:spPr bwMode="auto">
            <a:xfrm>
              <a:off x="962769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1" name="Oval 168">
              <a:extLst>
                <a:ext uri="{FF2B5EF4-FFF2-40B4-BE49-F238E27FC236}">
                  <a16:creationId xmlns:a16="http://schemas.microsoft.com/office/drawing/2014/main" id="{C8717528-5FEA-402C-9151-828107EB0197}"/>
                </a:ext>
              </a:extLst>
            </p:cNvPr>
            <p:cNvSpPr>
              <a:spLocks noChangeArrowheads="1"/>
            </p:cNvSpPr>
            <p:nvPr/>
          </p:nvSpPr>
          <p:spPr bwMode="auto">
            <a:xfrm>
              <a:off x="962769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2" name="Oval 169">
              <a:extLst>
                <a:ext uri="{FF2B5EF4-FFF2-40B4-BE49-F238E27FC236}">
                  <a16:creationId xmlns:a16="http://schemas.microsoft.com/office/drawing/2014/main" id="{EC8CFFDB-CF1F-4C9F-B341-EE5913A34F0C}"/>
                </a:ext>
              </a:extLst>
            </p:cNvPr>
            <p:cNvSpPr>
              <a:spLocks noChangeArrowheads="1"/>
            </p:cNvSpPr>
            <p:nvPr/>
          </p:nvSpPr>
          <p:spPr bwMode="auto">
            <a:xfrm>
              <a:off x="11424181"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3" name="Oval 170">
              <a:extLst>
                <a:ext uri="{FF2B5EF4-FFF2-40B4-BE49-F238E27FC236}">
                  <a16:creationId xmlns:a16="http://schemas.microsoft.com/office/drawing/2014/main" id="{5270483A-43C8-48B3-8324-DFF4864AD4A0}"/>
                </a:ext>
              </a:extLst>
            </p:cNvPr>
            <p:cNvSpPr>
              <a:spLocks noChangeArrowheads="1"/>
            </p:cNvSpPr>
            <p:nvPr/>
          </p:nvSpPr>
          <p:spPr bwMode="auto">
            <a:xfrm>
              <a:off x="10825826"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4" name="Oval 171">
              <a:extLst>
                <a:ext uri="{FF2B5EF4-FFF2-40B4-BE49-F238E27FC236}">
                  <a16:creationId xmlns:a16="http://schemas.microsoft.com/office/drawing/2014/main" id="{361F409C-CBDF-4917-A64C-09AE2DBA9613}"/>
                </a:ext>
              </a:extLst>
            </p:cNvPr>
            <p:cNvSpPr>
              <a:spLocks noChangeArrowheads="1"/>
            </p:cNvSpPr>
            <p:nvPr/>
          </p:nvSpPr>
          <p:spPr bwMode="auto">
            <a:xfrm>
              <a:off x="1022604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5" name="Oval 172">
              <a:extLst>
                <a:ext uri="{FF2B5EF4-FFF2-40B4-BE49-F238E27FC236}">
                  <a16:creationId xmlns:a16="http://schemas.microsoft.com/office/drawing/2014/main" id="{8534052D-E774-487C-A66D-65201933FE1C}"/>
                </a:ext>
              </a:extLst>
            </p:cNvPr>
            <p:cNvSpPr>
              <a:spLocks noChangeArrowheads="1"/>
            </p:cNvSpPr>
            <p:nvPr/>
          </p:nvSpPr>
          <p:spPr bwMode="auto">
            <a:xfrm>
              <a:off x="11424181"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6" name="Oval 173">
              <a:extLst>
                <a:ext uri="{FF2B5EF4-FFF2-40B4-BE49-F238E27FC236}">
                  <a16:creationId xmlns:a16="http://schemas.microsoft.com/office/drawing/2014/main" id="{4B35D4D7-FB1A-4A4C-8B46-F7BAC1F57D53}"/>
                </a:ext>
              </a:extLst>
            </p:cNvPr>
            <p:cNvSpPr>
              <a:spLocks noChangeArrowheads="1"/>
            </p:cNvSpPr>
            <p:nvPr/>
          </p:nvSpPr>
          <p:spPr bwMode="auto">
            <a:xfrm>
              <a:off x="10825826"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7" name="Oval 174">
              <a:extLst>
                <a:ext uri="{FF2B5EF4-FFF2-40B4-BE49-F238E27FC236}">
                  <a16:creationId xmlns:a16="http://schemas.microsoft.com/office/drawing/2014/main" id="{403A83A1-5CE4-4D03-B4C6-3BB840F9DAFD}"/>
                </a:ext>
              </a:extLst>
            </p:cNvPr>
            <p:cNvSpPr>
              <a:spLocks noChangeArrowheads="1"/>
            </p:cNvSpPr>
            <p:nvPr/>
          </p:nvSpPr>
          <p:spPr bwMode="auto">
            <a:xfrm>
              <a:off x="1022604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8" name="Oval 175">
              <a:extLst>
                <a:ext uri="{FF2B5EF4-FFF2-40B4-BE49-F238E27FC236}">
                  <a16:creationId xmlns:a16="http://schemas.microsoft.com/office/drawing/2014/main" id="{E97B00F2-595C-490B-A417-ED3301D73DD0}"/>
                </a:ext>
              </a:extLst>
            </p:cNvPr>
            <p:cNvSpPr>
              <a:spLocks noChangeArrowheads="1"/>
            </p:cNvSpPr>
            <p:nvPr/>
          </p:nvSpPr>
          <p:spPr bwMode="auto">
            <a:xfrm>
              <a:off x="11424181"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9" name="Oval 176">
              <a:extLst>
                <a:ext uri="{FF2B5EF4-FFF2-40B4-BE49-F238E27FC236}">
                  <a16:creationId xmlns:a16="http://schemas.microsoft.com/office/drawing/2014/main" id="{0D5CA6C8-5DB5-4280-B15A-8AD990AA0C26}"/>
                </a:ext>
              </a:extLst>
            </p:cNvPr>
            <p:cNvSpPr>
              <a:spLocks noChangeArrowheads="1"/>
            </p:cNvSpPr>
            <p:nvPr/>
          </p:nvSpPr>
          <p:spPr bwMode="auto">
            <a:xfrm>
              <a:off x="10825826"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0" name="Oval 177">
              <a:extLst>
                <a:ext uri="{FF2B5EF4-FFF2-40B4-BE49-F238E27FC236}">
                  <a16:creationId xmlns:a16="http://schemas.microsoft.com/office/drawing/2014/main" id="{F47B6312-BF9C-4508-8440-4C6105F04394}"/>
                </a:ext>
              </a:extLst>
            </p:cNvPr>
            <p:cNvSpPr>
              <a:spLocks noChangeArrowheads="1"/>
            </p:cNvSpPr>
            <p:nvPr/>
          </p:nvSpPr>
          <p:spPr bwMode="auto">
            <a:xfrm>
              <a:off x="1022604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1" name="Oval 178">
              <a:extLst>
                <a:ext uri="{FF2B5EF4-FFF2-40B4-BE49-F238E27FC236}">
                  <a16:creationId xmlns:a16="http://schemas.microsoft.com/office/drawing/2014/main" id="{4DB958BE-47D0-4B79-A285-A0DB5EF7180A}"/>
                </a:ext>
              </a:extLst>
            </p:cNvPr>
            <p:cNvSpPr>
              <a:spLocks noChangeArrowheads="1"/>
            </p:cNvSpPr>
            <p:nvPr/>
          </p:nvSpPr>
          <p:spPr bwMode="auto">
            <a:xfrm>
              <a:off x="11424181"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2" name="Oval 179">
              <a:extLst>
                <a:ext uri="{FF2B5EF4-FFF2-40B4-BE49-F238E27FC236}">
                  <a16:creationId xmlns:a16="http://schemas.microsoft.com/office/drawing/2014/main" id="{68C9A428-6186-43B1-85C6-B3D15061924B}"/>
                </a:ext>
              </a:extLst>
            </p:cNvPr>
            <p:cNvSpPr>
              <a:spLocks noChangeArrowheads="1"/>
            </p:cNvSpPr>
            <p:nvPr/>
          </p:nvSpPr>
          <p:spPr bwMode="auto">
            <a:xfrm>
              <a:off x="10825826"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3" name="Oval 180">
              <a:extLst>
                <a:ext uri="{FF2B5EF4-FFF2-40B4-BE49-F238E27FC236}">
                  <a16:creationId xmlns:a16="http://schemas.microsoft.com/office/drawing/2014/main" id="{2401FF9D-DAE1-4D29-A30A-266CB77F7C7A}"/>
                </a:ext>
              </a:extLst>
            </p:cNvPr>
            <p:cNvSpPr>
              <a:spLocks noChangeArrowheads="1"/>
            </p:cNvSpPr>
            <p:nvPr/>
          </p:nvSpPr>
          <p:spPr bwMode="auto">
            <a:xfrm>
              <a:off x="1022604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4" name="Oval 181">
              <a:extLst>
                <a:ext uri="{FF2B5EF4-FFF2-40B4-BE49-F238E27FC236}">
                  <a16:creationId xmlns:a16="http://schemas.microsoft.com/office/drawing/2014/main" id="{08B5713B-C3EE-4E3B-8B11-EE38368017DD}"/>
                </a:ext>
              </a:extLst>
            </p:cNvPr>
            <p:cNvSpPr>
              <a:spLocks noChangeArrowheads="1"/>
            </p:cNvSpPr>
            <p:nvPr/>
          </p:nvSpPr>
          <p:spPr bwMode="auto">
            <a:xfrm>
              <a:off x="11424181"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5" name="Oval 182">
              <a:extLst>
                <a:ext uri="{FF2B5EF4-FFF2-40B4-BE49-F238E27FC236}">
                  <a16:creationId xmlns:a16="http://schemas.microsoft.com/office/drawing/2014/main" id="{D8C8B97E-1F76-4D8C-B735-44ACB337237E}"/>
                </a:ext>
              </a:extLst>
            </p:cNvPr>
            <p:cNvSpPr>
              <a:spLocks noChangeArrowheads="1"/>
            </p:cNvSpPr>
            <p:nvPr/>
          </p:nvSpPr>
          <p:spPr bwMode="auto">
            <a:xfrm>
              <a:off x="10825826"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6" name="Oval 183">
              <a:extLst>
                <a:ext uri="{FF2B5EF4-FFF2-40B4-BE49-F238E27FC236}">
                  <a16:creationId xmlns:a16="http://schemas.microsoft.com/office/drawing/2014/main" id="{92597AB5-2F44-41E6-A0E6-882805F0A629}"/>
                </a:ext>
              </a:extLst>
            </p:cNvPr>
            <p:cNvSpPr>
              <a:spLocks noChangeArrowheads="1"/>
            </p:cNvSpPr>
            <p:nvPr/>
          </p:nvSpPr>
          <p:spPr bwMode="auto">
            <a:xfrm>
              <a:off x="1022604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7" name="Oval 184">
              <a:extLst>
                <a:ext uri="{FF2B5EF4-FFF2-40B4-BE49-F238E27FC236}">
                  <a16:creationId xmlns:a16="http://schemas.microsoft.com/office/drawing/2014/main" id="{78EAC9AE-6BAD-4198-A032-2B64599A1676}"/>
                </a:ext>
              </a:extLst>
            </p:cNvPr>
            <p:cNvSpPr>
              <a:spLocks noChangeArrowheads="1"/>
            </p:cNvSpPr>
            <p:nvPr/>
          </p:nvSpPr>
          <p:spPr bwMode="auto">
            <a:xfrm>
              <a:off x="11424181"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8" name="Oval 185">
              <a:extLst>
                <a:ext uri="{FF2B5EF4-FFF2-40B4-BE49-F238E27FC236}">
                  <a16:creationId xmlns:a16="http://schemas.microsoft.com/office/drawing/2014/main" id="{0092F3FD-9EFC-47C4-A14E-BB2C276EAB2D}"/>
                </a:ext>
              </a:extLst>
            </p:cNvPr>
            <p:cNvSpPr>
              <a:spLocks noChangeArrowheads="1"/>
            </p:cNvSpPr>
            <p:nvPr/>
          </p:nvSpPr>
          <p:spPr bwMode="auto">
            <a:xfrm>
              <a:off x="10825826"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99" name="Oval 186">
              <a:extLst>
                <a:ext uri="{FF2B5EF4-FFF2-40B4-BE49-F238E27FC236}">
                  <a16:creationId xmlns:a16="http://schemas.microsoft.com/office/drawing/2014/main" id="{8E58ADA2-B788-4F7A-9954-C636CDDAB191}"/>
                </a:ext>
              </a:extLst>
            </p:cNvPr>
            <p:cNvSpPr>
              <a:spLocks noChangeArrowheads="1"/>
            </p:cNvSpPr>
            <p:nvPr/>
          </p:nvSpPr>
          <p:spPr bwMode="auto">
            <a:xfrm>
              <a:off x="1022604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0" name="Oval 187">
              <a:extLst>
                <a:ext uri="{FF2B5EF4-FFF2-40B4-BE49-F238E27FC236}">
                  <a16:creationId xmlns:a16="http://schemas.microsoft.com/office/drawing/2014/main" id="{13196C39-2FFB-4C93-B5B6-8D3B5D0E07A0}"/>
                </a:ext>
              </a:extLst>
            </p:cNvPr>
            <p:cNvSpPr>
              <a:spLocks noChangeArrowheads="1"/>
            </p:cNvSpPr>
            <p:nvPr/>
          </p:nvSpPr>
          <p:spPr bwMode="auto">
            <a:xfrm>
              <a:off x="11424181"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1" name="Oval 188">
              <a:extLst>
                <a:ext uri="{FF2B5EF4-FFF2-40B4-BE49-F238E27FC236}">
                  <a16:creationId xmlns:a16="http://schemas.microsoft.com/office/drawing/2014/main" id="{ABE26292-E38E-49F5-83C2-4B1EF7712AEB}"/>
                </a:ext>
              </a:extLst>
            </p:cNvPr>
            <p:cNvSpPr>
              <a:spLocks noChangeArrowheads="1"/>
            </p:cNvSpPr>
            <p:nvPr/>
          </p:nvSpPr>
          <p:spPr bwMode="auto">
            <a:xfrm>
              <a:off x="10825826"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2" name="Oval 189">
              <a:extLst>
                <a:ext uri="{FF2B5EF4-FFF2-40B4-BE49-F238E27FC236}">
                  <a16:creationId xmlns:a16="http://schemas.microsoft.com/office/drawing/2014/main" id="{AFE18089-A804-493D-BA67-EEA19B1BD537}"/>
                </a:ext>
              </a:extLst>
            </p:cNvPr>
            <p:cNvSpPr>
              <a:spLocks noChangeArrowheads="1"/>
            </p:cNvSpPr>
            <p:nvPr/>
          </p:nvSpPr>
          <p:spPr bwMode="auto">
            <a:xfrm>
              <a:off x="1022604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3" name="Oval 190">
              <a:extLst>
                <a:ext uri="{FF2B5EF4-FFF2-40B4-BE49-F238E27FC236}">
                  <a16:creationId xmlns:a16="http://schemas.microsoft.com/office/drawing/2014/main" id="{41B9B968-7A73-46D0-871B-89D8086E90AE}"/>
                </a:ext>
              </a:extLst>
            </p:cNvPr>
            <p:cNvSpPr>
              <a:spLocks noChangeArrowheads="1"/>
            </p:cNvSpPr>
            <p:nvPr/>
          </p:nvSpPr>
          <p:spPr bwMode="auto">
            <a:xfrm>
              <a:off x="11424181"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4" name="Oval 191">
              <a:extLst>
                <a:ext uri="{FF2B5EF4-FFF2-40B4-BE49-F238E27FC236}">
                  <a16:creationId xmlns:a16="http://schemas.microsoft.com/office/drawing/2014/main" id="{85068345-04B4-4F2C-827B-415C7E020614}"/>
                </a:ext>
              </a:extLst>
            </p:cNvPr>
            <p:cNvSpPr>
              <a:spLocks noChangeArrowheads="1"/>
            </p:cNvSpPr>
            <p:nvPr/>
          </p:nvSpPr>
          <p:spPr bwMode="auto">
            <a:xfrm>
              <a:off x="10825826"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5" name="Oval 192">
              <a:extLst>
                <a:ext uri="{FF2B5EF4-FFF2-40B4-BE49-F238E27FC236}">
                  <a16:creationId xmlns:a16="http://schemas.microsoft.com/office/drawing/2014/main" id="{ADA77E5E-CFF5-4C78-90F2-5CCEBE23EFF9}"/>
                </a:ext>
              </a:extLst>
            </p:cNvPr>
            <p:cNvSpPr>
              <a:spLocks noChangeArrowheads="1"/>
            </p:cNvSpPr>
            <p:nvPr/>
          </p:nvSpPr>
          <p:spPr bwMode="auto">
            <a:xfrm>
              <a:off x="1022604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6" name="Oval 193">
              <a:extLst>
                <a:ext uri="{FF2B5EF4-FFF2-40B4-BE49-F238E27FC236}">
                  <a16:creationId xmlns:a16="http://schemas.microsoft.com/office/drawing/2014/main" id="{93D7F4F2-D51F-4564-88F6-763B66790C77}"/>
                </a:ext>
              </a:extLst>
            </p:cNvPr>
            <p:cNvSpPr>
              <a:spLocks noChangeArrowheads="1"/>
            </p:cNvSpPr>
            <p:nvPr/>
          </p:nvSpPr>
          <p:spPr bwMode="auto">
            <a:xfrm>
              <a:off x="11424181"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7" name="Oval 194">
              <a:extLst>
                <a:ext uri="{FF2B5EF4-FFF2-40B4-BE49-F238E27FC236}">
                  <a16:creationId xmlns:a16="http://schemas.microsoft.com/office/drawing/2014/main" id="{2D65E227-97F4-45A3-888D-6005876F4450}"/>
                </a:ext>
              </a:extLst>
            </p:cNvPr>
            <p:cNvSpPr>
              <a:spLocks noChangeArrowheads="1"/>
            </p:cNvSpPr>
            <p:nvPr/>
          </p:nvSpPr>
          <p:spPr bwMode="auto">
            <a:xfrm>
              <a:off x="10825826"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8" name="Oval 195">
              <a:extLst>
                <a:ext uri="{FF2B5EF4-FFF2-40B4-BE49-F238E27FC236}">
                  <a16:creationId xmlns:a16="http://schemas.microsoft.com/office/drawing/2014/main" id="{2C6C0440-A63D-4D90-A5C5-395ED86AF0A5}"/>
                </a:ext>
              </a:extLst>
            </p:cNvPr>
            <p:cNvSpPr>
              <a:spLocks noChangeArrowheads="1"/>
            </p:cNvSpPr>
            <p:nvPr/>
          </p:nvSpPr>
          <p:spPr bwMode="auto">
            <a:xfrm>
              <a:off x="1022604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9" name="Oval 196">
              <a:extLst>
                <a:ext uri="{FF2B5EF4-FFF2-40B4-BE49-F238E27FC236}">
                  <a16:creationId xmlns:a16="http://schemas.microsoft.com/office/drawing/2014/main" id="{3A89F52E-1471-4078-AC50-2472A91EDA6B}"/>
                </a:ext>
              </a:extLst>
            </p:cNvPr>
            <p:cNvSpPr>
              <a:spLocks noChangeArrowheads="1"/>
            </p:cNvSpPr>
            <p:nvPr/>
          </p:nvSpPr>
          <p:spPr bwMode="auto">
            <a:xfrm>
              <a:off x="123224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
        <p:nvSpPr>
          <p:cNvPr id="2" name="Title 1"/>
          <p:cNvSpPr>
            <a:spLocks noGrp="1"/>
          </p:cNvSpPr>
          <p:nvPr userDrawn="1">
            <p:ph type="ctrTitle"/>
          </p:nvPr>
        </p:nvSpPr>
        <p:spPr>
          <a:xfrm>
            <a:off x="585788" y="1758781"/>
            <a:ext cx="7702614" cy="2443974"/>
          </a:xfrm>
        </p:spPr>
        <p:txBody>
          <a:bodyPr anchor="b">
            <a:noAutofit/>
          </a:bodyPr>
          <a:lstStyle>
            <a:lvl1pPr marL="0" indent="0" algn="l">
              <a:defRPr sz="4800" b="1">
                <a:solidFill>
                  <a:schemeClr val="bg1"/>
                </a:solidFill>
              </a:defRPr>
            </a:lvl1pPr>
          </a:lstStyle>
          <a:p>
            <a:r>
              <a:rPr lang="en-US" dirty="0"/>
              <a:t>Click to edit Master title style</a:t>
            </a:r>
          </a:p>
        </p:txBody>
      </p:sp>
      <p:sp>
        <p:nvSpPr>
          <p:cNvPr id="3" name="Subtitle 2"/>
          <p:cNvSpPr>
            <a:spLocks noGrp="1"/>
          </p:cNvSpPr>
          <p:nvPr userDrawn="1">
            <p:ph type="subTitle" idx="1"/>
          </p:nvPr>
        </p:nvSpPr>
        <p:spPr>
          <a:xfrm>
            <a:off x="585788" y="4297003"/>
            <a:ext cx="7702613" cy="1083206"/>
          </a:xfrm>
        </p:spPr>
        <p:txBody>
          <a:bodyPr>
            <a:noAutofit/>
          </a:bodyPr>
          <a:lstStyle>
            <a:lvl1pPr marL="0" indent="0" algn="l">
              <a:buNone/>
              <a:defRPr sz="3200">
                <a:solidFill>
                  <a:schemeClr val="bg1"/>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sp>
        <p:nvSpPr>
          <p:cNvPr id="8" name="Footer Placeholder 4">
            <a:extLst>
              <a:ext uri="{FF2B5EF4-FFF2-40B4-BE49-F238E27FC236}">
                <a16:creationId xmlns:a16="http://schemas.microsoft.com/office/drawing/2014/main" id="{08190DCB-79FE-488E-B869-52890B4DA80A}"/>
              </a:ext>
            </a:extLst>
          </p:cNvPr>
          <p:cNvSpPr>
            <a:spLocks noGrp="1"/>
          </p:cNvSpPr>
          <p:nvPr userDrawn="1">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023C6066-B0B3-4439-89DE-9870FE32FFC9}"/>
              </a:ext>
            </a:extLst>
          </p:cNvPr>
          <p:cNvSpPr>
            <a:spLocks noGrp="1"/>
          </p:cNvSpPr>
          <p:nvPr userDrawn="1">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sp>
        <p:nvSpPr>
          <p:cNvPr id="210" name="Freeform 5">
            <a:extLst>
              <a:ext uri="{FF2B5EF4-FFF2-40B4-BE49-F238E27FC236}">
                <a16:creationId xmlns:a16="http://schemas.microsoft.com/office/drawing/2014/main" id="{DE3EDC1C-9661-4EFB-BE60-231DFF100E88}"/>
              </a:ext>
            </a:extLst>
          </p:cNvPr>
          <p:cNvSpPr>
            <a:spLocks/>
          </p:cNvSpPr>
          <p:nvPr userDrawn="1"/>
        </p:nvSpPr>
        <p:spPr bwMode="auto">
          <a:xfrm>
            <a:off x="10280293" y="2219365"/>
            <a:ext cx="1908532" cy="3822620"/>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212" name="Group 4">
            <a:extLst>
              <a:ext uri="{FF2B5EF4-FFF2-40B4-BE49-F238E27FC236}">
                <a16:creationId xmlns:a16="http://schemas.microsoft.com/office/drawing/2014/main" id="{28F299F9-2659-48C4-82DA-D262944AC3C5}"/>
              </a:ext>
            </a:extLst>
          </p:cNvPr>
          <p:cNvGrpSpPr>
            <a:grpSpLocks noChangeAspect="1"/>
          </p:cNvGrpSpPr>
          <p:nvPr userDrawn="1"/>
        </p:nvGrpSpPr>
        <p:grpSpPr bwMode="auto">
          <a:xfrm>
            <a:off x="9427956" y="238953"/>
            <a:ext cx="2355367" cy="677812"/>
            <a:chOff x="734" y="-53"/>
            <a:chExt cx="4024" cy="1158"/>
          </a:xfrm>
        </p:grpSpPr>
        <p:sp>
          <p:nvSpPr>
            <p:cNvPr id="217" name="Oval 5">
              <a:extLst>
                <a:ext uri="{FF2B5EF4-FFF2-40B4-BE49-F238E27FC236}">
                  <a16:creationId xmlns:a16="http://schemas.microsoft.com/office/drawing/2014/main" id="{128EBF89-D39C-41BE-AB4A-8A5ACC699AF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8" name="Freeform 6">
              <a:extLst>
                <a:ext uri="{FF2B5EF4-FFF2-40B4-BE49-F238E27FC236}">
                  <a16:creationId xmlns:a16="http://schemas.microsoft.com/office/drawing/2014/main" id="{80EE0A20-E4F8-4481-8543-6C6B58EF3B9D}"/>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9" name="Freeform 7">
              <a:extLst>
                <a:ext uri="{FF2B5EF4-FFF2-40B4-BE49-F238E27FC236}">
                  <a16:creationId xmlns:a16="http://schemas.microsoft.com/office/drawing/2014/main" id="{47EDC9E6-8CEB-40E6-9F00-3C87A8BFF95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0" name="Freeform 8">
              <a:extLst>
                <a:ext uri="{FF2B5EF4-FFF2-40B4-BE49-F238E27FC236}">
                  <a16:creationId xmlns:a16="http://schemas.microsoft.com/office/drawing/2014/main" id="{BFD700ED-99BB-44F3-BE7B-BC29C1B18EB0}"/>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623626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4" y="2037758"/>
            <a:ext cx="5367600" cy="4200996"/>
          </a:xfrm>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487641" y="2037758"/>
            <a:ext cx="5366836" cy="4200996"/>
          </a:xfrm>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2" y="1251909"/>
            <a:ext cx="5367600" cy="685299"/>
          </a:xfrm>
        </p:spPr>
        <p:txBody>
          <a:bodyPr anchor="ctr">
            <a:noAutofit/>
          </a:bodyPr>
          <a:lstStyle>
            <a:lvl1pPr marL="0" indent="0">
              <a:buNone/>
              <a:defRPr sz="2800" b="1">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6487641" y="1251909"/>
            <a:ext cx="5363907" cy="685299"/>
          </a:xfrm>
        </p:spPr>
        <p:txBody>
          <a:bodyPr anchor="ctr">
            <a:noAutofit/>
          </a:bodyPr>
          <a:lstStyle>
            <a:lvl1pPr marL="0" indent="0">
              <a:buNone/>
              <a:defRPr sz="2800" b="1">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cxnSp>
        <p:nvCxnSpPr>
          <p:cNvPr id="4" name="Straight Connector 3">
            <a:extLst>
              <a:ext uri="{FF2B5EF4-FFF2-40B4-BE49-F238E27FC236}">
                <a16:creationId xmlns:a16="http://schemas.microsoft.com/office/drawing/2014/main" id="{38097F74-F3DE-4D92-A277-90E075AA7CD0}"/>
              </a:ext>
            </a:extLst>
          </p:cNvPr>
          <p:cNvCxnSpPr/>
          <p:nvPr userDrawn="1"/>
        </p:nvCxnSpPr>
        <p:spPr>
          <a:xfrm>
            <a:off x="598504" y="1948787"/>
            <a:ext cx="5367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34B5FDF-FB4B-4B90-878E-09904A1457BC}"/>
              </a:ext>
            </a:extLst>
          </p:cNvPr>
          <p:cNvCxnSpPr>
            <a:cxnSpLocks/>
          </p:cNvCxnSpPr>
          <p:nvPr userDrawn="1"/>
        </p:nvCxnSpPr>
        <p:spPr>
          <a:xfrm>
            <a:off x="6487908" y="1948787"/>
            <a:ext cx="536683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78401EEB-D092-435E-8D34-31D1E0F8C237}"/>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3" name="Slide Number Placeholder 5">
            <a:extLst>
              <a:ext uri="{FF2B5EF4-FFF2-40B4-BE49-F238E27FC236}">
                <a16:creationId xmlns:a16="http://schemas.microsoft.com/office/drawing/2014/main" id="{3F597198-91B6-4E84-9E0E-66A859B28F5F}"/>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23922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4" y="2003033"/>
            <a:ext cx="5367600" cy="4040473"/>
          </a:xfrm>
          <a:solidFill>
            <a:schemeClr val="bg1">
              <a:lumMod val="95000"/>
              <a:alpha val="50000"/>
            </a:schemeClr>
          </a:solidFill>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487641" y="2003033"/>
            <a:ext cx="5367600" cy="4040473"/>
          </a:xfrm>
          <a:solidFill>
            <a:schemeClr val="bg1">
              <a:lumMod val="95000"/>
              <a:alpha val="50000"/>
            </a:schemeClr>
          </a:solidFill>
        </p:spPr>
        <p:txBody>
          <a:bodyPr tIns="180000">
            <a:normAutofit/>
          </a:bodyPr>
          <a:lstStyle>
            <a:lvl1pPr>
              <a:buClr>
                <a:schemeClr val="tx1"/>
              </a:buClr>
              <a:buSzPct val="80000"/>
              <a:defRPr sz="2400">
                <a:latin typeface="+mn-lt"/>
              </a:defRPr>
            </a:lvl1pPr>
            <a:lvl2pPr>
              <a:buClr>
                <a:schemeClr val="tx1"/>
              </a:buClr>
              <a:buSzPct val="80000"/>
              <a:defRPr sz="2000">
                <a:latin typeface="+mn-lt"/>
              </a:defRPr>
            </a:lvl2pPr>
            <a:lvl3pPr>
              <a:buClr>
                <a:schemeClr val="tx1"/>
              </a:buClr>
              <a:buSzPct val="80000"/>
              <a:defRPr sz="1800">
                <a:latin typeface="+mn-lt"/>
              </a:defRPr>
            </a:lvl3pPr>
            <a:lvl4pPr>
              <a:buClr>
                <a:schemeClr val="tx1"/>
              </a:buClr>
              <a:buSzPct val="80000"/>
              <a:defRPr sz="1600">
                <a:latin typeface="+mn-lt"/>
              </a:defRPr>
            </a:lvl4pPr>
            <a:lvl5pPr>
              <a:buClr>
                <a:schemeClr val="tx1"/>
              </a:buClr>
              <a:buSzPct val="80000"/>
              <a:defRPr sz="12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2" y="1251913"/>
            <a:ext cx="5367600" cy="685299"/>
          </a:xfrm>
          <a:solidFill>
            <a:schemeClr val="accent1"/>
          </a:solidFill>
        </p:spPr>
        <p:txBody>
          <a:bodyPr anchor="ctr">
            <a:noAutofit/>
          </a:bodyPr>
          <a:lstStyle>
            <a:lvl1pPr marL="0" indent="0">
              <a:buNone/>
              <a:defRPr sz="28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6487641" y="1251913"/>
            <a:ext cx="5367600" cy="685299"/>
          </a:xfrm>
          <a:solidFill>
            <a:schemeClr val="accent2"/>
          </a:solidFill>
        </p:spPr>
        <p:txBody>
          <a:bodyPr anchor="ctr">
            <a:noAutofit/>
          </a:bodyPr>
          <a:lstStyle>
            <a:lvl1pPr marL="0" indent="0">
              <a:buNone/>
              <a:defRPr sz="28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Footer Placeholder 4">
            <a:extLst>
              <a:ext uri="{FF2B5EF4-FFF2-40B4-BE49-F238E27FC236}">
                <a16:creationId xmlns:a16="http://schemas.microsoft.com/office/drawing/2014/main" id="{35166203-FE32-4B5C-A694-CEDF29128F4A}"/>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3" name="Slide Number Placeholder 5">
            <a:extLst>
              <a:ext uri="{FF2B5EF4-FFF2-40B4-BE49-F238E27FC236}">
                <a16:creationId xmlns:a16="http://schemas.microsoft.com/office/drawing/2014/main" id="{0AC644D0-9141-4016-B5C0-745255A22AE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747355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60900"/>
            <a:ext cx="3386064" cy="4040473"/>
          </a:xfrm>
          <a:solidFill>
            <a:schemeClr val="bg1">
              <a:lumMod val="95000"/>
              <a:alpha val="50000"/>
            </a:schemeClr>
          </a:solidFill>
        </p:spPr>
        <p:txBody>
          <a:bodyPr tIns="180000">
            <a:norm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536790" y="2060900"/>
            <a:ext cx="3382853" cy="4040473"/>
          </a:xfrm>
          <a:solidFill>
            <a:schemeClr val="bg1">
              <a:lumMod val="95000"/>
              <a:alpha val="50000"/>
            </a:schemeClr>
          </a:solidFill>
        </p:spPr>
        <p:txBody>
          <a:bodyPr tIns="180000">
            <a:norm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2" y="1251909"/>
            <a:ext cx="3383209" cy="685299"/>
          </a:xfrm>
          <a:noFill/>
        </p:spPr>
        <p:txBody>
          <a:bodyPr anchor="ctr">
            <a:normAutofit/>
          </a:bodyPr>
          <a:lstStyle>
            <a:lvl1pPr marL="0" indent="0">
              <a:buNone/>
              <a:defRPr sz="2400" b="1">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536790" y="1251909"/>
            <a:ext cx="3382853" cy="685299"/>
          </a:xfrm>
          <a:noFill/>
        </p:spPr>
        <p:txBody>
          <a:bodyPr anchor="ctr">
            <a:normAutofit/>
          </a:bodyPr>
          <a:lstStyle>
            <a:lvl1pPr marL="0" indent="0">
              <a:buNone/>
              <a:defRPr sz="2400" b="1">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471624" y="2060900"/>
            <a:ext cx="3382853" cy="4040473"/>
          </a:xfrm>
          <a:solidFill>
            <a:schemeClr val="bg1">
              <a:lumMod val="95000"/>
              <a:alpha val="50000"/>
            </a:schemeClr>
          </a:solidFill>
        </p:spPr>
        <p:txBody>
          <a:bodyPr tIns="180000">
            <a:norm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471624" y="1251909"/>
            <a:ext cx="3382853" cy="685299"/>
          </a:xfrm>
          <a:noFill/>
        </p:spPr>
        <p:txBody>
          <a:bodyPr anchor="ctr">
            <a:normAutofit/>
          </a:bodyPr>
          <a:lstStyle>
            <a:lvl1pPr marL="0" indent="0">
              <a:buNone/>
              <a:defRPr sz="2400" b="1">
                <a:solidFill>
                  <a:schemeClr val="accent3"/>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cxnSp>
        <p:nvCxnSpPr>
          <p:cNvPr id="14" name="Straight Connector 13">
            <a:extLst>
              <a:ext uri="{FF2B5EF4-FFF2-40B4-BE49-F238E27FC236}">
                <a16:creationId xmlns:a16="http://schemas.microsoft.com/office/drawing/2014/main" id="{CEB0C1A1-8B04-46CF-9120-98868C731355}"/>
              </a:ext>
            </a:extLst>
          </p:cNvPr>
          <p:cNvCxnSpPr>
            <a:cxnSpLocks/>
          </p:cNvCxnSpPr>
          <p:nvPr userDrawn="1"/>
        </p:nvCxnSpPr>
        <p:spPr>
          <a:xfrm>
            <a:off x="598503" y="1937208"/>
            <a:ext cx="338606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1654C52-42C0-4173-865D-DDAC0F8AEE09}"/>
              </a:ext>
            </a:extLst>
          </p:cNvPr>
          <p:cNvCxnSpPr>
            <a:cxnSpLocks/>
          </p:cNvCxnSpPr>
          <p:nvPr userDrawn="1"/>
        </p:nvCxnSpPr>
        <p:spPr>
          <a:xfrm>
            <a:off x="4536790" y="1937208"/>
            <a:ext cx="338606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337527F-8E2A-45CD-80BD-89B4955B2FFE}"/>
              </a:ext>
            </a:extLst>
          </p:cNvPr>
          <p:cNvCxnSpPr>
            <a:cxnSpLocks/>
          </p:cNvCxnSpPr>
          <p:nvPr userDrawn="1"/>
        </p:nvCxnSpPr>
        <p:spPr>
          <a:xfrm>
            <a:off x="8475076" y="1937208"/>
            <a:ext cx="33860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Footer Placeholder 4">
            <a:extLst>
              <a:ext uri="{FF2B5EF4-FFF2-40B4-BE49-F238E27FC236}">
                <a16:creationId xmlns:a16="http://schemas.microsoft.com/office/drawing/2014/main" id="{AF802975-9CDA-4F6D-98BF-DDF1F44DB284}"/>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BFDB5AE6-13E9-4CB5-8E6E-0E898FE8D409}"/>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180276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60904"/>
            <a:ext cx="3387038" cy="4189425"/>
          </a:xfrm>
          <a:solidFill>
            <a:schemeClr val="bg1">
              <a:lumMod val="95000"/>
              <a:alpha val="50000"/>
            </a:schemeClr>
          </a:solidFill>
        </p:spPr>
        <p:txBody>
          <a:bodyPr tIns="180000">
            <a:normAutofit/>
          </a:bodyPr>
          <a:lstStyle>
            <a:lvl1pPr>
              <a:buClr>
                <a:schemeClr val="tx1"/>
              </a:buClr>
              <a:buSzPct val="80000"/>
              <a:defRPr sz="2000">
                <a:latin typeface="+mn-lt"/>
              </a:defRPr>
            </a:lvl1pPr>
            <a:lvl2pPr>
              <a:buClr>
                <a:schemeClr val="tx1"/>
              </a:buClr>
              <a:buSzPct val="80000"/>
              <a:defRPr sz="1800">
                <a:latin typeface="+mn-lt"/>
              </a:defRPr>
            </a:lvl2pPr>
            <a:lvl3pPr>
              <a:buClr>
                <a:schemeClr val="tx1"/>
              </a:buClr>
              <a:buSzPct val="80000"/>
              <a:defRPr sz="1600">
                <a:latin typeface="+mn-lt"/>
              </a:defRPr>
            </a:lvl3pPr>
            <a:lvl4pPr>
              <a:buClr>
                <a:schemeClr val="tx1"/>
              </a:buClr>
              <a:buSzPct val="80000"/>
              <a:defRPr sz="1400">
                <a:latin typeface="+mn-lt"/>
              </a:defRPr>
            </a:lvl4pPr>
            <a:lvl5pPr>
              <a:buClr>
                <a:schemeClr val="tx1"/>
              </a:buClr>
              <a:buSzPct val="80000"/>
              <a:defRPr sz="11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536791" y="2060904"/>
            <a:ext cx="3383826" cy="4189425"/>
          </a:xfrm>
          <a:solidFill>
            <a:schemeClr val="bg1">
              <a:lumMod val="95000"/>
              <a:alpha val="50000"/>
            </a:schemeClr>
          </a:solidFill>
        </p:spPr>
        <p:txBody>
          <a:bodyPr tIns="180000">
            <a:normAutofit/>
          </a:bodyPr>
          <a:lstStyle>
            <a:lvl1pPr>
              <a:buClr>
                <a:schemeClr val="tx1"/>
              </a:buClr>
              <a:buSzPct val="80000"/>
              <a:defRPr sz="2000">
                <a:latin typeface="+mn-lt"/>
              </a:defRPr>
            </a:lvl1pPr>
            <a:lvl2pPr>
              <a:buClr>
                <a:schemeClr val="tx1"/>
              </a:buClr>
              <a:buSzPct val="80000"/>
              <a:defRPr sz="1800">
                <a:latin typeface="+mn-lt"/>
              </a:defRPr>
            </a:lvl2pPr>
            <a:lvl3pPr>
              <a:buClr>
                <a:schemeClr val="tx1"/>
              </a:buClr>
              <a:buSzPct val="80000"/>
              <a:defRPr sz="1600">
                <a:latin typeface="+mn-lt"/>
              </a:defRPr>
            </a:lvl3pPr>
            <a:lvl4pPr>
              <a:buClr>
                <a:schemeClr val="tx1"/>
              </a:buClr>
              <a:buSzPct val="80000"/>
              <a:defRPr sz="1400">
                <a:latin typeface="+mn-lt"/>
              </a:defRPr>
            </a:lvl4pPr>
            <a:lvl5pPr>
              <a:buClr>
                <a:schemeClr val="tx1"/>
              </a:buClr>
              <a:buSzPct val="80000"/>
              <a:defRPr sz="11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2" y="1251913"/>
            <a:ext cx="3384182" cy="685299"/>
          </a:xfrm>
          <a:solidFill>
            <a:schemeClr val="accent1"/>
          </a:solidFill>
        </p:spPr>
        <p:txBody>
          <a:bodyPr anchor="ctr">
            <a:normAutofit/>
          </a:bodyP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536791" y="1251913"/>
            <a:ext cx="3383826" cy="685299"/>
          </a:xfrm>
          <a:solidFill>
            <a:schemeClr val="accent2"/>
          </a:solidFill>
        </p:spPr>
        <p:txBody>
          <a:bodyPr anchor="ctr">
            <a:normAutofit/>
          </a:bodyP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471625" y="2060904"/>
            <a:ext cx="3383826" cy="4189425"/>
          </a:xfrm>
          <a:solidFill>
            <a:schemeClr val="bg1">
              <a:lumMod val="95000"/>
              <a:alpha val="50000"/>
            </a:schemeClr>
          </a:solidFill>
        </p:spPr>
        <p:txBody>
          <a:bodyPr tIns="180000">
            <a:normAutofit/>
          </a:bodyPr>
          <a:lstStyle>
            <a:lvl1pPr>
              <a:buClr>
                <a:schemeClr val="tx1"/>
              </a:buClr>
              <a:buSzPct val="80000"/>
              <a:defRPr sz="2000">
                <a:latin typeface="+mn-lt"/>
              </a:defRPr>
            </a:lvl1pPr>
            <a:lvl2pPr>
              <a:buClr>
                <a:schemeClr val="tx1"/>
              </a:buClr>
              <a:buSzPct val="80000"/>
              <a:defRPr sz="1800">
                <a:latin typeface="+mn-lt"/>
              </a:defRPr>
            </a:lvl2pPr>
            <a:lvl3pPr>
              <a:buClr>
                <a:schemeClr val="tx1"/>
              </a:buClr>
              <a:buSzPct val="80000"/>
              <a:defRPr sz="1600">
                <a:latin typeface="+mn-lt"/>
              </a:defRPr>
            </a:lvl3pPr>
            <a:lvl4pPr>
              <a:buClr>
                <a:schemeClr val="tx1"/>
              </a:buClr>
              <a:buSzPct val="80000"/>
              <a:defRPr sz="1400">
                <a:latin typeface="+mn-lt"/>
              </a:defRPr>
            </a:lvl4pPr>
            <a:lvl5pPr>
              <a:buClr>
                <a:schemeClr val="tx1"/>
              </a:buClr>
              <a:buSzPct val="80000"/>
              <a:defRPr sz="110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471625" y="1251913"/>
            <a:ext cx="3383826" cy="685299"/>
          </a:xfrm>
          <a:solidFill>
            <a:schemeClr val="accent3"/>
          </a:solidFill>
        </p:spPr>
        <p:txBody>
          <a:bodyPr anchor="ctr">
            <a:normAutofit/>
          </a:bodyPr>
          <a:lstStyle>
            <a:lvl1pPr marL="0" indent="0">
              <a:buNone/>
              <a:defRPr sz="2400" b="1">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4" name="Footer Placeholder 4">
            <a:extLst>
              <a:ext uri="{FF2B5EF4-FFF2-40B4-BE49-F238E27FC236}">
                <a16:creationId xmlns:a16="http://schemas.microsoft.com/office/drawing/2014/main" id="{E985A77C-08B7-4F52-ABDB-9E0C1661ECDC}"/>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5" name="Slide Number Placeholder 5">
            <a:extLst>
              <a:ext uri="{FF2B5EF4-FFF2-40B4-BE49-F238E27FC236}">
                <a16:creationId xmlns:a16="http://schemas.microsoft.com/office/drawing/2014/main" id="{8010DF3A-463E-44C4-9666-4784D682D5EB}"/>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771167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24" name="Text Placeholder 11">
            <a:extLst>
              <a:ext uri="{FF2B5EF4-FFF2-40B4-BE49-F238E27FC236}">
                <a16:creationId xmlns:a16="http://schemas.microsoft.com/office/drawing/2014/main" id="{58004321-6197-4517-894A-03DC20F8A8A9}"/>
              </a:ext>
            </a:extLst>
          </p:cNvPr>
          <p:cNvSpPr>
            <a:spLocks noGrp="1"/>
          </p:cNvSpPr>
          <p:nvPr>
            <p:ph type="body" sz="quarter" idx="13" hasCustomPrompt="1"/>
          </p:nvPr>
        </p:nvSpPr>
        <p:spPr>
          <a:xfrm>
            <a:off x="605778" y="1747904"/>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1</a:t>
            </a:r>
          </a:p>
        </p:txBody>
      </p:sp>
      <p:sp>
        <p:nvSpPr>
          <p:cNvPr id="25" name="Text Placeholder 17">
            <a:extLst>
              <a:ext uri="{FF2B5EF4-FFF2-40B4-BE49-F238E27FC236}">
                <a16:creationId xmlns:a16="http://schemas.microsoft.com/office/drawing/2014/main" id="{08959D24-884E-4677-A371-7EA9F97A620B}"/>
              </a:ext>
            </a:extLst>
          </p:cNvPr>
          <p:cNvSpPr>
            <a:spLocks noGrp="1"/>
          </p:cNvSpPr>
          <p:nvPr>
            <p:ph type="body" sz="quarter" idx="18"/>
          </p:nvPr>
        </p:nvSpPr>
        <p:spPr>
          <a:xfrm flipH="1">
            <a:off x="1345440" y="1747904"/>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26" name="Text Placeholder 11">
            <a:extLst>
              <a:ext uri="{FF2B5EF4-FFF2-40B4-BE49-F238E27FC236}">
                <a16:creationId xmlns:a16="http://schemas.microsoft.com/office/drawing/2014/main" id="{9ED6EB27-3A83-405E-B625-ADA4A3B0FC1E}"/>
              </a:ext>
            </a:extLst>
          </p:cNvPr>
          <p:cNvSpPr>
            <a:spLocks noGrp="1"/>
          </p:cNvSpPr>
          <p:nvPr>
            <p:ph type="body" sz="quarter" idx="19" hasCustomPrompt="1"/>
          </p:nvPr>
        </p:nvSpPr>
        <p:spPr>
          <a:xfrm>
            <a:off x="605778" y="2590379"/>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2</a:t>
            </a:r>
          </a:p>
        </p:txBody>
      </p:sp>
      <p:sp>
        <p:nvSpPr>
          <p:cNvPr id="27" name="Text Placeholder 11">
            <a:extLst>
              <a:ext uri="{FF2B5EF4-FFF2-40B4-BE49-F238E27FC236}">
                <a16:creationId xmlns:a16="http://schemas.microsoft.com/office/drawing/2014/main" id="{2977786B-0140-438F-B3D8-D7421AD0344D}"/>
              </a:ext>
            </a:extLst>
          </p:cNvPr>
          <p:cNvSpPr>
            <a:spLocks noGrp="1"/>
          </p:cNvSpPr>
          <p:nvPr>
            <p:ph type="body" sz="quarter" idx="20" hasCustomPrompt="1"/>
          </p:nvPr>
        </p:nvSpPr>
        <p:spPr>
          <a:xfrm>
            <a:off x="605778" y="3432855"/>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3</a:t>
            </a:r>
          </a:p>
        </p:txBody>
      </p:sp>
      <p:sp>
        <p:nvSpPr>
          <p:cNvPr id="28" name="Text Placeholder 11">
            <a:extLst>
              <a:ext uri="{FF2B5EF4-FFF2-40B4-BE49-F238E27FC236}">
                <a16:creationId xmlns:a16="http://schemas.microsoft.com/office/drawing/2014/main" id="{0D30EDA3-E5FC-42BD-9A47-97E3A493DA7E}"/>
              </a:ext>
            </a:extLst>
          </p:cNvPr>
          <p:cNvSpPr>
            <a:spLocks noGrp="1"/>
          </p:cNvSpPr>
          <p:nvPr>
            <p:ph type="body" sz="quarter" idx="21" hasCustomPrompt="1"/>
          </p:nvPr>
        </p:nvSpPr>
        <p:spPr>
          <a:xfrm>
            <a:off x="605778" y="4275330"/>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4</a:t>
            </a:r>
          </a:p>
        </p:txBody>
      </p:sp>
      <p:sp>
        <p:nvSpPr>
          <p:cNvPr id="29" name="Text Placeholder 11">
            <a:extLst>
              <a:ext uri="{FF2B5EF4-FFF2-40B4-BE49-F238E27FC236}">
                <a16:creationId xmlns:a16="http://schemas.microsoft.com/office/drawing/2014/main" id="{599C216C-CB4C-4628-9D1B-D18E8CFAA4AD}"/>
              </a:ext>
            </a:extLst>
          </p:cNvPr>
          <p:cNvSpPr>
            <a:spLocks noGrp="1"/>
          </p:cNvSpPr>
          <p:nvPr>
            <p:ph type="body" sz="quarter" idx="22" hasCustomPrompt="1"/>
          </p:nvPr>
        </p:nvSpPr>
        <p:spPr>
          <a:xfrm>
            <a:off x="605778" y="5117806"/>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5</a:t>
            </a:r>
          </a:p>
        </p:txBody>
      </p:sp>
      <p:sp>
        <p:nvSpPr>
          <p:cNvPr id="30" name="Text Placeholder 17">
            <a:extLst>
              <a:ext uri="{FF2B5EF4-FFF2-40B4-BE49-F238E27FC236}">
                <a16:creationId xmlns:a16="http://schemas.microsoft.com/office/drawing/2014/main" id="{19C979AA-2876-44F7-9494-433537307DCC}"/>
              </a:ext>
            </a:extLst>
          </p:cNvPr>
          <p:cNvSpPr>
            <a:spLocks noGrp="1"/>
          </p:cNvSpPr>
          <p:nvPr>
            <p:ph type="body" sz="quarter" idx="23"/>
          </p:nvPr>
        </p:nvSpPr>
        <p:spPr>
          <a:xfrm flipH="1">
            <a:off x="1345440" y="2590379"/>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1" name="Text Placeholder 17">
            <a:extLst>
              <a:ext uri="{FF2B5EF4-FFF2-40B4-BE49-F238E27FC236}">
                <a16:creationId xmlns:a16="http://schemas.microsoft.com/office/drawing/2014/main" id="{C4C199EA-13D4-43C4-9307-4F44BB8D0CE9}"/>
              </a:ext>
            </a:extLst>
          </p:cNvPr>
          <p:cNvSpPr>
            <a:spLocks noGrp="1"/>
          </p:cNvSpPr>
          <p:nvPr>
            <p:ph type="body" sz="quarter" idx="24"/>
          </p:nvPr>
        </p:nvSpPr>
        <p:spPr>
          <a:xfrm flipH="1">
            <a:off x="1345440" y="3432855"/>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2" name="Text Placeholder 17">
            <a:extLst>
              <a:ext uri="{FF2B5EF4-FFF2-40B4-BE49-F238E27FC236}">
                <a16:creationId xmlns:a16="http://schemas.microsoft.com/office/drawing/2014/main" id="{D208872C-39D7-40AB-A75A-D9BE4BBCD008}"/>
              </a:ext>
            </a:extLst>
          </p:cNvPr>
          <p:cNvSpPr>
            <a:spLocks noGrp="1"/>
          </p:cNvSpPr>
          <p:nvPr>
            <p:ph type="body" sz="quarter" idx="25"/>
          </p:nvPr>
        </p:nvSpPr>
        <p:spPr>
          <a:xfrm flipH="1">
            <a:off x="1345440" y="4275330"/>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3" name="Text Placeholder 17">
            <a:extLst>
              <a:ext uri="{FF2B5EF4-FFF2-40B4-BE49-F238E27FC236}">
                <a16:creationId xmlns:a16="http://schemas.microsoft.com/office/drawing/2014/main" id="{1E1C7D1B-DB24-48F4-814B-6BB1BE1622C8}"/>
              </a:ext>
            </a:extLst>
          </p:cNvPr>
          <p:cNvSpPr>
            <a:spLocks noGrp="1"/>
          </p:cNvSpPr>
          <p:nvPr>
            <p:ph type="body" sz="quarter" idx="26"/>
          </p:nvPr>
        </p:nvSpPr>
        <p:spPr>
          <a:xfrm flipH="1">
            <a:off x="1345440" y="5117806"/>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15" name="Footer Placeholder 4">
            <a:extLst>
              <a:ext uri="{FF2B5EF4-FFF2-40B4-BE49-F238E27FC236}">
                <a16:creationId xmlns:a16="http://schemas.microsoft.com/office/drawing/2014/main" id="{934C8469-BC5E-4811-86D1-4033917FB756}"/>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6" name="Slide Number Placeholder 5">
            <a:extLst>
              <a:ext uri="{FF2B5EF4-FFF2-40B4-BE49-F238E27FC236}">
                <a16:creationId xmlns:a16="http://schemas.microsoft.com/office/drawing/2014/main" id="{2FABC7B3-8D07-458E-9F20-CCB712D843F8}"/>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796513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2-column-layout-with-title">
    <p:spTree>
      <p:nvGrpSpPr>
        <p:cNvPr id="1" name=""/>
        <p:cNvGrpSpPr/>
        <p:nvPr/>
      </p:nvGrpSpPr>
      <p:grpSpPr>
        <a:xfrm>
          <a:off x="0" y="0"/>
          <a:ext cx="0" cy="0"/>
          <a:chOff x="0" y="0"/>
          <a:chExt cx="0" cy="0"/>
        </a:xfrm>
      </p:grpSpPr>
      <p:pic>
        <p:nvPicPr>
          <p:cNvPr id="4" name="Picture 3" descr="A close up of a map&#10;&#10;Description generated with very high confidence">
            <a:extLst>
              <a:ext uri="{FF2B5EF4-FFF2-40B4-BE49-F238E27FC236}">
                <a16:creationId xmlns:a16="http://schemas.microsoft.com/office/drawing/2014/main" id="{03A427F8-C12A-410B-B909-266C8BC275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860706" y="1241426"/>
            <a:ext cx="8328120" cy="5778500"/>
          </a:xfrm>
          <a:prstGeom prst="rect">
            <a:avLst/>
          </a:prstGeom>
        </p:spPr>
      </p:pic>
      <p:sp>
        <p:nvSpPr>
          <p:cNvPr id="5" name="Rectangle 4">
            <a:extLst>
              <a:ext uri="{FF2B5EF4-FFF2-40B4-BE49-F238E27FC236}">
                <a16:creationId xmlns:a16="http://schemas.microsoft.com/office/drawing/2014/main" id="{D07C8D0E-253C-4E8B-8E3D-BD9E48FAF795}"/>
              </a:ext>
            </a:extLst>
          </p:cNvPr>
          <p:cNvSpPr/>
          <p:nvPr userDrawn="1"/>
        </p:nvSpPr>
        <p:spPr>
          <a:xfrm>
            <a:off x="1" y="1241426"/>
            <a:ext cx="10747262" cy="5778500"/>
          </a:xfrm>
          <a:prstGeom prst="rect">
            <a:avLst/>
          </a:prstGeom>
          <a:gradFill flip="none" rotWithShape="1">
            <a:gsLst>
              <a:gs pos="40900">
                <a:schemeClr val="bg1"/>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17" name="Footer Placeholder 4">
            <a:extLst>
              <a:ext uri="{FF2B5EF4-FFF2-40B4-BE49-F238E27FC236}">
                <a16:creationId xmlns:a16="http://schemas.microsoft.com/office/drawing/2014/main" id="{79FE1E66-9228-449B-91A7-CAC24035A530}"/>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72554349-B627-4053-8EA2-73E61F8E499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sp>
        <p:nvSpPr>
          <p:cNvPr id="19" name="Text Placeholder 11">
            <a:extLst>
              <a:ext uri="{FF2B5EF4-FFF2-40B4-BE49-F238E27FC236}">
                <a16:creationId xmlns:a16="http://schemas.microsoft.com/office/drawing/2014/main" id="{3B051F25-469A-46A3-9B92-6D1E94E02203}"/>
              </a:ext>
            </a:extLst>
          </p:cNvPr>
          <p:cNvSpPr>
            <a:spLocks noGrp="1"/>
          </p:cNvSpPr>
          <p:nvPr>
            <p:ph type="body" sz="quarter" idx="13" hasCustomPrompt="1"/>
          </p:nvPr>
        </p:nvSpPr>
        <p:spPr>
          <a:xfrm>
            <a:off x="605778" y="1701604"/>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1</a:t>
            </a:r>
          </a:p>
        </p:txBody>
      </p:sp>
      <p:sp>
        <p:nvSpPr>
          <p:cNvPr id="20" name="Text Placeholder 17">
            <a:extLst>
              <a:ext uri="{FF2B5EF4-FFF2-40B4-BE49-F238E27FC236}">
                <a16:creationId xmlns:a16="http://schemas.microsoft.com/office/drawing/2014/main" id="{737BB282-F9C6-437C-9908-14F687053E0E}"/>
              </a:ext>
            </a:extLst>
          </p:cNvPr>
          <p:cNvSpPr>
            <a:spLocks noGrp="1"/>
          </p:cNvSpPr>
          <p:nvPr>
            <p:ph type="body" sz="quarter" idx="18"/>
          </p:nvPr>
        </p:nvSpPr>
        <p:spPr>
          <a:xfrm flipH="1">
            <a:off x="1345440" y="1701604"/>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21" name="Text Placeholder 11">
            <a:extLst>
              <a:ext uri="{FF2B5EF4-FFF2-40B4-BE49-F238E27FC236}">
                <a16:creationId xmlns:a16="http://schemas.microsoft.com/office/drawing/2014/main" id="{F49A1D84-FB59-43F0-AB0E-74A8971D954A}"/>
              </a:ext>
            </a:extLst>
          </p:cNvPr>
          <p:cNvSpPr>
            <a:spLocks noGrp="1"/>
          </p:cNvSpPr>
          <p:nvPr>
            <p:ph type="body" sz="quarter" idx="19" hasCustomPrompt="1"/>
          </p:nvPr>
        </p:nvSpPr>
        <p:spPr>
          <a:xfrm>
            <a:off x="605778" y="2544079"/>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2</a:t>
            </a:r>
          </a:p>
        </p:txBody>
      </p:sp>
      <p:sp>
        <p:nvSpPr>
          <p:cNvPr id="22" name="Text Placeholder 11">
            <a:extLst>
              <a:ext uri="{FF2B5EF4-FFF2-40B4-BE49-F238E27FC236}">
                <a16:creationId xmlns:a16="http://schemas.microsoft.com/office/drawing/2014/main" id="{EF039785-9742-4AB9-9120-356E72807AAC}"/>
              </a:ext>
            </a:extLst>
          </p:cNvPr>
          <p:cNvSpPr>
            <a:spLocks noGrp="1"/>
          </p:cNvSpPr>
          <p:nvPr>
            <p:ph type="body" sz="quarter" idx="20" hasCustomPrompt="1"/>
          </p:nvPr>
        </p:nvSpPr>
        <p:spPr>
          <a:xfrm>
            <a:off x="605778" y="3386555"/>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3</a:t>
            </a:r>
          </a:p>
        </p:txBody>
      </p:sp>
      <p:sp>
        <p:nvSpPr>
          <p:cNvPr id="23" name="Text Placeholder 11">
            <a:extLst>
              <a:ext uri="{FF2B5EF4-FFF2-40B4-BE49-F238E27FC236}">
                <a16:creationId xmlns:a16="http://schemas.microsoft.com/office/drawing/2014/main" id="{8024CB34-C6D9-4C00-BB63-CDA387E36662}"/>
              </a:ext>
            </a:extLst>
          </p:cNvPr>
          <p:cNvSpPr>
            <a:spLocks noGrp="1"/>
          </p:cNvSpPr>
          <p:nvPr>
            <p:ph type="body" sz="quarter" idx="21" hasCustomPrompt="1"/>
          </p:nvPr>
        </p:nvSpPr>
        <p:spPr>
          <a:xfrm>
            <a:off x="605778" y="4229030"/>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4</a:t>
            </a:r>
          </a:p>
        </p:txBody>
      </p:sp>
      <p:sp>
        <p:nvSpPr>
          <p:cNvPr id="34" name="Text Placeholder 11">
            <a:extLst>
              <a:ext uri="{FF2B5EF4-FFF2-40B4-BE49-F238E27FC236}">
                <a16:creationId xmlns:a16="http://schemas.microsoft.com/office/drawing/2014/main" id="{FD85BD34-23DF-47A0-8421-D908332775C7}"/>
              </a:ext>
            </a:extLst>
          </p:cNvPr>
          <p:cNvSpPr>
            <a:spLocks noGrp="1"/>
          </p:cNvSpPr>
          <p:nvPr>
            <p:ph type="body" sz="quarter" idx="22" hasCustomPrompt="1"/>
          </p:nvPr>
        </p:nvSpPr>
        <p:spPr>
          <a:xfrm>
            <a:off x="605778" y="5071506"/>
            <a:ext cx="623517" cy="638405"/>
          </a:xfrm>
          <a:prstGeom prst="ellipse">
            <a:avLst/>
          </a:prstGeom>
          <a:solidFill>
            <a:schemeClr val="accent1"/>
          </a:solidFill>
          <a:ln w="38100">
            <a:noFill/>
          </a:ln>
        </p:spPr>
        <p:txBody>
          <a:bodyPr anchor="ctr">
            <a:noAutofit/>
          </a:bodyPr>
          <a:lstStyle>
            <a:lvl1pPr marL="0" indent="0" algn="ctr">
              <a:buNone/>
              <a:defRPr sz="2800" b="1">
                <a:solidFill>
                  <a:schemeClr val="bg1"/>
                </a:solidFill>
                <a:latin typeface="+mj-lt"/>
              </a:defRPr>
            </a:lvl1pPr>
          </a:lstStyle>
          <a:p>
            <a:pPr lvl="0"/>
            <a:r>
              <a:rPr lang="en-IN" dirty="0"/>
              <a:t>5</a:t>
            </a:r>
          </a:p>
        </p:txBody>
      </p:sp>
      <p:sp>
        <p:nvSpPr>
          <p:cNvPr id="35" name="Text Placeholder 17">
            <a:extLst>
              <a:ext uri="{FF2B5EF4-FFF2-40B4-BE49-F238E27FC236}">
                <a16:creationId xmlns:a16="http://schemas.microsoft.com/office/drawing/2014/main" id="{FBC0CF34-BD6F-49A5-AC05-C57CB906ECBD}"/>
              </a:ext>
            </a:extLst>
          </p:cNvPr>
          <p:cNvSpPr>
            <a:spLocks noGrp="1"/>
          </p:cNvSpPr>
          <p:nvPr>
            <p:ph type="body" sz="quarter" idx="23"/>
          </p:nvPr>
        </p:nvSpPr>
        <p:spPr>
          <a:xfrm flipH="1">
            <a:off x="1345440" y="2544079"/>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6" name="Text Placeholder 17">
            <a:extLst>
              <a:ext uri="{FF2B5EF4-FFF2-40B4-BE49-F238E27FC236}">
                <a16:creationId xmlns:a16="http://schemas.microsoft.com/office/drawing/2014/main" id="{4FF9E6C0-85B0-44C5-BBBB-04747830801E}"/>
              </a:ext>
            </a:extLst>
          </p:cNvPr>
          <p:cNvSpPr>
            <a:spLocks noGrp="1"/>
          </p:cNvSpPr>
          <p:nvPr>
            <p:ph type="body" sz="quarter" idx="24"/>
          </p:nvPr>
        </p:nvSpPr>
        <p:spPr>
          <a:xfrm flipH="1">
            <a:off x="1345440" y="3386555"/>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7" name="Text Placeholder 17">
            <a:extLst>
              <a:ext uri="{FF2B5EF4-FFF2-40B4-BE49-F238E27FC236}">
                <a16:creationId xmlns:a16="http://schemas.microsoft.com/office/drawing/2014/main" id="{6B202F52-233B-4680-8DEC-6F63214219FB}"/>
              </a:ext>
            </a:extLst>
          </p:cNvPr>
          <p:cNvSpPr>
            <a:spLocks noGrp="1"/>
          </p:cNvSpPr>
          <p:nvPr>
            <p:ph type="body" sz="quarter" idx="25"/>
          </p:nvPr>
        </p:nvSpPr>
        <p:spPr>
          <a:xfrm flipH="1">
            <a:off x="1345440" y="4229030"/>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
        <p:nvSpPr>
          <p:cNvPr id="38" name="Text Placeholder 17">
            <a:extLst>
              <a:ext uri="{FF2B5EF4-FFF2-40B4-BE49-F238E27FC236}">
                <a16:creationId xmlns:a16="http://schemas.microsoft.com/office/drawing/2014/main" id="{7B0AE791-765C-4E8E-AE97-AE4E453ADF0C}"/>
              </a:ext>
            </a:extLst>
          </p:cNvPr>
          <p:cNvSpPr>
            <a:spLocks noGrp="1"/>
          </p:cNvSpPr>
          <p:nvPr>
            <p:ph type="body" sz="quarter" idx="26"/>
          </p:nvPr>
        </p:nvSpPr>
        <p:spPr>
          <a:xfrm flipH="1">
            <a:off x="1345440" y="5071506"/>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dirty="0"/>
              <a:t>Edit Master text styles</a:t>
            </a:r>
          </a:p>
        </p:txBody>
      </p:sp>
    </p:spTree>
    <p:extLst>
      <p:ext uri="{BB962C8B-B14F-4D97-AF65-F5344CB8AC3E}">
        <p14:creationId xmlns:p14="http://schemas.microsoft.com/office/powerpoint/2010/main" val="226867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4" y="3863013"/>
            <a:ext cx="3640305" cy="2180493"/>
          </a:xfrm>
          <a:noFill/>
        </p:spPr>
        <p:txBody>
          <a:bodyPr tIns="180000">
            <a:noAutofit/>
          </a:bodyPr>
          <a:lstStyle>
            <a:lvl1pPr>
              <a:buClr>
                <a:schemeClr val="tx1"/>
              </a:buClr>
              <a:buSzPct val="80000"/>
              <a:defRPr sz="2400">
                <a:solidFill>
                  <a:schemeClr val="tx1"/>
                </a:solidFill>
                <a:latin typeface="+mn-lt"/>
              </a:defRPr>
            </a:lvl1pPr>
            <a:lvl2pPr>
              <a:buClr>
                <a:schemeClr val="tx1"/>
              </a:buClr>
              <a:buSzPct val="80000"/>
              <a:defRPr sz="2000">
                <a:solidFill>
                  <a:schemeClr val="tx1"/>
                </a:solidFill>
                <a:latin typeface="+mn-lt"/>
              </a:defRPr>
            </a:lvl2pPr>
            <a:lvl3pPr>
              <a:buClr>
                <a:schemeClr val="tx1"/>
              </a:buClr>
              <a:buSzPct val="80000"/>
              <a:defRPr sz="1800">
                <a:solidFill>
                  <a:schemeClr val="tx1"/>
                </a:solidFill>
                <a:latin typeface="+mn-lt"/>
              </a:defRPr>
            </a:lvl3pPr>
            <a:lvl4pPr>
              <a:buClr>
                <a:schemeClr val="tx1"/>
              </a:buClr>
              <a:buSzPct val="80000"/>
              <a:defRPr sz="1600">
                <a:solidFill>
                  <a:schemeClr val="tx1"/>
                </a:solidFill>
                <a:latin typeface="+mn-lt"/>
              </a:defRPr>
            </a:lvl4pPr>
            <a:lvl5pPr>
              <a:buClr>
                <a:schemeClr val="tx1"/>
              </a:buClr>
              <a:buSzPct val="80000"/>
              <a:defRPr sz="12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282790" y="3863013"/>
            <a:ext cx="3636853" cy="2180493"/>
          </a:xfrm>
          <a:noFill/>
        </p:spPr>
        <p:txBody>
          <a:bodyPr tIns="180000">
            <a:noAutofit/>
          </a:bodyPr>
          <a:lstStyle>
            <a:lvl1pPr>
              <a:buClr>
                <a:schemeClr val="tx1"/>
              </a:buClr>
              <a:buSzPct val="80000"/>
              <a:defRPr sz="2400">
                <a:solidFill>
                  <a:schemeClr val="tx1"/>
                </a:solidFill>
                <a:latin typeface="+mn-lt"/>
              </a:defRPr>
            </a:lvl1pPr>
            <a:lvl2pPr>
              <a:buClr>
                <a:schemeClr val="tx1"/>
              </a:buClr>
              <a:buSzPct val="80000"/>
              <a:defRPr sz="2000">
                <a:solidFill>
                  <a:schemeClr val="tx1"/>
                </a:solidFill>
                <a:latin typeface="+mn-lt"/>
              </a:defRPr>
            </a:lvl2pPr>
            <a:lvl3pPr>
              <a:buClr>
                <a:schemeClr val="tx1"/>
              </a:buClr>
              <a:buSzPct val="80000"/>
              <a:defRPr sz="1800">
                <a:solidFill>
                  <a:schemeClr val="tx1"/>
                </a:solidFill>
                <a:latin typeface="+mn-lt"/>
              </a:defRPr>
            </a:lvl3pPr>
            <a:lvl4pPr>
              <a:buClr>
                <a:schemeClr val="tx1"/>
              </a:buClr>
              <a:buSzPct val="80000"/>
              <a:defRPr sz="1600">
                <a:solidFill>
                  <a:schemeClr val="tx1"/>
                </a:solidFill>
                <a:latin typeface="+mn-lt"/>
              </a:defRPr>
            </a:lvl4pPr>
            <a:lvl5pPr>
              <a:buClr>
                <a:schemeClr val="tx1"/>
              </a:buClr>
              <a:buSzPct val="80000"/>
              <a:defRPr sz="12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347572" y="3078010"/>
            <a:ext cx="3637236" cy="685299"/>
          </a:xfrm>
          <a:noFill/>
        </p:spPr>
        <p:txBody>
          <a:bodyPr anchor="b">
            <a:normAutofit/>
          </a:bodyPr>
          <a:lstStyle>
            <a:lvl1pPr marL="0" indent="0">
              <a:buNone/>
              <a:defRPr sz="28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282790" y="3078010"/>
            <a:ext cx="3636853" cy="685299"/>
          </a:xfrm>
          <a:noFill/>
        </p:spPr>
        <p:txBody>
          <a:bodyPr anchor="b">
            <a:normAutofit/>
          </a:bodyPr>
          <a:lstStyle>
            <a:lvl1pPr marL="0" indent="0">
              <a:buNone/>
              <a:defRPr sz="28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217624" y="3863013"/>
            <a:ext cx="3636853" cy="2180493"/>
          </a:xfrm>
          <a:noFill/>
        </p:spPr>
        <p:txBody>
          <a:bodyPr tIns="180000">
            <a:noAutofit/>
          </a:bodyPr>
          <a:lstStyle>
            <a:lvl1pPr>
              <a:buClr>
                <a:schemeClr val="tx1"/>
              </a:buClr>
              <a:buSzPct val="80000"/>
              <a:defRPr sz="2400">
                <a:solidFill>
                  <a:schemeClr val="tx1"/>
                </a:solidFill>
                <a:latin typeface="+mn-lt"/>
              </a:defRPr>
            </a:lvl1pPr>
            <a:lvl2pPr>
              <a:buClr>
                <a:schemeClr val="tx1"/>
              </a:buClr>
              <a:buSzPct val="80000"/>
              <a:defRPr sz="2000">
                <a:solidFill>
                  <a:schemeClr val="tx1"/>
                </a:solidFill>
                <a:latin typeface="+mn-lt"/>
              </a:defRPr>
            </a:lvl2pPr>
            <a:lvl3pPr>
              <a:buClr>
                <a:schemeClr val="tx1"/>
              </a:buClr>
              <a:buSzPct val="80000"/>
              <a:defRPr sz="1800">
                <a:solidFill>
                  <a:schemeClr val="tx1"/>
                </a:solidFill>
                <a:latin typeface="+mn-lt"/>
              </a:defRPr>
            </a:lvl3pPr>
            <a:lvl4pPr>
              <a:buClr>
                <a:schemeClr val="tx1"/>
              </a:buClr>
              <a:buSzPct val="80000"/>
              <a:defRPr sz="1600">
                <a:solidFill>
                  <a:schemeClr val="tx1"/>
                </a:solidFill>
                <a:latin typeface="+mn-lt"/>
              </a:defRPr>
            </a:lvl4pPr>
            <a:lvl5pPr>
              <a:buClr>
                <a:schemeClr val="tx1"/>
              </a:buClr>
              <a:buSzPct val="80000"/>
              <a:defRPr sz="12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217624" y="3078010"/>
            <a:ext cx="3636853" cy="685299"/>
          </a:xfrm>
          <a:noFill/>
        </p:spPr>
        <p:txBody>
          <a:bodyPr anchor="b">
            <a:normAutofit/>
          </a:bodyPr>
          <a:lstStyle>
            <a:lvl1pPr marL="0" indent="0">
              <a:buNone/>
              <a:defRPr sz="28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4" name="Picture Placeholder 2">
            <a:extLst>
              <a:ext uri="{FF2B5EF4-FFF2-40B4-BE49-F238E27FC236}">
                <a16:creationId xmlns:a16="http://schemas.microsoft.com/office/drawing/2014/main" id="{31834488-2436-4C24-8589-9F7442DE4A73}"/>
              </a:ext>
            </a:extLst>
          </p:cNvPr>
          <p:cNvSpPr>
            <a:spLocks noGrp="1" noChangeAspect="1"/>
          </p:cNvSpPr>
          <p:nvPr>
            <p:ph type="pic" idx="15"/>
          </p:nvPr>
        </p:nvSpPr>
        <p:spPr>
          <a:xfrm>
            <a:off x="344504" y="1251914"/>
            <a:ext cx="3640304" cy="1760275"/>
          </a:xfrm>
          <a:prstGeom prst="roundRect">
            <a:avLst>
              <a:gd name="adj" fmla="val 0"/>
            </a:avLst>
          </a:prstGeom>
          <a:effectLst/>
        </p:spPr>
        <p:txBody>
          <a:bodyPr anchor="ctr">
            <a:normAutofit/>
          </a:bodyPr>
          <a:lstStyle>
            <a:lvl1pPr marL="0" indent="0" algn="ctr">
              <a:buNone/>
              <a:defRPr sz="2800">
                <a:effectLst/>
                <a:latin typeface="+mn-l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15" name="Picture Placeholder 2">
            <a:extLst>
              <a:ext uri="{FF2B5EF4-FFF2-40B4-BE49-F238E27FC236}">
                <a16:creationId xmlns:a16="http://schemas.microsoft.com/office/drawing/2014/main" id="{6AB43F01-AA7A-4534-B038-4D430BF4F3FD}"/>
              </a:ext>
            </a:extLst>
          </p:cNvPr>
          <p:cNvSpPr>
            <a:spLocks noGrp="1" noChangeAspect="1"/>
          </p:cNvSpPr>
          <p:nvPr>
            <p:ph type="pic" idx="16"/>
          </p:nvPr>
        </p:nvSpPr>
        <p:spPr>
          <a:xfrm>
            <a:off x="4279339" y="1251914"/>
            <a:ext cx="3640304" cy="1760275"/>
          </a:xfrm>
          <a:prstGeom prst="roundRect">
            <a:avLst>
              <a:gd name="adj" fmla="val 0"/>
            </a:avLst>
          </a:prstGeom>
          <a:effectLst/>
        </p:spPr>
        <p:txBody>
          <a:bodyPr anchor="ctr">
            <a:normAutofit/>
          </a:bodyPr>
          <a:lstStyle>
            <a:lvl1pPr marL="0" indent="0" algn="ctr">
              <a:buNone/>
              <a:defRPr sz="2800">
                <a:effectLst/>
                <a:latin typeface="+mn-l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Picture Placeholder 2">
            <a:extLst>
              <a:ext uri="{FF2B5EF4-FFF2-40B4-BE49-F238E27FC236}">
                <a16:creationId xmlns:a16="http://schemas.microsoft.com/office/drawing/2014/main" id="{CF7401C1-E6C9-4BE0-9FC8-E345DD3187AC}"/>
              </a:ext>
            </a:extLst>
          </p:cNvPr>
          <p:cNvSpPr>
            <a:spLocks noGrp="1" noChangeAspect="1"/>
          </p:cNvSpPr>
          <p:nvPr>
            <p:ph type="pic" idx="17"/>
          </p:nvPr>
        </p:nvSpPr>
        <p:spPr>
          <a:xfrm>
            <a:off x="8214174" y="1251914"/>
            <a:ext cx="3640304" cy="1760275"/>
          </a:xfrm>
          <a:prstGeom prst="roundRect">
            <a:avLst>
              <a:gd name="adj" fmla="val 0"/>
            </a:avLst>
          </a:prstGeom>
          <a:effectLst/>
        </p:spPr>
        <p:txBody>
          <a:bodyPr anchor="ctr">
            <a:normAutofit/>
          </a:bodyPr>
          <a:lstStyle>
            <a:lvl1pPr marL="0" indent="0" algn="ctr">
              <a:buNone/>
              <a:defRPr sz="2800">
                <a:effectLst/>
                <a:latin typeface="+mn-l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Footer Placeholder 4">
            <a:extLst>
              <a:ext uri="{FF2B5EF4-FFF2-40B4-BE49-F238E27FC236}">
                <a16:creationId xmlns:a16="http://schemas.microsoft.com/office/drawing/2014/main" id="{B1641C5A-FFF0-4182-95D9-50D18FCCA7B7}"/>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28" name="Slide Number Placeholder 5">
            <a:extLst>
              <a:ext uri="{FF2B5EF4-FFF2-40B4-BE49-F238E27FC236}">
                <a16:creationId xmlns:a16="http://schemas.microsoft.com/office/drawing/2014/main" id="{6BA71A50-DE15-4007-AC6E-A11ED406A2B6}"/>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153440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2"/>
            <a:ext cx="9388394" cy="628650"/>
          </a:xfrm>
        </p:spPr>
        <p:txBody>
          <a:bodyPr anchor="ctr">
            <a:normAutofit/>
          </a:bodyPr>
          <a:lstStyle>
            <a:lvl1pPr>
              <a:defRPr sz="3200">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4" y="3793568"/>
            <a:ext cx="3640305" cy="2180493"/>
          </a:xfrm>
          <a:solidFill>
            <a:schemeClr val="bg1">
              <a:lumMod val="95000"/>
            </a:schemeClr>
          </a:solidFill>
        </p:spPr>
        <p:txBody>
          <a:bodyPr tIns="180000">
            <a:no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282790" y="3793568"/>
            <a:ext cx="3636853" cy="2180493"/>
          </a:xfrm>
          <a:solidFill>
            <a:schemeClr val="bg1">
              <a:lumMod val="95000"/>
            </a:schemeClr>
          </a:solidFill>
        </p:spPr>
        <p:txBody>
          <a:bodyPr tIns="180000">
            <a:no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347572" y="3054859"/>
            <a:ext cx="3637236" cy="685299"/>
          </a:xfrm>
          <a:solidFill>
            <a:schemeClr val="accent1"/>
          </a:solidFill>
        </p:spPr>
        <p:txBody>
          <a:bodyPr anchor="ctr">
            <a:normAutofit/>
          </a:bodyPr>
          <a:lstStyle>
            <a:lvl1pPr marL="0" indent="0">
              <a:buNone/>
              <a:defRPr sz="28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282790" y="3054859"/>
            <a:ext cx="3636853" cy="685299"/>
          </a:xfrm>
          <a:solidFill>
            <a:schemeClr val="accent2"/>
          </a:solidFill>
        </p:spPr>
        <p:txBody>
          <a:bodyPr anchor="ctr">
            <a:normAutofit/>
          </a:bodyPr>
          <a:lstStyle>
            <a:lvl1pPr marL="0" indent="0">
              <a:buNone/>
              <a:defRPr sz="28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217624" y="3793568"/>
            <a:ext cx="3636853" cy="2180493"/>
          </a:xfrm>
          <a:solidFill>
            <a:schemeClr val="bg1">
              <a:lumMod val="95000"/>
            </a:schemeClr>
          </a:solidFill>
        </p:spPr>
        <p:txBody>
          <a:bodyPr tIns="180000">
            <a:noAutofit/>
          </a:bodyPr>
          <a:lstStyle>
            <a:lvl1pPr>
              <a:buClr>
                <a:schemeClr val="tx1"/>
              </a:buClr>
              <a:buSzPct val="80000"/>
              <a:defRPr sz="2000">
                <a:solidFill>
                  <a:schemeClr val="tx1"/>
                </a:solidFill>
                <a:latin typeface="+mn-lt"/>
              </a:defRPr>
            </a:lvl1pPr>
            <a:lvl2pPr>
              <a:buClr>
                <a:schemeClr val="tx1"/>
              </a:buClr>
              <a:buSzPct val="80000"/>
              <a:defRPr sz="1800">
                <a:solidFill>
                  <a:schemeClr val="tx1"/>
                </a:solidFill>
                <a:latin typeface="+mn-lt"/>
              </a:defRPr>
            </a:lvl2pPr>
            <a:lvl3pPr>
              <a:buClr>
                <a:schemeClr val="tx1"/>
              </a:buClr>
              <a:buSzPct val="80000"/>
              <a:defRPr sz="1600">
                <a:solidFill>
                  <a:schemeClr val="tx1"/>
                </a:solidFill>
                <a:latin typeface="+mn-lt"/>
              </a:defRPr>
            </a:lvl3pPr>
            <a:lvl4pPr>
              <a:buClr>
                <a:schemeClr val="tx1"/>
              </a:buClr>
              <a:buSzPct val="80000"/>
              <a:defRPr sz="1400">
                <a:solidFill>
                  <a:schemeClr val="tx1"/>
                </a:solidFill>
                <a:latin typeface="+mn-lt"/>
              </a:defRPr>
            </a:lvl4pPr>
            <a:lvl5pPr>
              <a:buClr>
                <a:schemeClr val="tx1"/>
              </a:buClr>
              <a:buSzPct val="80000"/>
              <a:defRPr sz="1100">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217624" y="3054859"/>
            <a:ext cx="3636853" cy="685299"/>
          </a:xfrm>
          <a:solidFill>
            <a:schemeClr val="accent3"/>
          </a:solidFill>
        </p:spPr>
        <p:txBody>
          <a:bodyPr anchor="ctr">
            <a:normAutofit/>
          </a:bodyPr>
          <a:lstStyle>
            <a:lvl1pPr marL="0" indent="0" algn="l">
              <a:buNone/>
              <a:defRPr sz="28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4" name="Picture Placeholder 2">
            <a:extLst>
              <a:ext uri="{FF2B5EF4-FFF2-40B4-BE49-F238E27FC236}">
                <a16:creationId xmlns:a16="http://schemas.microsoft.com/office/drawing/2014/main" id="{31834488-2436-4C24-8589-9F7442DE4A73}"/>
              </a:ext>
            </a:extLst>
          </p:cNvPr>
          <p:cNvSpPr>
            <a:spLocks noGrp="1" noChangeAspect="1"/>
          </p:cNvSpPr>
          <p:nvPr>
            <p:ph type="pic" idx="15"/>
          </p:nvPr>
        </p:nvSpPr>
        <p:spPr>
          <a:xfrm>
            <a:off x="344504" y="1251914"/>
            <a:ext cx="3640304" cy="1760275"/>
          </a:xfrm>
          <a:prstGeom prst="roundRect">
            <a:avLst>
              <a:gd name="adj" fmla="val 0"/>
            </a:avLst>
          </a:prstGeom>
          <a:effectLst/>
        </p:spPr>
        <p:txBody>
          <a:bodyPr anchor="ctr">
            <a:normAutofit/>
          </a:bodyPr>
          <a:lstStyle>
            <a:lvl1pPr marL="0" indent="0" algn="ctr">
              <a:buNone/>
              <a:defRPr sz="2800">
                <a:effectLs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15" name="Picture Placeholder 2">
            <a:extLst>
              <a:ext uri="{FF2B5EF4-FFF2-40B4-BE49-F238E27FC236}">
                <a16:creationId xmlns:a16="http://schemas.microsoft.com/office/drawing/2014/main" id="{6AB43F01-AA7A-4534-B038-4D430BF4F3FD}"/>
              </a:ext>
            </a:extLst>
          </p:cNvPr>
          <p:cNvSpPr>
            <a:spLocks noGrp="1" noChangeAspect="1"/>
          </p:cNvSpPr>
          <p:nvPr>
            <p:ph type="pic" idx="16"/>
          </p:nvPr>
        </p:nvSpPr>
        <p:spPr>
          <a:xfrm>
            <a:off x="4279339" y="1251914"/>
            <a:ext cx="3640304" cy="1760275"/>
          </a:xfrm>
          <a:prstGeom prst="roundRect">
            <a:avLst>
              <a:gd name="adj" fmla="val 0"/>
            </a:avLst>
          </a:prstGeom>
          <a:effectLst/>
        </p:spPr>
        <p:txBody>
          <a:bodyPr anchor="ctr">
            <a:normAutofit/>
          </a:bodyPr>
          <a:lstStyle>
            <a:lvl1pPr marL="0" indent="0" algn="ctr">
              <a:buNone/>
              <a:defRPr sz="2800">
                <a:effectLs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Picture Placeholder 2">
            <a:extLst>
              <a:ext uri="{FF2B5EF4-FFF2-40B4-BE49-F238E27FC236}">
                <a16:creationId xmlns:a16="http://schemas.microsoft.com/office/drawing/2014/main" id="{CF7401C1-E6C9-4BE0-9FC8-E345DD3187AC}"/>
              </a:ext>
            </a:extLst>
          </p:cNvPr>
          <p:cNvSpPr>
            <a:spLocks noGrp="1" noChangeAspect="1"/>
          </p:cNvSpPr>
          <p:nvPr>
            <p:ph type="pic" idx="17"/>
          </p:nvPr>
        </p:nvSpPr>
        <p:spPr>
          <a:xfrm>
            <a:off x="8214174" y="1251914"/>
            <a:ext cx="3640304" cy="1760275"/>
          </a:xfrm>
          <a:prstGeom prst="roundRect">
            <a:avLst>
              <a:gd name="adj" fmla="val 0"/>
            </a:avLst>
          </a:prstGeom>
          <a:effectLst/>
        </p:spPr>
        <p:txBody>
          <a:bodyPr anchor="ctr">
            <a:normAutofit/>
          </a:bodyPr>
          <a:lstStyle>
            <a:lvl1pPr marL="0" indent="0" algn="ctr">
              <a:buNone/>
              <a:defRPr sz="2800">
                <a:effectLst/>
              </a:defRPr>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7" name="Footer Placeholder 4">
            <a:extLst>
              <a:ext uri="{FF2B5EF4-FFF2-40B4-BE49-F238E27FC236}">
                <a16:creationId xmlns:a16="http://schemas.microsoft.com/office/drawing/2014/main" id="{B433767A-9B14-4171-B765-A866BE7486A4}"/>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D054A5C8-B05A-4800-9CB1-DE50F4312C08}"/>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1722394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5" name="pattern.jpg" descr="pattern.jpg">
            <a:extLst>
              <a:ext uri="{FF2B5EF4-FFF2-40B4-BE49-F238E27FC236}">
                <a16:creationId xmlns:a16="http://schemas.microsoft.com/office/drawing/2014/main" id="{1949B04E-0F7B-4B13-BC72-D0AC2B01FF3E}"/>
              </a:ext>
            </a:extLst>
          </p:cNvPr>
          <p:cNvPicPr>
            <a:picLocks noChangeAspect="1"/>
          </p:cNvPicPr>
          <p:nvPr userDrawn="1"/>
        </p:nvPicPr>
        <p:blipFill>
          <a:blip r:embed="rId2">
            <a:extLst/>
          </a:blip>
          <a:srcRect l="21857" r="21857"/>
          <a:stretch>
            <a:fillRect/>
          </a:stretch>
        </p:blipFill>
        <p:spPr>
          <a:xfrm>
            <a:off x="0" y="0"/>
            <a:ext cx="2437765" cy="2494414"/>
          </a:xfrm>
          <a:prstGeom prst="rect">
            <a:avLst/>
          </a:prstGeom>
          <a:ln w="12700">
            <a:miter lim="400000"/>
          </a:ln>
        </p:spPr>
      </p:pic>
      <p:pic>
        <p:nvPicPr>
          <p:cNvPr id="9" name="pattern.jpg" descr="pattern.jpg">
            <a:extLst>
              <a:ext uri="{FF2B5EF4-FFF2-40B4-BE49-F238E27FC236}">
                <a16:creationId xmlns:a16="http://schemas.microsoft.com/office/drawing/2014/main" id="{852DA955-EA04-4A3A-B1E2-E09DE1AA5C02}"/>
              </a:ext>
            </a:extLst>
          </p:cNvPr>
          <p:cNvPicPr>
            <a:picLocks noChangeAspect="1"/>
          </p:cNvPicPr>
          <p:nvPr userDrawn="1"/>
        </p:nvPicPr>
        <p:blipFill>
          <a:blip r:embed="rId2">
            <a:extLst/>
          </a:blip>
          <a:srcRect l="21857" r="21857"/>
          <a:stretch>
            <a:fillRect/>
          </a:stretch>
        </p:blipFill>
        <p:spPr>
          <a:xfrm>
            <a:off x="2437765" y="0"/>
            <a:ext cx="2437765" cy="2494414"/>
          </a:xfrm>
          <a:prstGeom prst="rect">
            <a:avLst/>
          </a:prstGeom>
          <a:ln w="12700">
            <a:miter lim="400000"/>
          </a:ln>
        </p:spPr>
      </p:pic>
      <p:pic>
        <p:nvPicPr>
          <p:cNvPr id="10" name="pattern.jpg" descr="pattern.jpg">
            <a:extLst>
              <a:ext uri="{FF2B5EF4-FFF2-40B4-BE49-F238E27FC236}">
                <a16:creationId xmlns:a16="http://schemas.microsoft.com/office/drawing/2014/main" id="{1B237FCA-9F5B-40C7-8CE5-B358BB3AA309}"/>
              </a:ext>
            </a:extLst>
          </p:cNvPr>
          <p:cNvPicPr>
            <a:picLocks noChangeAspect="1"/>
          </p:cNvPicPr>
          <p:nvPr userDrawn="1"/>
        </p:nvPicPr>
        <p:blipFill>
          <a:blip r:embed="rId2">
            <a:extLst/>
          </a:blip>
          <a:srcRect l="21857" r="21857"/>
          <a:stretch>
            <a:fillRect/>
          </a:stretch>
        </p:blipFill>
        <p:spPr>
          <a:xfrm>
            <a:off x="4875530" y="0"/>
            <a:ext cx="2437765" cy="2494414"/>
          </a:xfrm>
          <a:prstGeom prst="rect">
            <a:avLst/>
          </a:prstGeom>
          <a:ln w="12700">
            <a:miter lim="400000"/>
          </a:ln>
        </p:spPr>
      </p:pic>
      <p:pic>
        <p:nvPicPr>
          <p:cNvPr id="11" name="pattern.jpg" descr="pattern.jpg">
            <a:extLst>
              <a:ext uri="{FF2B5EF4-FFF2-40B4-BE49-F238E27FC236}">
                <a16:creationId xmlns:a16="http://schemas.microsoft.com/office/drawing/2014/main" id="{D8DB42DE-25E0-435D-B589-E4CDA8B86C06}"/>
              </a:ext>
            </a:extLst>
          </p:cNvPr>
          <p:cNvPicPr>
            <a:picLocks noChangeAspect="1"/>
          </p:cNvPicPr>
          <p:nvPr userDrawn="1"/>
        </p:nvPicPr>
        <p:blipFill>
          <a:blip r:embed="rId2">
            <a:extLst/>
          </a:blip>
          <a:srcRect l="21857" r="21857"/>
          <a:stretch>
            <a:fillRect/>
          </a:stretch>
        </p:blipFill>
        <p:spPr>
          <a:xfrm>
            <a:off x="7313295" y="0"/>
            <a:ext cx="2437765" cy="2494414"/>
          </a:xfrm>
          <a:prstGeom prst="rect">
            <a:avLst/>
          </a:prstGeom>
          <a:ln w="12700">
            <a:miter lim="400000"/>
          </a:ln>
        </p:spPr>
      </p:pic>
      <p:pic>
        <p:nvPicPr>
          <p:cNvPr id="12" name="pattern.jpg" descr="pattern.jpg">
            <a:extLst>
              <a:ext uri="{FF2B5EF4-FFF2-40B4-BE49-F238E27FC236}">
                <a16:creationId xmlns:a16="http://schemas.microsoft.com/office/drawing/2014/main" id="{F9CA9B23-08C5-4D45-83E9-807BA7BE706B}"/>
              </a:ext>
            </a:extLst>
          </p:cNvPr>
          <p:cNvPicPr>
            <a:picLocks noChangeAspect="1"/>
          </p:cNvPicPr>
          <p:nvPr userDrawn="1"/>
        </p:nvPicPr>
        <p:blipFill>
          <a:blip r:embed="rId2">
            <a:extLst/>
          </a:blip>
          <a:srcRect l="21857" r="21857"/>
          <a:stretch>
            <a:fillRect/>
          </a:stretch>
        </p:blipFill>
        <p:spPr>
          <a:xfrm>
            <a:off x="9751061" y="0"/>
            <a:ext cx="2437765" cy="2494414"/>
          </a:xfrm>
          <a:prstGeom prst="rect">
            <a:avLst/>
          </a:prstGeom>
          <a:ln w="12700">
            <a:miter lim="400000"/>
          </a:ln>
        </p:spPr>
      </p:pic>
      <p:sp>
        <p:nvSpPr>
          <p:cNvPr id="6" name="Title 1">
            <a:extLst>
              <a:ext uri="{FF2B5EF4-FFF2-40B4-BE49-F238E27FC236}">
                <a16:creationId xmlns:a16="http://schemas.microsoft.com/office/drawing/2014/main" id="{09E823B4-596F-4EF8-B5C2-C9B3DF18E4B1}"/>
              </a:ext>
            </a:extLst>
          </p:cNvPr>
          <p:cNvSpPr>
            <a:spLocks noGrp="1"/>
          </p:cNvSpPr>
          <p:nvPr userDrawn="1">
            <p:ph type="title" hasCustomPrompt="1"/>
          </p:nvPr>
        </p:nvSpPr>
        <p:spPr>
          <a:xfrm>
            <a:off x="334083" y="2660766"/>
            <a:ext cx="11520395" cy="484550"/>
          </a:xfrm>
        </p:spPr>
        <p:txBody>
          <a:bodyPr anchor="ctr">
            <a:noAutofit/>
          </a:bodyPr>
          <a:lstStyle>
            <a:lvl1pPr algn="ctr">
              <a:defRPr sz="4000">
                <a:solidFill>
                  <a:schemeClr val="tx1"/>
                </a:solidFill>
                <a:latin typeface="+mj-lt"/>
              </a:defRPr>
            </a:lvl1pPr>
          </a:lstStyle>
          <a:p>
            <a:r>
              <a:rPr lang="en-US" dirty="0"/>
              <a:t>What We Do?</a:t>
            </a:r>
          </a:p>
        </p:txBody>
      </p:sp>
      <p:sp>
        <p:nvSpPr>
          <p:cNvPr id="13" name="Subtitle 2">
            <a:extLst>
              <a:ext uri="{FF2B5EF4-FFF2-40B4-BE49-F238E27FC236}">
                <a16:creationId xmlns:a16="http://schemas.microsoft.com/office/drawing/2014/main" id="{93CD53F5-6D8A-4519-82DB-C9CC87512BB3}"/>
              </a:ext>
            </a:extLst>
          </p:cNvPr>
          <p:cNvSpPr>
            <a:spLocks noGrp="1"/>
          </p:cNvSpPr>
          <p:nvPr userDrawn="1">
            <p:ph type="subTitle" idx="1" hasCustomPrompt="1"/>
          </p:nvPr>
        </p:nvSpPr>
        <p:spPr>
          <a:xfrm>
            <a:off x="333375" y="3267125"/>
            <a:ext cx="11522075" cy="519198"/>
          </a:xfrm>
        </p:spPr>
        <p:txBody>
          <a:bodyPr anchor="ctr">
            <a:normAutofit/>
          </a:bodyPr>
          <a:lstStyle>
            <a:lvl1pPr marL="0" indent="0" algn="ctr">
              <a:buNone/>
              <a:defRPr sz="2400">
                <a:solidFill>
                  <a:schemeClr val="tx1"/>
                </a:solidFill>
                <a:latin typeface="+mn-lt"/>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IN" dirty="0"/>
              <a:t>Lorem ipsum is a pseudo-Latin text used in web design</a:t>
            </a:r>
          </a:p>
        </p:txBody>
      </p:sp>
      <p:sp>
        <p:nvSpPr>
          <p:cNvPr id="14" name="Rectangle 13">
            <a:extLst>
              <a:ext uri="{FF2B5EF4-FFF2-40B4-BE49-F238E27FC236}">
                <a16:creationId xmlns:a16="http://schemas.microsoft.com/office/drawing/2014/main" id="{FA442AA4-2626-4209-9463-253F1EC8B2F7}"/>
              </a:ext>
            </a:extLst>
          </p:cNvPr>
          <p:cNvSpPr/>
          <p:nvPr userDrawn="1"/>
        </p:nvSpPr>
        <p:spPr>
          <a:xfrm>
            <a:off x="0" y="0"/>
            <a:ext cx="12188825" cy="216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6" name="Picture Placeholder 17">
            <a:extLst>
              <a:ext uri="{FF2B5EF4-FFF2-40B4-BE49-F238E27FC236}">
                <a16:creationId xmlns:a16="http://schemas.microsoft.com/office/drawing/2014/main" id="{290046DD-FC7E-4965-ABDC-58AFF398CF5D}"/>
              </a:ext>
            </a:extLst>
          </p:cNvPr>
          <p:cNvSpPr>
            <a:spLocks noGrp="1"/>
          </p:cNvSpPr>
          <p:nvPr>
            <p:ph type="pic" sz="quarter" idx="16"/>
          </p:nvPr>
        </p:nvSpPr>
        <p:spPr>
          <a:xfrm>
            <a:off x="0" y="216936"/>
            <a:ext cx="2437764" cy="2277478"/>
          </a:xfrm>
          <a:solidFill>
            <a:schemeClr val="bg2"/>
          </a:solidFill>
        </p:spPr>
        <p:txBody>
          <a:bodyPr anchor="ctr">
            <a:normAutofit/>
          </a:bodyPr>
          <a:lstStyle>
            <a:lvl1pPr marL="0" indent="0" algn="ctr">
              <a:buNone/>
              <a:defRPr sz="2000"/>
            </a:lvl1pPr>
          </a:lstStyle>
          <a:p>
            <a:endParaRPr lang="en-IN" dirty="0"/>
          </a:p>
        </p:txBody>
      </p:sp>
      <p:sp>
        <p:nvSpPr>
          <p:cNvPr id="17" name="Picture Placeholder 17">
            <a:extLst>
              <a:ext uri="{FF2B5EF4-FFF2-40B4-BE49-F238E27FC236}">
                <a16:creationId xmlns:a16="http://schemas.microsoft.com/office/drawing/2014/main" id="{E51CC015-0A68-468A-B8F9-D9F7DABDCDEF}"/>
              </a:ext>
            </a:extLst>
          </p:cNvPr>
          <p:cNvSpPr>
            <a:spLocks noGrp="1"/>
          </p:cNvSpPr>
          <p:nvPr>
            <p:ph type="pic" sz="quarter" idx="17"/>
          </p:nvPr>
        </p:nvSpPr>
        <p:spPr>
          <a:xfrm>
            <a:off x="2437766" y="216936"/>
            <a:ext cx="2437764" cy="2277478"/>
          </a:xfrm>
          <a:solidFill>
            <a:schemeClr val="bg2"/>
          </a:solidFill>
        </p:spPr>
        <p:txBody>
          <a:bodyPr anchor="ctr">
            <a:normAutofit/>
          </a:bodyPr>
          <a:lstStyle>
            <a:lvl1pPr marL="0" indent="0" algn="ctr">
              <a:buNone/>
              <a:defRPr sz="2000"/>
            </a:lvl1pPr>
          </a:lstStyle>
          <a:p>
            <a:endParaRPr lang="en-IN" dirty="0"/>
          </a:p>
        </p:txBody>
      </p:sp>
      <p:sp>
        <p:nvSpPr>
          <p:cNvPr id="18" name="Picture Placeholder 17">
            <a:extLst>
              <a:ext uri="{FF2B5EF4-FFF2-40B4-BE49-F238E27FC236}">
                <a16:creationId xmlns:a16="http://schemas.microsoft.com/office/drawing/2014/main" id="{E6022F59-769C-4A0E-ABE1-4768C2D46364}"/>
              </a:ext>
            </a:extLst>
          </p:cNvPr>
          <p:cNvSpPr>
            <a:spLocks noGrp="1"/>
          </p:cNvSpPr>
          <p:nvPr>
            <p:ph type="pic" sz="quarter" idx="18"/>
          </p:nvPr>
        </p:nvSpPr>
        <p:spPr>
          <a:xfrm>
            <a:off x="4875531" y="216936"/>
            <a:ext cx="2437764" cy="2277478"/>
          </a:xfrm>
          <a:solidFill>
            <a:schemeClr val="bg2"/>
          </a:solidFill>
        </p:spPr>
        <p:txBody>
          <a:bodyPr anchor="ctr">
            <a:normAutofit/>
          </a:bodyPr>
          <a:lstStyle>
            <a:lvl1pPr marL="0" indent="0" algn="ctr">
              <a:buNone/>
              <a:defRPr sz="2000"/>
            </a:lvl1pPr>
          </a:lstStyle>
          <a:p>
            <a:endParaRPr lang="en-IN" dirty="0"/>
          </a:p>
        </p:txBody>
      </p:sp>
      <p:sp>
        <p:nvSpPr>
          <p:cNvPr id="19" name="Picture Placeholder 17">
            <a:extLst>
              <a:ext uri="{FF2B5EF4-FFF2-40B4-BE49-F238E27FC236}">
                <a16:creationId xmlns:a16="http://schemas.microsoft.com/office/drawing/2014/main" id="{AE518218-2D7F-4782-87BD-3059BA34CB74}"/>
              </a:ext>
            </a:extLst>
          </p:cNvPr>
          <p:cNvSpPr>
            <a:spLocks noGrp="1"/>
          </p:cNvSpPr>
          <p:nvPr>
            <p:ph type="pic" sz="quarter" idx="19"/>
          </p:nvPr>
        </p:nvSpPr>
        <p:spPr>
          <a:xfrm>
            <a:off x="7313296" y="216936"/>
            <a:ext cx="2437764" cy="2277478"/>
          </a:xfrm>
          <a:solidFill>
            <a:schemeClr val="bg2"/>
          </a:solidFill>
        </p:spPr>
        <p:txBody>
          <a:bodyPr anchor="ctr">
            <a:normAutofit/>
          </a:bodyPr>
          <a:lstStyle>
            <a:lvl1pPr marL="0" indent="0" algn="ctr">
              <a:buNone/>
              <a:defRPr sz="2000"/>
            </a:lvl1pPr>
          </a:lstStyle>
          <a:p>
            <a:endParaRPr lang="en-IN" dirty="0"/>
          </a:p>
        </p:txBody>
      </p:sp>
      <p:sp>
        <p:nvSpPr>
          <p:cNvPr id="20" name="Picture Placeholder 17">
            <a:extLst>
              <a:ext uri="{FF2B5EF4-FFF2-40B4-BE49-F238E27FC236}">
                <a16:creationId xmlns:a16="http://schemas.microsoft.com/office/drawing/2014/main" id="{D27A1E45-FB95-43FB-B44E-E88717A6C854}"/>
              </a:ext>
            </a:extLst>
          </p:cNvPr>
          <p:cNvSpPr>
            <a:spLocks noGrp="1"/>
          </p:cNvSpPr>
          <p:nvPr>
            <p:ph type="pic" sz="quarter" idx="20"/>
          </p:nvPr>
        </p:nvSpPr>
        <p:spPr>
          <a:xfrm>
            <a:off x="9751062" y="216936"/>
            <a:ext cx="2437764" cy="2277478"/>
          </a:xfrm>
          <a:solidFill>
            <a:schemeClr val="bg2"/>
          </a:solidFill>
        </p:spPr>
        <p:txBody>
          <a:bodyPr anchor="ctr">
            <a:normAutofit/>
          </a:bodyPr>
          <a:lstStyle>
            <a:lvl1pPr marL="0" indent="0" algn="ctr">
              <a:buNone/>
              <a:defRPr sz="2000"/>
            </a:lvl1pPr>
          </a:lstStyle>
          <a:p>
            <a:endParaRPr lang="en-IN" dirty="0"/>
          </a:p>
        </p:txBody>
      </p:sp>
      <p:sp>
        <p:nvSpPr>
          <p:cNvPr id="22" name="Oval 21">
            <a:extLst>
              <a:ext uri="{FF2B5EF4-FFF2-40B4-BE49-F238E27FC236}">
                <a16:creationId xmlns:a16="http://schemas.microsoft.com/office/drawing/2014/main" id="{94691614-7269-4382-9C1B-CA4C4F0DA53C}"/>
              </a:ext>
            </a:extLst>
          </p:cNvPr>
          <p:cNvSpPr/>
          <p:nvPr userDrawn="1"/>
        </p:nvSpPr>
        <p:spPr>
          <a:xfrm>
            <a:off x="1900510" y="3896716"/>
            <a:ext cx="754553" cy="77257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25" name="Oval 24">
            <a:extLst>
              <a:ext uri="{FF2B5EF4-FFF2-40B4-BE49-F238E27FC236}">
                <a16:creationId xmlns:a16="http://schemas.microsoft.com/office/drawing/2014/main" id="{A2ACFD6C-21A4-406D-9ADC-50014B5F5522}"/>
              </a:ext>
            </a:extLst>
          </p:cNvPr>
          <p:cNvSpPr/>
          <p:nvPr userDrawn="1"/>
        </p:nvSpPr>
        <p:spPr>
          <a:xfrm>
            <a:off x="5717136" y="3896716"/>
            <a:ext cx="754553" cy="772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28" name="Oval 27">
            <a:extLst>
              <a:ext uri="{FF2B5EF4-FFF2-40B4-BE49-F238E27FC236}">
                <a16:creationId xmlns:a16="http://schemas.microsoft.com/office/drawing/2014/main" id="{68AA8449-E482-40DB-A51E-333A75C285B0}"/>
              </a:ext>
            </a:extLst>
          </p:cNvPr>
          <p:cNvSpPr/>
          <p:nvPr userDrawn="1"/>
        </p:nvSpPr>
        <p:spPr>
          <a:xfrm>
            <a:off x="9533763" y="3896716"/>
            <a:ext cx="754552" cy="7725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38" name="Text Placeholder 37">
            <a:extLst>
              <a:ext uri="{FF2B5EF4-FFF2-40B4-BE49-F238E27FC236}">
                <a16:creationId xmlns:a16="http://schemas.microsoft.com/office/drawing/2014/main" id="{AE611C35-1192-4484-B3DB-42FABE7F635F}"/>
              </a:ext>
            </a:extLst>
          </p:cNvPr>
          <p:cNvSpPr>
            <a:spLocks noGrp="1"/>
          </p:cNvSpPr>
          <p:nvPr userDrawn="1">
            <p:ph type="body" sz="quarter" idx="21" hasCustomPrompt="1"/>
          </p:nvPr>
        </p:nvSpPr>
        <p:spPr>
          <a:xfrm>
            <a:off x="994817" y="4779678"/>
            <a:ext cx="2565938" cy="467995"/>
          </a:xfrm>
        </p:spPr>
        <p:txBody>
          <a:bodyPr>
            <a:noAutofit/>
          </a:bodyPr>
          <a:lstStyle>
            <a:lvl1pPr marL="0" indent="0" algn="ctr">
              <a:buNone/>
              <a:defRPr sz="2800" b="1">
                <a:solidFill>
                  <a:schemeClr val="accent1"/>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39" name="Text Placeholder 37">
            <a:extLst>
              <a:ext uri="{FF2B5EF4-FFF2-40B4-BE49-F238E27FC236}">
                <a16:creationId xmlns:a16="http://schemas.microsoft.com/office/drawing/2014/main" id="{AD26BD9F-C9B1-4F19-9166-77A1E64BD425}"/>
              </a:ext>
            </a:extLst>
          </p:cNvPr>
          <p:cNvSpPr>
            <a:spLocks noGrp="1"/>
          </p:cNvSpPr>
          <p:nvPr userDrawn="1">
            <p:ph type="body" sz="quarter" idx="22" hasCustomPrompt="1"/>
          </p:nvPr>
        </p:nvSpPr>
        <p:spPr>
          <a:xfrm>
            <a:off x="4811311" y="4779678"/>
            <a:ext cx="2565939" cy="467995"/>
          </a:xfrm>
        </p:spPr>
        <p:txBody>
          <a:bodyPr>
            <a:noAutofit/>
          </a:bodyPr>
          <a:lstStyle>
            <a:lvl1pPr marL="0" indent="0" algn="ctr">
              <a:buNone/>
              <a:defRPr sz="2800" b="1">
                <a:solidFill>
                  <a:schemeClr val="accent2"/>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40" name="Text Placeholder 37">
            <a:extLst>
              <a:ext uri="{FF2B5EF4-FFF2-40B4-BE49-F238E27FC236}">
                <a16:creationId xmlns:a16="http://schemas.microsoft.com/office/drawing/2014/main" id="{62403A39-2A58-42DA-B091-F5EE093D1360}"/>
              </a:ext>
            </a:extLst>
          </p:cNvPr>
          <p:cNvSpPr>
            <a:spLocks noGrp="1"/>
          </p:cNvSpPr>
          <p:nvPr userDrawn="1">
            <p:ph type="body" sz="quarter" idx="23" hasCustomPrompt="1"/>
          </p:nvPr>
        </p:nvSpPr>
        <p:spPr>
          <a:xfrm>
            <a:off x="8627805" y="4779678"/>
            <a:ext cx="2565939" cy="467995"/>
          </a:xfrm>
        </p:spPr>
        <p:txBody>
          <a:bodyPr>
            <a:noAutofit/>
          </a:bodyPr>
          <a:lstStyle>
            <a:lvl1pPr marL="0" indent="0" algn="ctr">
              <a:buNone/>
              <a:defRPr sz="2800" b="1">
                <a:solidFill>
                  <a:schemeClr val="accent3"/>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42" name="Text Placeholder 41">
            <a:extLst>
              <a:ext uri="{FF2B5EF4-FFF2-40B4-BE49-F238E27FC236}">
                <a16:creationId xmlns:a16="http://schemas.microsoft.com/office/drawing/2014/main" id="{CE4C2905-FC77-4D58-938C-94104ED53B3D}"/>
              </a:ext>
            </a:extLst>
          </p:cNvPr>
          <p:cNvSpPr>
            <a:spLocks noGrp="1"/>
          </p:cNvSpPr>
          <p:nvPr userDrawn="1">
            <p:ph type="body" sz="quarter" idx="24" hasCustomPrompt="1"/>
          </p:nvPr>
        </p:nvSpPr>
        <p:spPr>
          <a:xfrm>
            <a:off x="994816" y="5336982"/>
            <a:ext cx="2565939" cy="799491"/>
          </a:xfrm>
        </p:spPr>
        <p:txBody>
          <a:bodyPr>
            <a:noAutofit/>
          </a:bodyPr>
          <a:lstStyle>
            <a:lvl1pPr marL="0" indent="0" algn="ctr">
              <a:buNone/>
              <a:defRPr sz="1800"/>
            </a:lvl1pPr>
          </a:lstStyle>
          <a:p>
            <a:pPr lvl="0"/>
            <a:r>
              <a:rPr lang="en-IN" dirty="0"/>
              <a:t>Lorem ipsum is a pseudo-Latin text used in web design</a:t>
            </a:r>
          </a:p>
        </p:txBody>
      </p:sp>
      <p:sp>
        <p:nvSpPr>
          <p:cNvPr id="43" name="Text Placeholder 41">
            <a:extLst>
              <a:ext uri="{FF2B5EF4-FFF2-40B4-BE49-F238E27FC236}">
                <a16:creationId xmlns:a16="http://schemas.microsoft.com/office/drawing/2014/main" id="{B11A2DB6-254F-4F47-BA03-4612D53457CD}"/>
              </a:ext>
            </a:extLst>
          </p:cNvPr>
          <p:cNvSpPr>
            <a:spLocks noGrp="1"/>
          </p:cNvSpPr>
          <p:nvPr userDrawn="1">
            <p:ph type="body" sz="quarter" idx="25" hasCustomPrompt="1"/>
          </p:nvPr>
        </p:nvSpPr>
        <p:spPr>
          <a:xfrm>
            <a:off x="4811311" y="5336982"/>
            <a:ext cx="2565939" cy="799491"/>
          </a:xfrm>
        </p:spPr>
        <p:txBody>
          <a:bodyPr>
            <a:noAutofit/>
          </a:bodyPr>
          <a:lstStyle>
            <a:lvl1pPr marL="0" indent="0" algn="ctr">
              <a:buNone/>
              <a:defRPr sz="1800"/>
            </a:lvl1pPr>
          </a:lstStyle>
          <a:p>
            <a:pPr lvl="0"/>
            <a:r>
              <a:rPr lang="en-IN" dirty="0"/>
              <a:t>Lorem ipsum is a pseudo-Latin text used in web design</a:t>
            </a:r>
          </a:p>
        </p:txBody>
      </p:sp>
      <p:sp>
        <p:nvSpPr>
          <p:cNvPr id="44" name="Text Placeholder 41">
            <a:extLst>
              <a:ext uri="{FF2B5EF4-FFF2-40B4-BE49-F238E27FC236}">
                <a16:creationId xmlns:a16="http://schemas.microsoft.com/office/drawing/2014/main" id="{67FD1ED4-100F-4B77-9B0E-C406E8B372D9}"/>
              </a:ext>
            </a:extLst>
          </p:cNvPr>
          <p:cNvSpPr>
            <a:spLocks noGrp="1"/>
          </p:cNvSpPr>
          <p:nvPr userDrawn="1">
            <p:ph type="body" sz="quarter" idx="26" hasCustomPrompt="1"/>
          </p:nvPr>
        </p:nvSpPr>
        <p:spPr>
          <a:xfrm>
            <a:off x="8627805" y="5336982"/>
            <a:ext cx="2565939" cy="799491"/>
          </a:xfrm>
        </p:spPr>
        <p:txBody>
          <a:bodyPr>
            <a:noAutofit/>
          </a:bodyPr>
          <a:lstStyle>
            <a:lvl1pPr marL="0" indent="0" algn="ctr">
              <a:buNone/>
              <a:defRPr sz="1800"/>
            </a:lvl1pPr>
          </a:lstStyle>
          <a:p>
            <a:pPr lvl="0"/>
            <a:r>
              <a:rPr lang="en-IN" dirty="0"/>
              <a:t>Lorem ipsum is a pseudo-Latin text used in web design</a:t>
            </a:r>
          </a:p>
        </p:txBody>
      </p:sp>
      <p:sp>
        <p:nvSpPr>
          <p:cNvPr id="30" name="Footer Placeholder 4">
            <a:extLst>
              <a:ext uri="{FF2B5EF4-FFF2-40B4-BE49-F238E27FC236}">
                <a16:creationId xmlns:a16="http://schemas.microsoft.com/office/drawing/2014/main" id="{FCE85341-D2E8-4F78-A30A-2A4043826A74}"/>
              </a:ext>
            </a:extLst>
          </p:cNvPr>
          <p:cNvSpPr>
            <a:spLocks noGrp="1"/>
          </p:cNvSpPr>
          <p:nvPr>
            <p:ph type="ftr" sz="quarter" idx="3"/>
          </p:nvPr>
        </p:nvSpPr>
        <p:spPr>
          <a:xfrm>
            <a:off x="598243"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31" name="Slide Number Placeholder 5">
            <a:extLst>
              <a:ext uri="{FF2B5EF4-FFF2-40B4-BE49-F238E27FC236}">
                <a16:creationId xmlns:a16="http://schemas.microsoft.com/office/drawing/2014/main" id="{731EC918-45E3-40F2-AF2C-1C93C620EAFC}"/>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grpSp>
        <p:nvGrpSpPr>
          <p:cNvPr id="26" name="Group 4">
            <a:extLst>
              <a:ext uri="{FF2B5EF4-FFF2-40B4-BE49-F238E27FC236}">
                <a16:creationId xmlns:a16="http://schemas.microsoft.com/office/drawing/2014/main" id="{5A82A807-123F-4038-BDCB-BDE5ECED2BFE}"/>
              </a:ext>
            </a:extLst>
          </p:cNvPr>
          <p:cNvGrpSpPr>
            <a:grpSpLocks noChangeAspect="1"/>
          </p:cNvGrpSpPr>
          <p:nvPr userDrawn="1"/>
        </p:nvGrpSpPr>
        <p:grpSpPr bwMode="auto">
          <a:xfrm>
            <a:off x="10159477" y="238953"/>
            <a:ext cx="1615964" cy="465031"/>
            <a:chOff x="734" y="-53"/>
            <a:chExt cx="4024" cy="1158"/>
          </a:xfrm>
          <a:solidFill>
            <a:schemeClr val="bg1"/>
          </a:solidFill>
        </p:grpSpPr>
        <p:sp>
          <p:nvSpPr>
            <p:cNvPr id="27" name="Oval 5">
              <a:extLst>
                <a:ext uri="{FF2B5EF4-FFF2-40B4-BE49-F238E27FC236}">
                  <a16:creationId xmlns:a16="http://schemas.microsoft.com/office/drawing/2014/main" id="{D2B8490B-1527-4DC0-893A-B613DABE9BAE}"/>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9" name="Freeform 6">
              <a:extLst>
                <a:ext uri="{FF2B5EF4-FFF2-40B4-BE49-F238E27FC236}">
                  <a16:creationId xmlns:a16="http://schemas.microsoft.com/office/drawing/2014/main" id="{2A84F949-696B-4FB0-9E87-03B326FEA63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 name="Freeform 7">
              <a:extLst>
                <a:ext uri="{FF2B5EF4-FFF2-40B4-BE49-F238E27FC236}">
                  <a16:creationId xmlns:a16="http://schemas.microsoft.com/office/drawing/2014/main" id="{8DD4A53B-5F2E-4CDF-8588-EB192D186BBD}"/>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 name="Freeform 8">
              <a:extLst>
                <a:ext uri="{FF2B5EF4-FFF2-40B4-BE49-F238E27FC236}">
                  <a16:creationId xmlns:a16="http://schemas.microsoft.com/office/drawing/2014/main" id="{2786C7D0-8275-49D4-95EB-D2742773D85E}"/>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347034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6B77B0-0566-483F-AA92-0A97FDA19E16}"/>
              </a:ext>
            </a:extLst>
          </p:cNvPr>
          <p:cNvSpPr/>
          <p:nvPr userDrawn="1"/>
        </p:nvSpPr>
        <p:spPr>
          <a:xfrm>
            <a:off x="0" y="0"/>
            <a:ext cx="12188825" cy="6462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pic>
        <p:nvPicPr>
          <p:cNvPr id="4" name="Picture 3" descr="A person sitting in front of a computer&#10;&#10;Description generated with very high confidence">
            <a:extLst>
              <a:ext uri="{FF2B5EF4-FFF2-40B4-BE49-F238E27FC236}">
                <a16:creationId xmlns:a16="http://schemas.microsoft.com/office/drawing/2014/main" id="{E4F1961B-E6A1-40BB-8714-E190034C009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3171" y="1196106"/>
            <a:ext cx="7614471" cy="5081984"/>
          </a:xfrm>
          <a:prstGeom prst="rect">
            <a:avLst/>
          </a:prstGeom>
        </p:spPr>
      </p:pic>
      <p:sp>
        <p:nvSpPr>
          <p:cNvPr id="48" name="Rectangle 47">
            <a:extLst>
              <a:ext uri="{FF2B5EF4-FFF2-40B4-BE49-F238E27FC236}">
                <a16:creationId xmlns:a16="http://schemas.microsoft.com/office/drawing/2014/main" id="{6237C024-FAC6-44FB-9E5F-BB61C3FA06E9}"/>
              </a:ext>
            </a:extLst>
          </p:cNvPr>
          <p:cNvSpPr/>
          <p:nvPr userDrawn="1"/>
        </p:nvSpPr>
        <p:spPr>
          <a:xfrm>
            <a:off x="6504972" y="1187911"/>
            <a:ext cx="5683853" cy="5090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800" dirty="0"/>
              <a:t>  </a:t>
            </a:r>
          </a:p>
        </p:txBody>
      </p:sp>
      <p:sp>
        <p:nvSpPr>
          <p:cNvPr id="49" name="Text Placeholder 15">
            <a:extLst>
              <a:ext uri="{FF2B5EF4-FFF2-40B4-BE49-F238E27FC236}">
                <a16:creationId xmlns:a16="http://schemas.microsoft.com/office/drawing/2014/main" id="{EAF0954F-8824-41EE-8E18-287027EDFB8B}"/>
              </a:ext>
            </a:extLst>
          </p:cNvPr>
          <p:cNvSpPr>
            <a:spLocks noGrp="1"/>
          </p:cNvSpPr>
          <p:nvPr>
            <p:ph type="body" sz="quarter" idx="13" hasCustomPrompt="1"/>
          </p:nvPr>
        </p:nvSpPr>
        <p:spPr>
          <a:xfrm>
            <a:off x="7140165" y="3157169"/>
            <a:ext cx="4413466" cy="720094"/>
          </a:xfrm>
        </p:spPr>
        <p:txBody>
          <a:bodyPr anchor="ctr">
            <a:noAutofit/>
          </a:bodyPr>
          <a:lstStyle>
            <a:lvl1pPr marL="0" indent="0" algn="ctr">
              <a:buNone/>
              <a:defRPr sz="2000">
                <a:solidFill>
                  <a:schemeClr val="bg1"/>
                </a:solidFill>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is a pseudo-Latin text used in web design</a:t>
            </a:r>
            <a:endParaRPr lang="en-US" dirty="0"/>
          </a:p>
        </p:txBody>
      </p:sp>
      <p:sp>
        <p:nvSpPr>
          <p:cNvPr id="50" name="Text Placeholder 15">
            <a:extLst>
              <a:ext uri="{FF2B5EF4-FFF2-40B4-BE49-F238E27FC236}">
                <a16:creationId xmlns:a16="http://schemas.microsoft.com/office/drawing/2014/main" id="{9D0E8EBF-C862-4558-B6F1-6E979DBC6578}"/>
              </a:ext>
            </a:extLst>
          </p:cNvPr>
          <p:cNvSpPr>
            <a:spLocks noGrp="1"/>
          </p:cNvSpPr>
          <p:nvPr>
            <p:ph type="body" sz="quarter" idx="14" hasCustomPrompt="1"/>
          </p:nvPr>
        </p:nvSpPr>
        <p:spPr>
          <a:xfrm>
            <a:off x="7145888" y="1727139"/>
            <a:ext cx="4402021" cy="1075976"/>
          </a:xfrm>
        </p:spPr>
        <p:txBody>
          <a:bodyPr anchor="ctr">
            <a:noAutofit/>
          </a:bodyPr>
          <a:lstStyle>
            <a:lvl1pPr marL="0" indent="0" algn="ctr">
              <a:buNone/>
              <a:defRPr sz="2800" b="1">
                <a:solidFill>
                  <a:schemeClr val="bg1"/>
                </a:solidFill>
                <a:latin typeface="+mj-lt"/>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is a pseudo-Latin text used in web design</a:t>
            </a:r>
            <a:endParaRPr lang="en-US" dirty="0"/>
          </a:p>
        </p:txBody>
      </p:sp>
      <p:grpSp>
        <p:nvGrpSpPr>
          <p:cNvPr id="32" name="Group 31">
            <a:extLst>
              <a:ext uri="{FF2B5EF4-FFF2-40B4-BE49-F238E27FC236}">
                <a16:creationId xmlns:a16="http://schemas.microsoft.com/office/drawing/2014/main" id="{CDB5D722-DC45-4B24-804E-DE732F962DCD}"/>
              </a:ext>
            </a:extLst>
          </p:cNvPr>
          <p:cNvGrpSpPr/>
          <p:nvPr userDrawn="1"/>
        </p:nvGrpSpPr>
        <p:grpSpPr>
          <a:xfrm>
            <a:off x="7459143" y="4441860"/>
            <a:ext cx="529062" cy="541695"/>
            <a:chOff x="14663916" y="7410882"/>
            <a:chExt cx="1058400" cy="1058400"/>
          </a:xfrm>
        </p:grpSpPr>
        <p:sp>
          <p:nvSpPr>
            <p:cNvPr id="52" name="Oval 51">
              <a:extLst>
                <a:ext uri="{FF2B5EF4-FFF2-40B4-BE49-F238E27FC236}">
                  <a16:creationId xmlns:a16="http://schemas.microsoft.com/office/drawing/2014/main" id="{A12169FF-E407-421E-8AE7-BE6733A9402C}"/>
                </a:ext>
              </a:extLst>
            </p:cNvPr>
            <p:cNvSpPr/>
            <p:nvPr userDrawn="1"/>
          </p:nvSpPr>
          <p:spPr>
            <a:xfrm>
              <a:off x="14663916" y="7410882"/>
              <a:ext cx="1058400" cy="1058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53" name="Freeform 252">
              <a:extLst>
                <a:ext uri="{FF2B5EF4-FFF2-40B4-BE49-F238E27FC236}">
                  <a16:creationId xmlns:a16="http://schemas.microsoft.com/office/drawing/2014/main" id="{00C769B9-FBB5-4AFB-8147-1F5092FF0350}"/>
                </a:ext>
              </a:extLst>
            </p:cNvPr>
            <p:cNvSpPr>
              <a:spLocks noChangeAspect="1"/>
            </p:cNvSpPr>
            <p:nvPr userDrawn="1"/>
          </p:nvSpPr>
          <p:spPr bwMode="auto">
            <a:xfrm>
              <a:off x="14962096" y="7728314"/>
              <a:ext cx="462040" cy="423536"/>
            </a:xfrm>
            <a:custGeom>
              <a:avLst/>
              <a:gdLst>
                <a:gd name="T0" fmla="*/ 767 w 800"/>
                <a:gd name="T1" fmla="*/ 0 h 734"/>
                <a:gd name="T2" fmla="*/ 33 w 800"/>
                <a:gd name="T3" fmla="*/ 0 h 734"/>
                <a:gd name="T4" fmla="*/ 0 w 800"/>
                <a:gd name="T5" fmla="*/ 34 h 734"/>
                <a:gd name="T6" fmla="*/ 0 w 800"/>
                <a:gd name="T7" fmla="*/ 500 h 734"/>
                <a:gd name="T8" fmla="*/ 33 w 800"/>
                <a:gd name="T9" fmla="*/ 534 h 734"/>
                <a:gd name="T10" fmla="*/ 150 w 800"/>
                <a:gd name="T11" fmla="*/ 534 h 734"/>
                <a:gd name="T12" fmla="*/ 150 w 800"/>
                <a:gd name="T13" fmla="*/ 734 h 734"/>
                <a:gd name="T14" fmla="*/ 350 w 800"/>
                <a:gd name="T15" fmla="*/ 534 h 734"/>
                <a:gd name="T16" fmla="*/ 767 w 800"/>
                <a:gd name="T17" fmla="*/ 534 h 734"/>
                <a:gd name="T18" fmla="*/ 800 w 800"/>
                <a:gd name="T19" fmla="*/ 500 h 734"/>
                <a:gd name="T20" fmla="*/ 800 w 800"/>
                <a:gd name="T21" fmla="*/ 34 h 734"/>
                <a:gd name="T22" fmla="*/ 767 w 800"/>
                <a:gd name="T23" fmla="*/ 0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734">
                  <a:moveTo>
                    <a:pt x="767" y="0"/>
                  </a:moveTo>
                  <a:lnTo>
                    <a:pt x="33" y="0"/>
                  </a:lnTo>
                  <a:cubicBezTo>
                    <a:pt x="15" y="0"/>
                    <a:pt x="0" y="15"/>
                    <a:pt x="0" y="34"/>
                  </a:cubicBezTo>
                  <a:lnTo>
                    <a:pt x="0" y="500"/>
                  </a:lnTo>
                  <a:cubicBezTo>
                    <a:pt x="0" y="519"/>
                    <a:pt x="15" y="534"/>
                    <a:pt x="33" y="534"/>
                  </a:cubicBezTo>
                  <a:lnTo>
                    <a:pt x="150" y="534"/>
                  </a:lnTo>
                  <a:lnTo>
                    <a:pt x="150" y="734"/>
                  </a:lnTo>
                  <a:lnTo>
                    <a:pt x="350" y="534"/>
                  </a:lnTo>
                  <a:lnTo>
                    <a:pt x="767" y="534"/>
                  </a:lnTo>
                  <a:cubicBezTo>
                    <a:pt x="785" y="534"/>
                    <a:pt x="800" y="519"/>
                    <a:pt x="800" y="500"/>
                  </a:cubicBezTo>
                  <a:lnTo>
                    <a:pt x="800" y="34"/>
                  </a:lnTo>
                  <a:cubicBezTo>
                    <a:pt x="800" y="15"/>
                    <a:pt x="785" y="0"/>
                    <a:pt x="767"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420"/>
            </a:p>
          </p:txBody>
        </p:sp>
      </p:grpSp>
      <p:grpSp>
        <p:nvGrpSpPr>
          <p:cNvPr id="31" name="Group 30">
            <a:extLst>
              <a:ext uri="{FF2B5EF4-FFF2-40B4-BE49-F238E27FC236}">
                <a16:creationId xmlns:a16="http://schemas.microsoft.com/office/drawing/2014/main" id="{90739ED6-86B8-4BF6-96D6-FAF11448FF7E}"/>
              </a:ext>
            </a:extLst>
          </p:cNvPr>
          <p:cNvGrpSpPr/>
          <p:nvPr userDrawn="1"/>
        </p:nvGrpSpPr>
        <p:grpSpPr>
          <a:xfrm>
            <a:off x="9091214" y="4441860"/>
            <a:ext cx="529062" cy="541695"/>
            <a:chOff x="17654588" y="7410882"/>
            <a:chExt cx="1058400" cy="1058400"/>
          </a:xfrm>
        </p:grpSpPr>
        <p:sp>
          <p:nvSpPr>
            <p:cNvPr id="55" name="Oval 54">
              <a:extLst>
                <a:ext uri="{FF2B5EF4-FFF2-40B4-BE49-F238E27FC236}">
                  <a16:creationId xmlns:a16="http://schemas.microsoft.com/office/drawing/2014/main" id="{E2B6441B-D357-4109-A2B2-0C41CAD9B035}"/>
                </a:ext>
              </a:extLst>
            </p:cNvPr>
            <p:cNvSpPr/>
            <p:nvPr userDrawn="1"/>
          </p:nvSpPr>
          <p:spPr>
            <a:xfrm>
              <a:off x="17654588" y="7410882"/>
              <a:ext cx="1058400" cy="1058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56" name="Freeform 796">
              <a:extLst>
                <a:ext uri="{FF2B5EF4-FFF2-40B4-BE49-F238E27FC236}">
                  <a16:creationId xmlns:a16="http://schemas.microsoft.com/office/drawing/2014/main" id="{25F70FD5-8FF7-4E69-8C44-5BE094084A72}"/>
                </a:ext>
              </a:extLst>
            </p:cNvPr>
            <p:cNvSpPr>
              <a:spLocks noChangeAspect="1"/>
            </p:cNvSpPr>
            <p:nvPr userDrawn="1"/>
          </p:nvSpPr>
          <p:spPr bwMode="auto">
            <a:xfrm>
              <a:off x="17946034" y="7669970"/>
              <a:ext cx="475509" cy="540225"/>
            </a:xfrm>
            <a:custGeom>
              <a:avLst/>
              <a:gdLst>
                <a:gd name="T0" fmla="*/ 694 w 704"/>
                <a:gd name="T1" fmla="*/ 454 h 800"/>
                <a:gd name="T2" fmla="*/ 694 w 704"/>
                <a:gd name="T3" fmla="*/ 454 h 800"/>
                <a:gd name="T4" fmla="*/ 658 w 704"/>
                <a:gd name="T5" fmla="*/ 371 h 800"/>
                <a:gd name="T6" fmla="*/ 583 w 704"/>
                <a:gd name="T7" fmla="*/ 334 h 800"/>
                <a:gd name="T8" fmla="*/ 350 w 704"/>
                <a:gd name="T9" fmla="*/ 334 h 800"/>
                <a:gd name="T10" fmla="*/ 375 w 704"/>
                <a:gd name="T11" fmla="*/ 125 h 800"/>
                <a:gd name="T12" fmla="*/ 250 w 704"/>
                <a:gd name="T13" fmla="*/ 0 h 800"/>
                <a:gd name="T14" fmla="*/ 250 w 704"/>
                <a:gd name="T15" fmla="*/ 184 h 800"/>
                <a:gd name="T16" fmla="*/ 133 w 704"/>
                <a:gd name="T17" fmla="*/ 384 h 800"/>
                <a:gd name="T18" fmla="*/ 0 w 704"/>
                <a:gd name="T19" fmla="*/ 384 h 800"/>
                <a:gd name="T20" fmla="*/ 0 w 704"/>
                <a:gd name="T21" fmla="*/ 734 h 800"/>
                <a:gd name="T22" fmla="*/ 338 w 704"/>
                <a:gd name="T23" fmla="*/ 791 h 800"/>
                <a:gd name="T24" fmla="*/ 437 w 704"/>
                <a:gd name="T25" fmla="*/ 800 h 800"/>
                <a:gd name="T26" fmla="*/ 488 w 704"/>
                <a:gd name="T27" fmla="*/ 800 h 800"/>
                <a:gd name="T28" fmla="*/ 527 w 704"/>
                <a:gd name="T29" fmla="*/ 780 h 800"/>
                <a:gd name="T30" fmla="*/ 541 w 704"/>
                <a:gd name="T31" fmla="*/ 759 h 800"/>
                <a:gd name="T32" fmla="*/ 685 w 704"/>
                <a:gd name="T33" fmla="*/ 542 h 800"/>
                <a:gd name="T34" fmla="*/ 694 w 704"/>
                <a:gd name="T35" fmla="*/ 45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800">
                  <a:moveTo>
                    <a:pt x="694" y="454"/>
                  </a:moveTo>
                  <a:lnTo>
                    <a:pt x="694" y="454"/>
                  </a:lnTo>
                  <a:lnTo>
                    <a:pt x="658" y="371"/>
                  </a:lnTo>
                  <a:cubicBezTo>
                    <a:pt x="647" y="346"/>
                    <a:pt x="611" y="334"/>
                    <a:pt x="583" y="334"/>
                  </a:cubicBezTo>
                  <a:lnTo>
                    <a:pt x="350" y="334"/>
                  </a:lnTo>
                  <a:cubicBezTo>
                    <a:pt x="392" y="259"/>
                    <a:pt x="375" y="125"/>
                    <a:pt x="375" y="125"/>
                  </a:cubicBezTo>
                  <a:cubicBezTo>
                    <a:pt x="365" y="51"/>
                    <a:pt x="319" y="0"/>
                    <a:pt x="250" y="0"/>
                  </a:cubicBezTo>
                  <a:lnTo>
                    <a:pt x="250" y="184"/>
                  </a:lnTo>
                  <a:lnTo>
                    <a:pt x="133" y="384"/>
                  </a:lnTo>
                  <a:lnTo>
                    <a:pt x="0" y="384"/>
                  </a:lnTo>
                  <a:lnTo>
                    <a:pt x="0" y="734"/>
                  </a:lnTo>
                  <a:lnTo>
                    <a:pt x="338" y="791"/>
                  </a:lnTo>
                  <a:cubicBezTo>
                    <a:pt x="365" y="796"/>
                    <a:pt x="410" y="800"/>
                    <a:pt x="437" y="800"/>
                  </a:cubicBezTo>
                  <a:lnTo>
                    <a:pt x="488" y="800"/>
                  </a:lnTo>
                  <a:cubicBezTo>
                    <a:pt x="502" y="800"/>
                    <a:pt x="520" y="791"/>
                    <a:pt x="527" y="780"/>
                  </a:cubicBezTo>
                  <a:lnTo>
                    <a:pt x="541" y="759"/>
                  </a:lnTo>
                  <a:lnTo>
                    <a:pt x="685" y="542"/>
                  </a:lnTo>
                  <a:cubicBezTo>
                    <a:pt x="701" y="519"/>
                    <a:pt x="704" y="480"/>
                    <a:pt x="694" y="454"/>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420"/>
            </a:p>
          </p:txBody>
        </p:sp>
      </p:grpSp>
      <p:grpSp>
        <p:nvGrpSpPr>
          <p:cNvPr id="30" name="Group 29">
            <a:extLst>
              <a:ext uri="{FF2B5EF4-FFF2-40B4-BE49-F238E27FC236}">
                <a16:creationId xmlns:a16="http://schemas.microsoft.com/office/drawing/2014/main" id="{32F3D601-6F72-4DDF-BA3B-1800093126A1}"/>
              </a:ext>
            </a:extLst>
          </p:cNvPr>
          <p:cNvGrpSpPr/>
          <p:nvPr userDrawn="1"/>
        </p:nvGrpSpPr>
        <p:grpSpPr>
          <a:xfrm>
            <a:off x="10723286" y="4441859"/>
            <a:ext cx="528249" cy="540863"/>
            <a:chOff x="20645261" y="7410882"/>
            <a:chExt cx="1056774" cy="1056774"/>
          </a:xfrm>
        </p:grpSpPr>
        <p:sp>
          <p:nvSpPr>
            <p:cNvPr id="58" name="Oval 57">
              <a:extLst>
                <a:ext uri="{FF2B5EF4-FFF2-40B4-BE49-F238E27FC236}">
                  <a16:creationId xmlns:a16="http://schemas.microsoft.com/office/drawing/2014/main" id="{4BECEF7A-F6AB-41FE-97C0-2DF9B7BBC37B}"/>
                </a:ext>
              </a:extLst>
            </p:cNvPr>
            <p:cNvSpPr/>
            <p:nvPr userDrawn="1"/>
          </p:nvSpPr>
          <p:spPr>
            <a:xfrm>
              <a:off x="20645261" y="7410882"/>
              <a:ext cx="1056774" cy="1056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59" name="Freeform 781">
              <a:extLst>
                <a:ext uri="{FF2B5EF4-FFF2-40B4-BE49-F238E27FC236}">
                  <a16:creationId xmlns:a16="http://schemas.microsoft.com/office/drawing/2014/main" id="{09C6FA4E-25D0-49BC-A5D1-3A908592B50C}"/>
                </a:ext>
              </a:extLst>
            </p:cNvPr>
            <p:cNvSpPr>
              <a:spLocks noEditPoints="1"/>
            </p:cNvSpPr>
            <p:nvPr userDrawn="1"/>
          </p:nvSpPr>
          <p:spPr bwMode="auto">
            <a:xfrm>
              <a:off x="20876927" y="7641515"/>
              <a:ext cx="593444" cy="595508"/>
            </a:xfrm>
            <a:custGeom>
              <a:avLst/>
              <a:gdLst>
                <a:gd name="T0" fmla="*/ 299 w 598"/>
                <a:gd name="T1" fmla="*/ 437 h 599"/>
                <a:gd name="T2" fmla="*/ 162 w 598"/>
                <a:gd name="T3" fmla="*/ 300 h 599"/>
                <a:gd name="T4" fmla="*/ 299 w 598"/>
                <a:gd name="T5" fmla="*/ 162 h 599"/>
                <a:gd name="T6" fmla="*/ 436 w 598"/>
                <a:gd name="T7" fmla="*/ 300 h 599"/>
                <a:gd name="T8" fmla="*/ 299 w 598"/>
                <a:gd name="T9" fmla="*/ 437 h 599"/>
                <a:gd name="T10" fmla="*/ 470 w 598"/>
                <a:gd name="T11" fmla="*/ 223 h 599"/>
                <a:gd name="T12" fmla="*/ 529 w 598"/>
                <a:gd name="T13" fmla="*/ 105 h 599"/>
                <a:gd name="T14" fmla="*/ 494 w 598"/>
                <a:gd name="T15" fmla="*/ 70 h 599"/>
                <a:gd name="T16" fmla="*/ 375 w 598"/>
                <a:gd name="T17" fmla="*/ 129 h 599"/>
                <a:gd name="T18" fmla="*/ 366 w 598"/>
                <a:gd name="T19" fmla="*/ 125 h 599"/>
                <a:gd name="T20" fmla="*/ 324 w 598"/>
                <a:gd name="T21" fmla="*/ 0 h 599"/>
                <a:gd name="T22" fmla="*/ 274 w 598"/>
                <a:gd name="T23" fmla="*/ 0 h 599"/>
                <a:gd name="T24" fmla="*/ 233 w 598"/>
                <a:gd name="T25" fmla="*/ 125 h 599"/>
                <a:gd name="T26" fmla="*/ 223 w 598"/>
                <a:gd name="T27" fmla="*/ 129 h 599"/>
                <a:gd name="T28" fmla="*/ 105 w 598"/>
                <a:gd name="T29" fmla="*/ 70 h 599"/>
                <a:gd name="T30" fmla="*/ 70 w 598"/>
                <a:gd name="T31" fmla="*/ 105 h 599"/>
                <a:gd name="T32" fmla="*/ 129 w 598"/>
                <a:gd name="T33" fmla="*/ 223 h 599"/>
                <a:gd name="T34" fmla="*/ 125 w 598"/>
                <a:gd name="T35" fmla="*/ 233 h 599"/>
                <a:gd name="T36" fmla="*/ 0 w 598"/>
                <a:gd name="T37" fmla="*/ 275 h 599"/>
                <a:gd name="T38" fmla="*/ 0 w 598"/>
                <a:gd name="T39" fmla="*/ 325 h 599"/>
                <a:gd name="T40" fmla="*/ 124 w 598"/>
                <a:gd name="T41" fmla="*/ 366 h 599"/>
                <a:gd name="T42" fmla="*/ 129 w 598"/>
                <a:gd name="T43" fmla="*/ 376 h 599"/>
                <a:gd name="T44" fmla="*/ 70 w 598"/>
                <a:gd name="T45" fmla="*/ 494 h 599"/>
                <a:gd name="T46" fmla="*/ 105 w 598"/>
                <a:gd name="T47" fmla="*/ 530 h 599"/>
                <a:gd name="T48" fmla="*/ 223 w 598"/>
                <a:gd name="T49" fmla="*/ 471 h 599"/>
                <a:gd name="T50" fmla="*/ 233 w 598"/>
                <a:gd name="T51" fmla="*/ 475 h 599"/>
                <a:gd name="T52" fmla="*/ 274 w 598"/>
                <a:gd name="T53" fmla="*/ 599 h 599"/>
                <a:gd name="T54" fmla="*/ 324 w 598"/>
                <a:gd name="T55" fmla="*/ 599 h 599"/>
                <a:gd name="T56" fmla="*/ 366 w 598"/>
                <a:gd name="T57" fmla="*/ 475 h 599"/>
                <a:gd name="T58" fmla="*/ 376 w 598"/>
                <a:gd name="T59" fmla="*/ 471 h 599"/>
                <a:gd name="T60" fmla="*/ 493 w 598"/>
                <a:gd name="T61" fmla="*/ 529 h 599"/>
                <a:gd name="T62" fmla="*/ 528 w 598"/>
                <a:gd name="T63" fmla="*/ 494 h 599"/>
                <a:gd name="T64" fmla="*/ 470 w 598"/>
                <a:gd name="T65" fmla="*/ 377 h 599"/>
                <a:gd name="T66" fmla="*/ 474 w 598"/>
                <a:gd name="T67" fmla="*/ 366 h 599"/>
                <a:gd name="T68" fmla="*/ 598 w 598"/>
                <a:gd name="T69" fmla="*/ 325 h 599"/>
                <a:gd name="T70" fmla="*/ 598 w 598"/>
                <a:gd name="T71" fmla="*/ 275 h 599"/>
                <a:gd name="T72" fmla="*/ 474 w 598"/>
                <a:gd name="T73" fmla="*/ 233 h 599"/>
                <a:gd name="T74" fmla="*/ 470 w 598"/>
                <a:gd name="T75" fmla="*/ 22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8" h="599">
                  <a:moveTo>
                    <a:pt x="299" y="437"/>
                  </a:moveTo>
                  <a:cubicBezTo>
                    <a:pt x="223" y="437"/>
                    <a:pt x="162" y="376"/>
                    <a:pt x="162" y="300"/>
                  </a:cubicBezTo>
                  <a:cubicBezTo>
                    <a:pt x="162" y="224"/>
                    <a:pt x="223" y="162"/>
                    <a:pt x="299" y="162"/>
                  </a:cubicBezTo>
                  <a:cubicBezTo>
                    <a:pt x="375" y="162"/>
                    <a:pt x="436" y="224"/>
                    <a:pt x="436" y="300"/>
                  </a:cubicBezTo>
                  <a:cubicBezTo>
                    <a:pt x="436" y="376"/>
                    <a:pt x="375" y="437"/>
                    <a:pt x="299" y="437"/>
                  </a:cubicBezTo>
                  <a:close/>
                  <a:moveTo>
                    <a:pt x="470" y="223"/>
                  </a:moveTo>
                  <a:lnTo>
                    <a:pt x="529" y="105"/>
                  </a:lnTo>
                  <a:lnTo>
                    <a:pt x="494" y="70"/>
                  </a:lnTo>
                  <a:lnTo>
                    <a:pt x="375" y="129"/>
                  </a:lnTo>
                  <a:cubicBezTo>
                    <a:pt x="372" y="127"/>
                    <a:pt x="369" y="126"/>
                    <a:pt x="366" y="125"/>
                  </a:cubicBezTo>
                  <a:lnTo>
                    <a:pt x="324" y="0"/>
                  </a:lnTo>
                  <a:lnTo>
                    <a:pt x="274" y="0"/>
                  </a:lnTo>
                  <a:lnTo>
                    <a:pt x="233" y="125"/>
                  </a:lnTo>
                  <a:cubicBezTo>
                    <a:pt x="229" y="126"/>
                    <a:pt x="226" y="127"/>
                    <a:pt x="223" y="129"/>
                  </a:cubicBezTo>
                  <a:lnTo>
                    <a:pt x="105" y="70"/>
                  </a:lnTo>
                  <a:lnTo>
                    <a:pt x="70" y="105"/>
                  </a:lnTo>
                  <a:lnTo>
                    <a:pt x="129" y="223"/>
                  </a:lnTo>
                  <a:lnTo>
                    <a:pt x="125" y="233"/>
                  </a:lnTo>
                  <a:lnTo>
                    <a:pt x="0" y="275"/>
                  </a:lnTo>
                  <a:lnTo>
                    <a:pt x="0" y="325"/>
                  </a:lnTo>
                  <a:lnTo>
                    <a:pt x="124" y="366"/>
                  </a:lnTo>
                  <a:cubicBezTo>
                    <a:pt x="126" y="370"/>
                    <a:pt x="127" y="373"/>
                    <a:pt x="129" y="376"/>
                  </a:cubicBezTo>
                  <a:lnTo>
                    <a:pt x="70" y="494"/>
                  </a:lnTo>
                  <a:lnTo>
                    <a:pt x="105" y="530"/>
                  </a:lnTo>
                  <a:lnTo>
                    <a:pt x="223" y="471"/>
                  </a:lnTo>
                  <a:cubicBezTo>
                    <a:pt x="226" y="472"/>
                    <a:pt x="229" y="473"/>
                    <a:pt x="233" y="475"/>
                  </a:cubicBezTo>
                  <a:lnTo>
                    <a:pt x="274" y="599"/>
                  </a:lnTo>
                  <a:lnTo>
                    <a:pt x="324" y="599"/>
                  </a:lnTo>
                  <a:lnTo>
                    <a:pt x="366" y="475"/>
                  </a:lnTo>
                  <a:cubicBezTo>
                    <a:pt x="369" y="474"/>
                    <a:pt x="372" y="472"/>
                    <a:pt x="376" y="471"/>
                  </a:cubicBezTo>
                  <a:lnTo>
                    <a:pt x="493" y="529"/>
                  </a:lnTo>
                  <a:lnTo>
                    <a:pt x="528" y="494"/>
                  </a:lnTo>
                  <a:lnTo>
                    <a:pt x="470" y="377"/>
                  </a:lnTo>
                  <a:cubicBezTo>
                    <a:pt x="471" y="373"/>
                    <a:pt x="473" y="370"/>
                    <a:pt x="474" y="366"/>
                  </a:cubicBezTo>
                  <a:lnTo>
                    <a:pt x="598" y="325"/>
                  </a:lnTo>
                  <a:lnTo>
                    <a:pt x="598" y="275"/>
                  </a:lnTo>
                  <a:lnTo>
                    <a:pt x="474" y="233"/>
                  </a:lnTo>
                  <a:cubicBezTo>
                    <a:pt x="473" y="230"/>
                    <a:pt x="471" y="226"/>
                    <a:pt x="470" y="223"/>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420"/>
            </a:p>
          </p:txBody>
        </p:sp>
      </p:grpSp>
      <p:sp>
        <p:nvSpPr>
          <p:cNvPr id="60" name="Text Placeholder 15">
            <a:extLst>
              <a:ext uri="{FF2B5EF4-FFF2-40B4-BE49-F238E27FC236}">
                <a16:creationId xmlns:a16="http://schemas.microsoft.com/office/drawing/2014/main" id="{F9A1175D-6404-446E-B9E2-94CB58BDA130}"/>
              </a:ext>
            </a:extLst>
          </p:cNvPr>
          <p:cNvSpPr>
            <a:spLocks noGrp="1"/>
          </p:cNvSpPr>
          <p:nvPr>
            <p:ph type="body" sz="quarter" idx="15" hasCustomPrompt="1"/>
          </p:nvPr>
        </p:nvSpPr>
        <p:spPr>
          <a:xfrm>
            <a:off x="6946637" y="5146018"/>
            <a:ext cx="1554075" cy="449178"/>
          </a:xfrm>
        </p:spPr>
        <p:txBody>
          <a:bodyPr anchor="ctr">
            <a:noAutofit/>
          </a:bodyPr>
          <a:lstStyle>
            <a:lvl1pPr marL="0" indent="0" algn="ctr">
              <a:buNone/>
              <a:defRPr sz="1800" b="1">
                <a:solidFill>
                  <a:schemeClr val="bg1"/>
                </a:solidFill>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a:t>
            </a:r>
            <a:endParaRPr lang="en-US" dirty="0"/>
          </a:p>
        </p:txBody>
      </p:sp>
      <p:sp>
        <p:nvSpPr>
          <p:cNvPr id="61" name="Text Placeholder 15">
            <a:extLst>
              <a:ext uri="{FF2B5EF4-FFF2-40B4-BE49-F238E27FC236}">
                <a16:creationId xmlns:a16="http://schemas.microsoft.com/office/drawing/2014/main" id="{B7E63FF2-DA73-478B-AD0C-1BA62718B41A}"/>
              </a:ext>
            </a:extLst>
          </p:cNvPr>
          <p:cNvSpPr>
            <a:spLocks noGrp="1"/>
          </p:cNvSpPr>
          <p:nvPr>
            <p:ph type="body" sz="quarter" idx="16" hasCustomPrompt="1"/>
          </p:nvPr>
        </p:nvSpPr>
        <p:spPr>
          <a:xfrm>
            <a:off x="8566264" y="5146018"/>
            <a:ext cx="1554075" cy="449178"/>
          </a:xfrm>
        </p:spPr>
        <p:txBody>
          <a:bodyPr anchor="ctr">
            <a:noAutofit/>
          </a:bodyPr>
          <a:lstStyle>
            <a:lvl1pPr marL="0" indent="0" algn="ctr">
              <a:buNone/>
              <a:defRPr sz="1800" b="1">
                <a:solidFill>
                  <a:schemeClr val="bg1"/>
                </a:solidFill>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a:t>
            </a:r>
            <a:endParaRPr lang="en-US" dirty="0"/>
          </a:p>
        </p:txBody>
      </p:sp>
      <p:sp>
        <p:nvSpPr>
          <p:cNvPr id="62" name="Text Placeholder 15">
            <a:extLst>
              <a:ext uri="{FF2B5EF4-FFF2-40B4-BE49-F238E27FC236}">
                <a16:creationId xmlns:a16="http://schemas.microsoft.com/office/drawing/2014/main" id="{45352C26-1817-4D0B-A486-02A549AC9C31}"/>
              </a:ext>
            </a:extLst>
          </p:cNvPr>
          <p:cNvSpPr>
            <a:spLocks noGrp="1"/>
          </p:cNvSpPr>
          <p:nvPr>
            <p:ph type="body" sz="quarter" idx="17" hasCustomPrompt="1"/>
          </p:nvPr>
        </p:nvSpPr>
        <p:spPr>
          <a:xfrm>
            <a:off x="10210373" y="5145185"/>
            <a:ext cx="1554075" cy="449178"/>
          </a:xfrm>
        </p:spPr>
        <p:txBody>
          <a:bodyPr anchor="ctr">
            <a:noAutofit/>
          </a:bodyPr>
          <a:lstStyle>
            <a:lvl1pPr marL="0" indent="0" algn="ctr">
              <a:buNone/>
              <a:defRPr sz="1800" b="1">
                <a:solidFill>
                  <a:schemeClr val="bg1"/>
                </a:solidFill>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a:t>
            </a:r>
            <a:endParaRPr lang="en-US" dirty="0"/>
          </a:p>
        </p:txBody>
      </p:sp>
      <p:sp>
        <p:nvSpPr>
          <p:cNvPr id="25" name="Footer Placeholder 4">
            <a:extLst>
              <a:ext uri="{FF2B5EF4-FFF2-40B4-BE49-F238E27FC236}">
                <a16:creationId xmlns:a16="http://schemas.microsoft.com/office/drawing/2014/main" id="{AFC86D7F-70C6-49D0-8776-A880B3E31649}"/>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26" name="Slide Number Placeholder 5">
            <a:extLst>
              <a:ext uri="{FF2B5EF4-FFF2-40B4-BE49-F238E27FC236}">
                <a16:creationId xmlns:a16="http://schemas.microsoft.com/office/drawing/2014/main" id="{94741665-DA8F-47AD-8DBD-0EC817389D4A}"/>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grpSp>
        <p:nvGrpSpPr>
          <p:cNvPr id="21" name="Group 4">
            <a:extLst>
              <a:ext uri="{FF2B5EF4-FFF2-40B4-BE49-F238E27FC236}">
                <a16:creationId xmlns:a16="http://schemas.microsoft.com/office/drawing/2014/main" id="{B553F5E1-FA9A-4A9F-95B9-D9C95934D5D3}"/>
              </a:ext>
            </a:extLst>
          </p:cNvPr>
          <p:cNvGrpSpPr>
            <a:grpSpLocks noChangeAspect="1"/>
          </p:cNvGrpSpPr>
          <p:nvPr userDrawn="1"/>
        </p:nvGrpSpPr>
        <p:grpSpPr bwMode="auto">
          <a:xfrm>
            <a:off x="9427956" y="238953"/>
            <a:ext cx="2355367" cy="677812"/>
            <a:chOff x="734" y="-53"/>
            <a:chExt cx="4024" cy="1158"/>
          </a:xfrm>
        </p:grpSpPr>
        <p:sp>
          <p:nvSpPr>
            <p:cNvPr id="22" name="Oval 5">
              <a:extLst>
                <a:ext uri="{FF2B5EF4-FFF2-40B4-BE49-F238E27FC236}">
                  <a16:creationId xmlns:a16="http://schemas.microsoft.com/office/drawing/2014/main" id="{BA0476EA-7408-4EB4-B2E7-D32998B05E01}"/>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3" name="Freeform 6">
              <a:extLst>
                <a:ext uri="{FF2B5EF4-FFF2-40B4-BE49-F238E27FC236}">
                  <a16:creationId xmlns:a16="http://schemas.microsoft.com/office/drawing/2014/main" id="{3D4B29EA-B15F-4059-AB0F-6549F589A2AC}"/>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 name="Freeform 7">
              <a:extLst>
                <a:ext uri="{FF2B5EF4-FFF2-40B4-BE49-F238E27FC236}">
                  <a16:creationId xmlns:a16="http://schemas.microsoft.com/office/drawing/2014/main" id="{129E7BF0-9DD8-4383-B42F-29B35D3AA959}"/>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70DF266E-0BCF-416F-9112-EECCE45B19EB}"/>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26207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D807181-3395-4806-BB5D-12C1C5EEB7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793" b="6793"/>
          <a:stretch/>
        </p:blipFill>
        <p:spPr>
          <a:xfrm>
            <a:off x="0" y="0"/>
            <a:ext cx="12188821" cy="7019925"/>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1" y="0"/>
            <a:ext cx="12188824" cy="7019925"/>
          </a:xfrm>
          <a:prstGeom prst="rect">
            <a:avLst/>
          </a:prstGeom>
          <a:gradFill flip="none" rotWithShape="1">
            <a:gsLst>
              <a:gs pos="0">
                <a:schemeClr val="accent1"/>
              </a:gs>
              <a:gs pos="26000">
                <a:srgbClr val="DE3237">
                  <a:alpha val="70000"/>
                </a:srgbClr>
              </a:gs>
              <a:gs pos="76000">
                <a:srgbClr val="533435">
                  <a:alpha val="82000"/>
                </a:srgbClr>
              </a:gs>
              <a:gs pos="50000">
                <a:srgbClr val="9F3336">
                  <a:alpha val="72000"/>
                </a:srgbClr>
              </a:gs>
              <a:gs pos="100000">
                <a:schemeClr val="tx1">
                  <a:alpha val="7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2" name="Title 1"/>
          <p:cNvSpPr>
            <a:spLocks noGrp="1"/>
          </p:cNvSpPr>
          <p:nvPr>
            <p:ph type="ctrTitle"/>
          </p:nvPr>
        </p:nvSpPr>
        <p:spPr>
          <a:xfrm>
            <a:off x="585787" y="1758781"/>
            <a:ext cx="9462453" cy="2443974"/>
          </a:xfrm>
        </p:spPr>
        <p:txBody>
          <a:bodyPr anchor="b">
            <a:noAutofit/>
          </a:bodyPr>
          <a:lstStyle>
            <a:lvl1pPr marL="0" indent="0" algn="l">
              <a:defRPr sz="6000" b="1">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585788" y="4297003"/>
            <a:ext cx="9462452" cy="1083206"/>
          </a:xfrm>
        </p:spPr>
        <p:txBody>
          <a:bodyPr>
            <a:normAutofit/>
          </a:bodyPr>
          <a:lstStyle>
            <a:lvl1pPr marL="0" indent="0" algn="l">
              <a:buNone/>
              <a:defRPr sz="3200">
                <a:solidFill>
                  <a:schemeClr val="bg1"/>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sp>
        <p:nvSpPr>
          <p:cNvPr id="9" name="Footer Placeholder 4">
            <a:extLst>
              <a:ext uri="{FF2B5EF4-FFF2-40B4-BE49-F238E27FC236}">
                <a16:creationId xmlns:a16="http://schemas.microsoft.com/office/drawing/2014/main" id="{1DAB244E-51DC-449D-860F-4AF11D47E775}"/>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CF253621-FF9F-4A33-B0B0-BF6AF86C7329}"/>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17" name="Group 4">
            <a:extLst>
              <a:ext uri="{FF2B5EF4-FFF2-40B4-BE49-F238E27FC236}">
                <a16:creationId xmlns:a16="http://schemas.microsoft.com/office/drawing/2014/main" id="{50997FB6-BB7E-4E20-8C19-E47EF97B64CA}"/>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18" name="Oval 5">
              <a:extLst>
                <a:ext uri="{FF2B5EF4-FFF2-40B4-BE49-F238E27FC236}">
                  <a16:creationId xmlns:a16="http://schemas.microsoft.com/office/drawing/2014/main" id="{AD221001-CE4F-4D41-B730-F174EE70AEFD}"/>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 name="Freeform 6">
              <a:extLst>
                <a:ext uri="{FF2B5EF4-FFF2-40B4-BE49-F238E27FC236}">
                  <a16:creationId xmlns:a16="http://schemas.microsoft.com/office/drawing/2014/main" id="{66571F56-9AEF-41AE-99C1-F7BBA11B3CE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 name="Freeform 7">
              <a:extLst>
                <a:ext uri="{FF2B5EF4-FFF2-40B4-BE49-F238E27FC236}">
                  <a16:creationId xmlns:a16="http://schemas.microsoft.com/office/drawing/2014/main" id="{0B21F9BC-7632-446F-BA9F-0B88E2F045D7}"/>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 name="Freeform 8">
              <a:extLst>
                <a:ext uri="{FF2B5EF4-FFF2-40B4-BE49-F238E27FC236}">
                  <a16:creationId xmlns:a16="http://schemas.microsoft.com/office/drawing/2014/main" id="{BD1BC8A4-EA66-425A-912B-3AE30C7B794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997051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6B77B0-0566-483F-AA92-0A97FDA19E16}"/>
              </a:ext>
            </a:extLst>
          </p:cNvPr>
          <p:cNvSpPr/>
          <p:nvPr userDrawn="1"/>
        </p:nvSpPr>
        <p:spPr>
          <a:xfrm>
            <a:off x="0" y="0"/>
            <a:ext cx="12188825"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pic>
        <p:nvPicPr>
          <p:cNvPr id="4" name="Picture 3" descr="A person sitting in front of a computer&#10;&#10;Description generated with very high confidence">
            <a:extLst>
              <a:ext uri="{FF2B5EF4-FFF2-40B4-BE49-F238E27FC236}">
                <a16:creationId xmlns:a16="http://schemas.microsoft.com/office/drawing/2014/main" id="{9EFF4201-2F34-447A-B2FA-DB292CBD76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88825" cy="7019925"/>
          </a:xfrm>
          <a:prstGeom prst="rect">
            <a:avLst/>
          </a:prstGeom>
        </p:spPr>
      </p:pic>
      <p:sp>
        <p:nvSpPr>
          <p:cNvPr id="48" name="Rectangle 47">
            <a:extLst>
              <a:ext uri="{FF2B5EF4-FFF2-40B4-BE49-F238E27FC236}">
                <a16:creationId xmlns:a16="http://schemas.microsoft.com/office/drawing/2014/main" id="{6237C024-FAC6-44FB-9E5F-BB61C3FA06E9}"/>
              </a:ext>
            </a:extLst>
          </p:cNvPr>
          <p:cNvSpPr/>
          <p:nvPr userDrawn="1"/>
        </p:nvSpPr>
        <p:spPr>
          <a:xfrm>
            <a:off x="1" y="1"/>
            <a:ext cx="12188824" cy="7019924"/>
          </a:xfrm>
          <a:prstGeom prst="rect">
            <a:avLst/>
          </a:prstGeom>
          <a:gradFill flip="none" rotWithShape="1">
            <a:gsLst>
              <a:gs pos="0">
                <a:schemeClr val="accent1">
                  <a:alpha val="98000"/>
                </a:schemeClr>
              </a:gs>
              <a:gs pos="40000">
                <a:srgbClr val="AA3C40">
                  <a:alpha val="67000"/>
                </a:srgbClr>
              </a:gs>
              <a:gs pos="100000">
                <a:schemeClr val="accent2">
                  <a:alpha val="84000"/>
                </a:schemeClr>
              </a:gs>
              <a:gs pos="71000">
                <a:schemeClr val="tx1">
                  <a:alpha val="6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800" dirty="0"/>
              <a:t>  </a:t>
            </a:r>
          </a:p>
        </p:txBody>
      </p:sp>
      <p:sp>
        <p:nvSpPr>
          <p:cNvPr id="49" name="Text Placeholder 15">
            <a:extLst>
              <a:ext uri="{FF2B5EF4-FFF2-40B4-BE49-F238E27FC236}">
                <a16:creationId xmlns:a16="http://schemas.microsoft.com/office/drawing/2014/main" id="{EAF0954F-8824-41EE-8E18-287027EDFB8B}"/>
              </a:ext>
            </a:extLst>
          </p:cNvPr>
          <p:cNvSpPr>
            <a:spLocks noGrp="1"/>
          </p:cNvSpPr>
          <p:nvPr>
            <p:ph type="body" sz="quarter" idx="13" hasCustomPrompt="1"/>
          </p:nvPr>
        </p:nvSpPr>
        <p:spPr>
          <a:xfrm>
            <a:off x="1010338" y="5036762"/>
            <a:ext cx="4413466" cy="449178"/>
          </a:xfrm>
        </p:spPr>
        <p:txBody>
          <a:bodyPr anchor="ctr">
            <a:noAutofit/>
          </a:bodyPr>
          <a:lstStyle>
            <a:lvl1pPr marL="0" indent="0" algn="l">
              <a:buNone/>
              <a:defRPr sz="2400" b="1">
                <a:solidFill>
                  <a:schemeClr val="bg1"/>
                </a:solidFill>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 Lorem ipsum </a:t>
            </a:r>
            <a:r>
              <a:rPr lang="en-IN" dirty="0" err="1"/>
              <a:t>dolor</a:t>
            </a:r>
            <a:endParaRPr lang="en-US" dirty="0"/>
          </a:p>
        </p:txBody>
      </p:sp>
      <p:sp>
        <p:nvSpPr>
          <p:cNvPr id="50" name="Text Placeholder 15">
            <a:extLst>
              <a:ext uri="{FF2B5EF4-FFF2-40B4-BE49-F238E27FC236}">
                <a16:creationId xmlns:a16="http://schemas.microsoft.com/office/drawing/2014/main" id="{9D0E8EBF-C862-4558-B6F1-6E979DBC6578}"/>
              </a:ext>
            </a:extLst>
          </p:cNvPr>
          <p:cNvSpPr>
            <a:spLocks noGrp="1"/>
          </p:cNvSpPr>
          <p:nvPr>
            <p:ph type="body" sz="quarter" idx="14" hasCustomPrompt="1"/>
          </p:nvPr>
        </p:nvSpPr>
        <p:spPr>
          <a:xfrm>
            <a:off x="1010337" y="1706231"/>
            <a:ext cx="7323435" cy="3238799"/>
          </a:xfrm>
        </p:spPr>
        <p:txBody>
          <a:bodyPr anchor="t">
            <a:noAutofit/>
          </a:bodyPr>
          <a:lstStyle>
            <a:lvl1pPr marL="0" indent="0" algn="l">
              <a:buNone/>
              <a:defRPr sz="3200" b="1" i="1">
                <a:solidFill>
                  <a:schemeClr val="bg1"/>
                </a:solidFill>
                <a:latin typeface="+mj-lt"/>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a:t>
            </a:r>
            <a:r>
              <a:rPr lang="en-IN" dirty="0" err="1"/>
              <a:t>dolor</a:t>
            </a:r>
            <a:r>
              <a:rPr lang="en-IN" dirty="0"/>
              <a:t> sit amet, sea </a:t>
            </a:r>
            <a:r>
              <a:rPr lang="en-IN" dirty="0" err="1"/>
              <a:t>putant</a:t>
            </a:r>
            <a:r>
              <a:rPr lang="en-IN" dirty="0"/>
              <a:t> </a:t>
            </a:r>
            <a:r>
              <a:rPr lang="en-IN" dirty="0" err="1"/>
              <a:t>inermis</a:t>
            </a:r>
            <a:r>
              <a:rPr lang="en-IN" dirty="0"/>
              <a:t> </a:t>
            </a:r>
            <a:r>
              <a:rPr lang="en-IN" dirty="0" err="1"/>
              <a:t>eu</a:t>
            </a:r>
            <a:r>
              <a:rPr lang="en-IN" dirty="0"/>
              <a:t>, </a:t>
            </a:r>
            <a:r>
              <a:rPr lang="en-IN" dirty="0" err="1"/>
              <a:t>quidam</a:t>
            </a:r>
            <a:r>
              <a:rPr lang="en-IN" dirty="0"/>
              <a:t> </a:t>
            </a:r>
            <a:r>
              <a:rPr lang="en-IN" dirty="0" err="1"/>
              <a:t>nemore</a:t>
            </a:r>
            <a:r>
              <a:rPr lang="en-IN" dirty="0"/>
              <a:t> </a:t>
            </a:r>
            <a:r>
              <a:rPr lang="en-IN" dirty="0" err="1"/>
              <a:t>appareat</a:t>
            </a:r>
            <a:r>
              <a:rPr lang="en-IN" dirty="0"/>
              <a:t> cum an. </a:t>
            </a:r>
            <a:r>
              <a:rPr lang="en-IN" dirty="0" err="1"/>
              <a:t>Ubique</a:t>
            </a:r>
            <a:r>
              <a:rPr lang="en-IN" dirty="0"/>
              <a:t> </a:t>
            </a:r>
            <a:r>
              <a:rPr lang="en-IN" dirty="0" err="1"/>
              <a:t>possim</a:t>
            </a:r>
            <a:r>
              <a:rPr lang="en-IN" dirty="0"/>
              <a:t> </a:t>
            </a:r>
            <a:r>
              <a:rPr lang="en-IN" dirty="0" err="1"/>
              <a:t>hendrerit</a:t>
            </a:r>
            <a:r>
              <a:rPr lang="en-IN" dirty="0"/>
              <a:t> per an, </a:t>
            </a:r>
            <a:r>
              <a:rPr lang="en-IN" dirty="0" err="1"/>
              <a:t>eam</a:t>
            </a:r>
            <a:r>
              <a:rPr lang="en-IN" dirty="0"/>
              <a:t> </a:t>
            </a:r>
            <a:r>
              <a:rPr lang="en-IN" dirty="0" err="1"/>
              <a:t>eu</a:t>
            </a:r>
            <a:r>
              <a:rPr lang="en-IN" dirty="0"/>
              <a:t> </a:t>
            </a:r>
            <a:r>
              <a:rPr lang="en-IN" dirty="0" err="1"/>
              <a:t>duis</a:t>
            </a:r>
            <a:r>
              <a:rPr lang="en-IN" dirty="0"/>
              <a:t> </a:t>
            </a:r>
            <a:r>
              <a:rPr lang="en-IN" dirty="0" err="1"/>
              <a:t>impedit</a:t>
            </a:r>
            <a:r>
              <a:rPr lang="en-IN" dirty="0"/>
              <a:t>. Sea </a:t>
            </a:r>
            <a:r>
              <a:rPr lang="en-IN" dirty="0" err="1"/>
              <a:t>dolorem</a:t>
            </a:r>
            <a:r>
              <a:rPr lang="en-IN" dirty="0"/>
              <a:t> </a:t>
            </a:r>
            <a:r>
              <a:rPr lang="en-IN" dirty="0" err="1"/>
              <a:t>fabellas</a:t>
            </a:r>
            <a:r>
              <a:rPr lang="en-IN" dirty="0"/>
              <a:t> ex. Est ad alia </a:t>
            </a:r>
            <a:r>
              <a:rPr lang="en-IN" dirty="0" err="1"/>
              <a:t>omnes</a:t>
            </a:r>
            <a:r>
              <a:rPr lang="en-IN" dirty="0"/>
              <a:t> </a:t>
            </a:r>
            <a:r>
              <a:rPr lang="en-IN" dirty="0" err="1"/>
              <a:t>soleat</a:t>
            </a:r>
            <a:r>
              <a:rPr lang="en-IN" dirty="0"/>
              <a:t>, no qui </a:t>
            </a:r>
            <a:r>
              <a:rPr lang="en-IN" dirty="0" err="1"/>
              <a:t>mucius</a:t>
            </a:r>
            <a:r>
              <a:rPr lang="en-IN" dirty="0"/>
              <a:t> </a:t>
            </a:r>
            <a:r>
              <a:rPr lang="en-IN" dirty="0" err="1"/>
              <a:t>inimicus</a:t>
            </a:r>
            <a:r>
              <a:rPr lang="en-IN" dirty="0"/>
              <a:t> </a:t>
            </a:r>
            <a:r>
              <a:rPr lang="en-IN" dirty="0" err="1"/>
              <a:t>accusamus</a:t>
            </a:r>
            <a:r>
              <a:rPr lang="en-IN" dirty="0"/>
              <a:t>. </a:t>
            </a:r>
            <a:r>
              <a:rPr lang="en-IN" dirty="0" err="1"/>
              <a:t>Dicant</a:t>
            </a:r>
            <a:r>
              <a:rPr lang="en-IN" dirty="0"/>
              <a:t> </a:t>
            </a:r>
            <a:r>
              <a:rPr lang="en-IN" dirty="0" err="1"/>
              <a:t>salutatus</a:t>
            </a:r>
            <a:r>
              <a:rPr lang="en-IN" dirty="0"/>
              <a:t> </a:t>
            </a:r>
            <a:r>
              <a:rPr lang="en-IN" dirty="0" err="1"/>
              <a:t>consulatu</a:t>
            </a:r>
            <a:r>
              <a:rPr lang="en-IN" dirty="0"/>
              <a:t> et </a:t>
            </a:r>
            <a:r>
              <a:rPr lang="en-IN" dirty="0" err="1"/>
              <a:t>nec</a:t>
            </a:r>
            <a:r>
              <a:rPr lang="en-IN" dirty="0"/>
              <a:t>.</a:t>
            </a:r>
            <a:endParaRPr lang="en-US" dirty="0"/>
          </a:p>
        </p:txBody>
      </p:sp>
      <p:sp>
        <p:nvSpPr>
          <p:cNvPr id="33" name="Shape">
            <a:extLst>
              <a:ext uri="{FF2B5EF4-FFF2-40B4-BE49-F238E27FC236}">
                <a16:creationId xmlns:a16="http://schemas.microsoft.com/office/drawing/2014/main" id="{05B9F26C-E3B0-4F87-B7DC-046DA50348E6}"/>
              </a:ext>
            </a:extLst>
          </p:cNvPr>
          <p:cNvSpPr/>
          <p:nvPr userDrawn="1"/>
        </p:nvSpPr>
        <p:spPr>
          <a:xfrm>
            <a:off x="587618" y="925226"/>
            <a:ext cx="776983" cy="67314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rgbClr val="F2F5FA"/>
          </a:solidFill>
          <a:ln w="12700">
            <a:miter lim="400000"/>
          </a:ln>
        </p:spPr>
        <p:txBody>
          <a:bodyPr lIns="45719" rIns="45719"/>
          <a:lstStyle/>
          <a:p>
            <a:pPr algn="l" defTabSz="914400">
              <a:defRPr sz="1800">
                <a:solidFill>
                  <a:srgbClr val="32363F"/>
                </a:solidFill>
                <a:latin typeface="Calibri"/>
                <a:ea typeface="Calibri"/>
                <a:cs typeface="Calibri"/>
                <a:sym typeface="Calibri"/>
              </a:defRPr>
            </a:pPr>
            <a:endParaRPr sz="1800" dirty="0"/>
          </a:p>
        </p:txBody>
      </p:sp>
      <p:sp>
        <p:nvSpPr>
          <p:cNvPr id="11" name="Footer Placeholder 4">
            <a:extLst>
              <a:ext uri="{FF2B5EF4-FFF2-40B4-BE49-F238E27FC236}">
                <a16:creationId xmlns:a16="http://schemas.microsoft.com/office/drawing/2014/main" id="{8B489337-5C0B-4E07-9494-25FD1708FA86}"/>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12" name="Slide Number Placeholder 5">
            <a:extLst>
              <a:ext uri="{FF2B5EF4-FFF2-40B4-BE49-F238E27FC236}">
                <a16:creationId xmlns:a16="http://schemas.microsoft.com/office/drawing/2014/main" id="{C50E53BF-6208-4E40-8552-3DC557E3D75C}"/>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17" name="Group 4">
            <a:extLst>
              <a:ext uri="{FF2B5EF4-FFF2-40B4-BE49-F238E27FC236}">
                <a16:creationId xmlns:a16="http://schemas.microsoft.com/office/drawing/2014/main" id="{34561273-A8A2-4A09-8749-491E78C7074C}"/>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18" name="Oval 5">
              <a:extLst>
                <a:ext uri="{FF2B5EF4-FFF2-40B4-BE49-F238E27FC236}">
                  <a16:creationId xmlns:a16="http://schemas.microsoft.com/office/drawing/2014/main" id="{D7C7D4CD-7784-47B5-87E4-D9D3F7DE19AB}"/>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9" name="Freeform 6">
              <a:extLst>
                <a:ext uri="{FF2B5EF4-FFF2-40B4-BE49-F238E27FC236}">
                  <a16:creationId xmlns:a16="http://schemas.microsoft.com/office/drawing/2014/main" id="{8B559EBF-9A97-4916-B058-7969BD3BAE54}"/>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 name="Freeform 7">
              <a:extLst>
                <a:ext uri="{FF2B5EF4-FFF2-40B4-BE49-F238E27FC236}">
                  <a16:creationId xmlns:a16="http://schemas.microsoft.com/office/drawing/2014/main" id="{F177242C-E33A-4FE9-A4A5-9C2EEE045F91}"/>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 name="Freeform 8">
              <a:extLst>
                <a:ext uri="{FF2B5EF4-FFF2-40B4-BE49-F238E27FC236}">
                  <a16:creationId xmlns:a16="http://schemas.microsoft.com/office/drawing/2014/main" id="{34106F64-C860-488C-A8DA-31D681B91D6F}"/>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91156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0FE01FCA-295C-4549-84E2-BD5AADAAFE09}"/>
              </a:ext>
            </a:extLst>
          </p:cNvPr>
          <p:cNvSpPr/>
          <p:nvPr userDrawn="1"/>
        </p:nvSpPr>
        <p:spPr>
          <a:xfrm>
            <a:off x="2589777"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sp>
        <p:nvSpPr>
          <p:cNvPr id="24" name="Oval 23">
            <a:extLst>
              <a:ext uri="{FF2B5EF4-FFF2-40B4-BE49-F238E27FC236}">
                <a16:creationId xmlns:a16="http://schemas.microsoft.com/office/drawing/2014/main" id="{EDF87ECB-3B08-4713-9356-0D3CF379A607}"/>
              </a:ext>
            </a:extLst>
          </p:cNvPr>
          <p:cNvSpPr/>
          <p:nvPr userDrawn="1"/>
        </p:nvSpPr>
        <p:spPr>
          <a:xfrm>
            <a:off x="5411218"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sp>
        <p:nvSpPr>
          <p:cNvPr id="25" name="Oval 24">
            <a:extLst>
              <a:ext uri="{FF2B5EF4-FFF2-40B4-BE49-F238E27FC236}">
                <a16:creationId xmlns:a16="http://schemas.microsoft.com/office/drawing/2014/main" id="{4028A2D1-30F4-4359-8263-05893E85BB13}"/>
              </a:ext>
            </a:extLst>
          </p:cNvPr>
          <p:cNvSpPr/>
          <p:nvPr userDrawn="1"/>
        </p:nvSpPr>
        <p:spPr>
          <a:xfrm>
            <a:off x="8232659"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sp>
        <p:nvSpPr>
          <p:cNvPr id="28" name="Text Placeholder 37">
            <a:extLst>
              <a:ext uri="{FF2B5EF4-FFF2-40B4-BE49-F238E27FC236}">
                <a16:creationId xmlns:a16="http://schemas.microsoft.com/office/drawing/2014/main" id="{9CFBDC36-E874-4E91-ACBE-50770FF7DC73}"/>
              </a:ext>
            </a:extLst>
          </p:cNvPr>
          <p:cNvSpPr>
            <a:spLocks noGrp="1"/>
          </p:cNvSpPr>
          <p:nvPr>
            <p:ph type="body" sz="quarter" idx="21" hasCustomPrompt="1"/>
          </p:nvPr>
        </p:nvSpPr>
        <p:spPr>
          <a:xfrm>
            <a:off x="2037551" y="3560464"/>
            <a:ext cx="2565938" cy="467995"/>
          </a:xfrm>
        </p:spPr>
        <p:txBody>
          <a:bodyPr anchor="ctr">
            <a:noAutofit/>
          </a:bodyPr>
          <a:lstStyle>
            <a:lvl1pPr marL="0" indent="0" algn="ctr">
              <a:buNone/>
              <a:defRPr sz="2400" b="1">
                <a:solidFill>
                  <a:schemeClr val="accent1"/>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29" name="Text Placeholder 41">
            <a:extLst>
              <a:ext uri="{FF2B5EF4-FFF2-40B4-BE49-F238E27FC236}">
                <a16:creationId xmlns:a16="http://schemas.microsoft.com/office/drawing/2014/main" id="{99462B34-8518-45EF-9D52-5D41D5E1B8D2}"/>
              </a:ext>
            </a:extLst>
          </p:cNvPr>
          <p:cNvSpPr>
            <a:spLocks noGrp="1"/>
          </p:cNvSpPr>
          <p:nvPr>
            <p:ph type="body" sz="quarter" idx="24" hasCustomPrompt="1"/>
          </p:nvPr>
        </p:nvSpPr>
        <p:spPr>
          <a:xfrm>
            <a:off x="2037551" y="4177343"/>
            <a:ext cx="2565939" cy="1351504"/>
          </a:xfrm>
        </p:spPr>
        <p:txBody>
          <a:bodyPr>
            <a:normAutofit/>
          </a:bodyPr>
          <a:lstStyle>
            <a:lvl1pPr marL="0" indent="0" algn="ctr">
              <a:buNone/>
              <a:defRPr sz="1800">
                <a:solidFill>
                  <a:schemeClr val="tx1"/>
                </a:solidFill>
              </a:defRPr>
            </a:lvl1pPr>
          </a:lstStyle>
          <a:p>
            <a:pPr lvl="0"/>
            <a:r>
              <a:rPr lang="en-IN" dirty="0"/>
              <a:t>Lorem ipsum is a pseudo-Latin text used in web design</a:t>
            </a:r>
          </a:p>
        </p:txBody>
      </p:sp>
      <p:sp>
        <p:nvSpPr>
          <p:cNvPr id="30" name="Text Placeholder 37">
            <a:extLst>
              <a:ext uri="{FF2B5EF4-FFF2-40B4-BE49-F238E27FC236}">
                <a16:creationId xmlns:a16="http://schemas.microsoft.com/office/drawing/2014/main" id="{1586D6F5-A96B-4FA6-BEEB-A35AF7C1CCE7}"/>
              </a:ext>
            </a:extLst>
          </p:cNvPr>
          <p:cNvSpPr>
            <a:spLocks noGrp="1"/>
          </p:cNvSpPr>
          <p:nvPr>
            <p:ph type="body" sz="quarter" idx="25" hasCustomPrompt="1"/>
          </p:nvPr>
        </p:nvSpPr>
        <p:spPr>
          <a:xfrm>
            <a:off x="4875777" y="3560464"/>
            <a:ext cx="2565938" cy="467995"/>
          </a:xfrm>
        </p:spPr>
        <p:txBody>
          <a:bodyPr anchor="ctr">
            <a:noAutofit/>
          </a:bodyPr>
          <a:lstStyle>
            <a:lvl1pPr marL="0" indent="0" algn="ctr">
              <a:buNone/>
              <a:defRPr sz="2400" b="1">
                <a:solidFill>
                  <a:schemeClr val="accent1"/>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31" name="Text Placeholder 41">
            <a:extLst>
              <a:ext uri="{FF2B5EF4-FFF2-40B4-BE49-F238E27FC236}">
                <a16:creationId xmlns:a16="http://schemas.microsoft.com/office/drawing/2014/main" id="{4B61EC8B-EE25-4025-A16E-F5D969460DDC}"/>
              </a:ext>
            </a:extLst>
          </p:cNvPr>
          <p:cNvSpPr>
            <a:spLocks noGrp="1"/>
          </p:cNvSpPr>
          <p:nvPr>
            <p:ph type="body" sz="quarter" idx="26" hasCustomPrompt="1"/>
          </p:nvPr>
        </p:nvSpPr>
        <p:spPr>
          <a:xfrm>
            <a:off x="4875777" y="4177343"/>
            <a:ext cx="2565939" cy="1351504"/>
          </a:xfrm>
        </p:spPr>
        <p:txBody>
          <a:bodyPr>
            <a:normAutofit/>
          </a:bodyPr>
          <a:lstStyle>
            <a:lvl1pPr marL="0" indent="0" algn="ctr">
              <a:buNone/>
              <a:defRPr sz="1800">
                <a:solidFill>
                  <a:schemeClr val="tx1"/>
                </a:solidFill>
              </a:defRPr>
            </a:lvl1pPr>
          </a:lstStyle>
          <a:p>
            <a:pPr lvl="0"/>
            <a:r>
              <a:rPr lang="en-IN" dirty="0"/>
              <a:t>Lorem ipsum is a pseudo-Latin text used in web design</a:t>
            </a:r>
          </a:p>
        </p:txBody>
      </p:sp>
      <p:sp>
        <p:nvSpPr>
          <p:cNvPr id="32" name="Text Placeholder 37">
            <a:extLst>
              <a:ext uri="{FF2B5EF4-FFF2-40B4-BE49-F238E27FC236}">
                <a16:creationId xmlns:a16="http://schemas.microsoft.com/office/drawing/2014/main" id="{1418BC46-EFFF-4F1B-8E13-5F16B55EF8AB}"/>
              </a:ext>
            </a:extLst>
          </p:cNvPr>
          <p:cNvSpPr>
            <a:spLocks noGrp="1"/>
          </p:cNvSpPr>
          <p:nvPr>
            <p:ph type="body" sz="quarter" idx="27" hasCustomPrompt="1"/>
          </p:nvPr>
        </p:nvSpPr>
        <p:spPr>
          <a:xfrm>
            <a:off x="7714003" y="3566455"/>
            <a:ext cx="2565938" cy="467995"/>
          </a:xfrm>
        </p:spPr>
        <p:txBody>
          <a:bodyPr anchor="ctr">
            <a:noAutofit/>
          </a:bodyPr>
          <a:lstStyle>
            <a:lvl1pPr marL="0" indent="0" algn="ctr">
              <a:buNone/>
              <a:defRPr sz="2400" b="1">
                <a:solidFill>
                  <a:schemeClr val="accent1"/>
                </a:solidFill>
                <a:latin typeface="+mj-lt"/>
              </a:defRPr>
            </a:lvl1pPr>
            <a:lvl2pPr marL="914411" indent="0">
              <a:buNone/>
              <a:defRPr sz="2800"/>
            </a:lvl2pPr>
            <a:lvl3pPr marL="1828823" indent="0">
              <a:buNone/>
              <a:defRPr sz="2800"/>
            </a:lvl3pPr>
            <a:lvl4pPr marL="2743234" indent="0">
              <a:buNone/>
              <a:defRPr sz="2800"/>
            </a:lvl4pPr>
            <a:lvl5pPr marL="3657645" indent="0">
              <a:buNone/>
              <a:defRPr sz="2800"/>
            </a:lvl5pPr>
          </a:lstStyle>
          <a:p>
            <a:pPr lvl="0"/>
            <a:r>
              <a:rPr lang="en-US" dirty="0"/>
              <a:t>Lorem Ipsum</a:t>
            </a:r>
          </a:p>
        </p:txBody>
      </p:sp>
      <p:sp>
        <p:nvSpPr>
          <p:cNvPr id="34" name="Text Placeholder 41">
            <a:extLst>
              <a:ext uri="{FF2B5EF4-FFF2-40B4-BE49-F238E27FC236}">
                <a16:creationId xmlns:a16="http://schemas.microsoft.com/office/drawing/2014/main" id="{8B4734BC-21FC-4B58-BA39-F5BCA25A1D31}"/>
              </a:ext>
            </a:extLst>
          </p:cNvPr>
          <p:cNvSpPr>
            <a:spLocks noGrp="1"/>
          </p:cNvSpPr>
          <p:nvPr>
            <p:ph type="body" sz="quarter" idx="28" hasCustomPrompt="1"/>
          </p:nvPr>
        </p:nvSpPr>
        <p:spPr>
          <a:xfrm>
            <a:off x="7714003" y="4183334"/>
            <a:ext cx="2565939" cy="1351504"/>
          </a:xfrm>
        </p:spPr>
        <p:txBody>
          <a:bodyPr>
            <a:normAutofit/>
          </a:bodyPr>
          <a:lstStyle>
            <a:lvl1pPr marL="0" indent="0" algn="ctr">
              <a:buNone/>
              <a:defRPr sz="1800">
                <a:solidFill>
                  <a:schemeClr val="tx1"/>
                </a:solidFill>
              </a:defRPr>
            </a:lvl1pPr>
          </a:lstStyle>
          <a:p>
            <a:pPr lvl="0"/>
            <a:r>
              <a:rPr lang="en-IN" dirty="0"/>
              <a:t>Lorem ipsum is a pseudo-Latin text used in web design</a:t>
            </a:r>
          </a:p>
        </p:txBody>
      </p:sp>
      <p:sp>
        <p:nvSpPr>
          <p:cNvPr id="23" name="Title 1">
            <a:extLst>
              <a:ext uri="{FF2B5EF4-FFF2-40B4-BE49-F238E27FC236}">
                <a16:creationId xmlns:a16="http://schemas.microsoft.com/office/drawing/2014/main" id="{9FC2162A-4F15-4F47-9FA7-03228D4A7BE6}"/>
              </a:ext>
            </a:extLst>
          </p:cNvPr>
          <p:cNvSpPr>
            <a:spLocks noGrp="1"/>
          </p:cNvSpPr>
          <p:nvPr>
            <p:ph type="title"/>
          </p:nvPr>
        </p:nvSpPr>
        <p:spPr>
          <a:xfrm>
            <a:off x="586740" y="166632"/>
            <a:ext cx="11277897" cy="628650"/>
          </a:xfrm>
        </p:spPr>
        <p:txBody>
          <a:bodyPr anchor="ctr">
            <a:normAutofit/>
          </a:bodyPr>
          <a:lstStyle>
            <a:lvl1pPr>
              <a:defRPr sz="3200">
                <a:latin typeface="+mj-lt"/>
              </a:defRPr>
            </a:lvl1pPr>
          </a:lstStyle>
          <a:p>
            <a:r>
              <a:rPr lang="en-US" dirty="0"/>
              <a:t>Click to edit Master title style</a:t>
            </a:r>
          </a:p>
        </p:txBody>
      </p:sp>
      <p:sp>
        <p:nvSpPr>
          <p:cNvPr id="27" name="Footer Placeholder 4">
            <a:extLst>
              <a:ext uri="{FF2B5EF4-FFF2-40B4-BE49-F238E27FC236}">
                <a16:creationId xmlns:a16="http://schemas.microsoft.com/office/drawing/2014/main" id="{DC7EB203-B14D-4140-AC7B-15712D2C849D}"/>
              </a:ext>
            </a:extLst>
          </p:cNvPr>
          <p:cNvSpPr>
            <a:spLocks noGrp="1"/>
          </p:cNvSpPr>
          <p:nvPr>
            <p:ph type="ftr" sz="quarter" idx="3"/>
          </p:nvPr>
        </p:nvSpPr>
        <p:spPr>
          <a:xfrm>
            <a:off x="586740"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33" name="Slide Number Placeholder 5">
            <a:extLst>
              <a:ext uri="{FF2B5EF4-FFF2-40B4-BE49-F238E27FC236}">
                <a16:creationId xmlns:a16="http://schemas.microsoft.com/office/drawing/2014/main" id="{9C2E1C8F-FEC1-4F5A-BEAE-AC70291C73CD}"/>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424498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2031B654-7650-406C-9E68-B05F78EA76B9}"/>
              </a:ext>
            </a:extLst>
          </p:cNvPr>
          <p:cNvSpPr/>
          <p:nvPr userDrawn="1"/>
        </p:nvSpPr>
        <p:spPr>
          <a:xfrm>
            <a:off x="0" y="0"/>
            <a:ext cx="12188825" cy="701992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p>
        </p:txBody>
      </p:sp>
      <p:pic>
        <p:nvPicPr>
          <p:cNvPr id="23" name="pattern.jpg" descr="pattern.jpg">
            <a:extLst>
              <a:ext uri="{FF2B5EF4-FFF2-40B4-BE49-F238E27FC236}">
                <a16:creationId xmlns:a16="http://schemas.microsoft.com/office/drawing/2014/main" id="{F226B466-B9BF-48AA-894F-8841FB34075C}"/>
              </a:ext>
            </a:extLst>
          </p:cNvPr>
          <p:cNvPicPr>
            <a:picLocks/>
          </p:cNvPicPr>
          <p:nvPr userDrawn="1"/>
        </p:nvPicPr>
        <p:blipFill>
          <a:blip r:embed="rId2">
            <a:alphaModFix amt="10000"/>
            <a:extLst/>
          </a:blip>
          <a:stretch>
            <a:fillRect/>
          </a:stretch>
        </p:blipFill>
        <p:spPr>
          <a:xfrm>
            <a:off x="0" y="4679950"/>
            <a:ext cx="4062942" cy="2339975"/>
          </a:xfrm>
          <a:prstGeom prst="rect">
            <a:avLst/>
          </a:prstGeom>
          <a:solidFill>
            <a:schemeClr val="bg1">
              <a:lumMod val="95000"/>
              <a:alpha val="23000"/>
            </a:schemeClr>
          </a:solidFill>
          <a:ln w="12700">
            <a:miter lim="400000"/>
          </a:ln>
        </p:spPr>
      </p:pic>
      <p:pic>
        <p:nvPicPr>
          <p:cNvPr id="27" name="pattern.jpg" descr="pattern.jpg">
            <a:extLst>
              <a:ext uri="{FF2B5EF4-FFF2-40B4-BE49-F238E27FC236}">
                <a16:creationId xmlns:a16="http://schemas.microsoft.com/office/drawing/2014/main" id="{E4F41F7D-A761-4FE8-B5B0-74C26C90990E}"/>
              </a:ext>
            </a:extLst>
          </p:cNvPr>
          <p:cNvPicPr>
            <a:picLocks/>
          </p:cNvPicPr>
          <p:nvPr userDrawn="1"/>
        </p:nvPicPr>
        <p:blipFill>
          <a:blip r:embed="rId2">
            <a:alphaModFix amt="10000"/>
            <a:extLst/>
          </a:blip>
          <a:stretch>
            <a:fillRect/>
          </a:stretch>
        </p:blipFill>
        <p:spPr>
          <a:xfrm>
            <a:off x="0" y="2339975"/>
            <a:ext cx="4062942" cy="2339975"/>
          </a:xfrm>
          <a:prstGeom prst="rect">
            <a:avLst/>
          </a:prstGeom>
          <a:solidFill>
            <a:schemeClr val="bg1">
              <a:lumMod val="95000"/>
              <a:alpha val="23000"/>
            </a:schemeClr>
          </a:solidFill>
          <a:ln w="12700">
            <a:miter lim="400000"/>
          </a:ln>
        </p:spPr>
      </p:pic>
      <p:pic>
        <p:nvPicPr>
          <p:cNvPr id="33" name="pattern.jpg" descr="pattern.jpg">
            <a:extLst>
              <a:ext uri="{FF2B5EF4-FFF2-40B4-BE49-F238E27FC236}">
                <a16:creationId xmlns:a16="http://schemas.microsoft.com/office/drawing/2014/main" id="{30F00F5C-7F2C-4CF4-AD82-183F8833C427}"/>
              </a:ext>
            </a:extLst>
          </p:cNvPr>
          <p:cNvPicPr>
            <a:picLocks/>
          </p:cNvPicPr>
          <p:nvPr userDrawn="1"/>
        </p:nvPicPr>
        <p:blipFill>
          <a:blip r:embed="rId2">
            <a:alphaModFix amt="10000"/>
            <a:extLst/>
          </a:blip>
          <a:stretch>
            <a:fillRect/>
          </a:stretch>
        </p:blipFill>
        <p:spPr>
          <a:xfrm>
            <a:off x="0" y="0"/>
            <a:ext cx="4062942" cy="2339975"/>
          </a:xfrm>
          <a:prstGeom prst="rect">
            <a:avLst/>
          </a:prstGeom>
          <a:solidFill>
            <a:schemeClr val="bg1">
              <a:lumMod val="95000"/>
              <a:alpha val="23000"/>
            </a:schemeClr>
          </a:solidFill>
          <a:ln w="12700">
            <a:miter lim="400000"/>
          </a:ln>
        </p:spPr>
      </p:pic>
      <p:pic>
        <p:nvPicPr>
          <p:cNvPr id="37" name="pattern.jpg" descr="pattern.jpg">
            <a:extLst>
              <a:ext uri="{FF2B5EF4-FFF2-40B4-BE49-F238E27FC236}">
                <a16:creationId xmlns:a16="http://schemas.microsoft.com/office/drawing/2014/main" id="{153E5275-68E5-4F0F-9785-7CDABB8A1592}"/>
              </a:ext>
            </a:extLst>
          </p:cNvPr>
          <p:cNvPicPr>
            <a:picLocks/>
          </p:cNvPicPr>
          <p:nvPr userDrawn="1"/>
        </p:nvPicPr>
        <p:blipFill>
          <a:blip r:embed="rId2">
            <a:alphaModFix amt="10000"/>
            <a:extLst/>
          </a:blip>
          <a:stretch>
            <a:fillRect/>
          </a:stretch>
        </p:blipFill>
        <p:spPr>
          <a:xfrm>
            <a:off x="4062942" y="4679950"/>
            <a:ext cx="4062942" cy="2339975"/>
          </a:xfrm>
          <a:prstGeom prst="rect">
            <a:avLst/>
          </a:prstGeom>
          <a:solidFill>
            <a:schemeClr val="bg1">
              <a:lumMod val="95000"/>
              <a:alpha val="23000"/>
            </a:schemeClr>
          </a:solidFill>
          <a:ln w="12700">
            <a:miter lim="400000"/>
          </a:ln>
        </p:spPr>
      </p:pic>
      <p:pic>
        <p:nvPicPr>
          <p:cNvPr id="38" name="pattern.jpg" descr="pattern.jpg">
            <a:extLst>
              <a:ext uri="{FF2B5EF4-FFF2-40B4-BE49-F238E27FC236}">
                <a16:creationId xmlns:a16="http://schemas.microsoft.com/office/drawing/2014/main" id="{501711D2-6BE0-480D-901C-87AD8CC62BA5}"/>
              </a:ext>
            </a:extLst>
          </p:cNvPr>
          <p:cNvPicPr>
            <a:picLocks/>
          </p:cNvPicPr>
          <p:nvPr userDrawn="1"/>
        </p:nvPicPr>
        <p:blipFill>
          <a:blip r:embed="rId2">
            <a:alphaModFix amt="10000"/>
            <a:extLst/>
          </a:blip>
          <a:stretch>
            <a:fillRect/>
          </a:stretch>
        </p:blipFill>
        <p:spPr>
          <a:xfrm>
            <a:off x="4062942" y="0"/>
            <a:ext cx="4062942" cy="2339975"/>
          </a:xfrm>
          <a:prstGeom prst="rect">
            <a:avLst/>
          </a:prstGeom>
          <a:solidFill>
            <a:schemeClr val="bg1">
              <a:lumMod val="95000"/>
              <a:alpha val="23000"/>
            </a:schemeClr>
          </a:solidFill>
          <a:ln w="12700">
            <a:miter lim="400000"/>
          </a:ln>
        </p:spPr>
      </p:pic>
      <p:pic>
        <p:nvPicPr>
          <p:cNvPr id="39" name="pattern.jpg" descr="pattern.jpg">
            <a:extLst>
              <a:ext uri="{FF2B5EF4-FFF2-40B4-BE49-F238E27FC236}">
                <a16:creationId xmlns:a16="http://schemas.microsoft.com/office/drawing/2014/main" id="{3125C00D-F459-4148-8F9C-3DC1A5D08CD8}"/>
              </a:ext>
            </a:extLst>
          </p:cNvPr>
          <p:cNvPicPr>
            <a:picLocks/>
          </p:cNvPicPr>
          <p:nvPr userDrawn="1"/>
        </p:nvPicPr>
        <p:blipFill>
          <a:blip r:embed="rId2">
            <a:alphaModFix amt="10000"/>
            <a:extLst/>
          </a:blip>
          <a:stretch>
            <a:fillRect/>
          </a:stretch>
        </p:blipFill>
        <p:spPr>
          <a:xfrm>
            <a:off x="8125883" y="4679950"/>
            <a:ext cx="4062942" cy="2339975"/>
          </a:xfrm>
          <a:prstGeom prst="rect">
            <a:avLst/>
          </a:prstGeom>
          <a:solidFill>
            <a:schemeClr val="bg1">
              <a:lumMod val="95000"/>
              <a:alpha val="23000"/>
            </a:schemeClr>
          </a:solidFill>
          <a:ln w="12700">
            <a:miter lim="400000"/>
          </a:ln>
        </p:spPr>
      </p:pic>
      <p:pic>
        <p:nvPicPr>
          <p:cNvPr id="40" name="pattern.jpg" descr="pattern.jpg">
            <a:extLst>
              <a:ext uri="{FF2B5EF4-FFF2-40B4-BE49-F238E27FC236}">
                <a16:creationId xmlns:a16="http://schemas.microsoft.com/office/drawing/2014/main" id="{416A4ED1-7B77-4E13-8E0D-31293E1BE8E0}"/>
              </a:ext>
            </a:extLst>
          </p:cNvPr>
          <p:cNvPicPr>
            <a:picLocks/>
          </p:cNvPicPr>
          <p:nvPr userDrawn="1"/>
        </p:nvPicPr>
        <p:blipFill>
          <a:blip r:embed="rId2">
            <a:alphaModFix amt="10000"/>
            <a:extLst/>
          </a:blip>
          <a:stretch>
            <a:fillRect/>
          </a:stretch>
        </p:blipFill>
        <p:spPr>
          <a:xfrm>
            <a:off x="8125883" y="2339975"/>
            <a:ext cx="4062942" cy="2339975"/>
          </a:xfrm>
          <a:prstGeom prst="rect">
            <a:avLst/>
          </a:prstGeom>
          <a:solidFill>
            <a:schemeClr val="bg1">
              <a:lumMod val="95000"/>
              <a:alpha val="23000"/>
            </a:schemeClr>
          </a:solidFill>
          <a:ln w="12700">
            <a:miter lim="400000"/>
          </a:ln>
        </p:spPr>
      </p:pic>
      <p:pic>
        <p:nvPicPr>
          <p:cNvPr id="41" name="pattern.jpg" descr="pattern.jpg">
            <a:extLst>
              <a:ext uri="{FF2B5EF4-FFF2-40B4-BE49-F238E27FC236}">
                <a16:creationId xmlns:a16="http://schemas.microsoft.com/office/drawing/2014/main" id="{D995D9B7-06FE-473F-BE55-7842489104A2}"/>
              </a:ext>
            </a:extLst>
          </p:cNvPr>
          <p:cNvPicPr>
            <a:picLocks/>
          </p:cNvPicPr>
          <p:nvPr userDrawn="1"/>
        </p:nvPicPr>
        <p:blipFill>
          <a:blip r:embed="rId2">
            <a:alphaModFix amt="10000"/>
            <a:extLst/>
          </a:blip>
          <a:stretch>
            <a:fillRect/>
          </a:stretch>
        </p:blipFill>
        <p:spPr>
          <a:xfrm>
            <a:off x="8125883" y="0"/>
            <a:ext cx="4062942" cy="2339975"/>
          </a:xfrm>
          <a:prstGeom prst="rect">
            <a:avLst/>
          </a:prstGeom>
          <a:solidFill>
            <a:schemeClr val="bg1">
              <a:lumMod val="95000"/>
              <a:alpha val="23000"/>
            </a:schemeClr>
          </a:solidFill>
          <a:ln w="12700">
            <a:miter lim="400000"/>
          </a:ln>
        </p:spPr>
      </p:pic>
      <p:sp>
        <p:nvSpPr>
          <p:cNvPr id="5" name="Picture Placeholder 4">
            <a:extLst>
              <a:ext uri="{FF2B5EF4-FFF2-40B4-BE49-F238E27FC236}">
                <a16:creationId xmlns:a16="http://schemas.microsoft.com/office/drawing/2014/main" id="{8D6360DF-9742-442E-AE88-2DB3B71B4A3E}"/>
              </a:ext>
            </a:extLst>
          </p:cNvPr>
          <p:cNvSpPr>
            <a:spLocks noGrp="1"/>
          </p:cNvSpPr>
          <p:nvPr>
            <p:ph type="pic" sz="quarter" idx="15"/>
          </p:nvPr>
        </p:nvSpPr>
        <p:spPr>
          <a:xfrm>
            <a:off x="0" y="0"/>
            <a:ext cx="4062942" cy="2339975"/>
          </a:xfrm>
        </p:spPr>
        <p:txBody>
          <a:bodyPr anchor="ctr"/>
          <a:lstStyle>
            <a:lvl1pPr marL="0" indent="0" algn="ctr">
              <a:buNone/>
              <a:defRPr>
                <a:solidFill>
                  <a:schemeClr val="bg1"/>
                </a:solidFill>
              </a:defRPr>
            </a:lvl1pPr>
          </a:lstStyle>
          <a:p>
            <a:endParaRPr lang="en-IN"/>
          </a:p>
        </p:txBody>
      </p:sp>
      <p:sp>
        <p:nvSpPr>
          <p:cNvPr id="45" name="Picture Placeholder 4">
            <a:extLst>
              <a:ext uri="{FF2B5EF4-FFF2-40B4-BE49-F238E27FC236}">
                <a16:creationId xmlns:a16="http://schemas.microsoft.com/office/drawing/2014/main" id="{041303AD-6191-4264-8948-CC718D912FFE}"/>
              </a:ext>
            </a:extLst>
          </p:cNvPr>
          <p:cNvSpPr>
            <a:spLocks noGrp="1"/>
          </p:cNvSpPr>
          <p:nvPr>
            <p:ph type="pic" sz="quarter" idx="16"/>
          </p:nvPr>
        </p:nvSpPr>
        <p:spPr>
          <a:xfrm>
            <a:off x="4062942" y="0"/>
            <a:ext cx="4062942" cy="2339975"/>
          </a:xfrm>
        </p:spPr>
        <p:txBody>
          <a:bodyPr anchor="ctr"/>
          <a:lstStyle>
            <a:lvl1pPr marL="0" indent="0" algn="ctr">
              <a:buNone/>
              <a:defRPr>
                <a:solidFill>
                  <a:schemeClr val="bg1"/>
                </a:solidFill>
              </a:defRPr>
            </a:lvl1pPr>
          </a:lstStyle>
          <a:p>
            <a:endParaRPr lang="en-IN"/>
          </a:p>
        </p:txBody>
      </p:sp>
      <p:sp>
        <p:nvSpPr>
          <p:cNvPr id="46" name="Picture Placeholder 4">
            <a:extLst>
              <a:ext uri="{FF2B5EF4-FFF2-40B4-BE49-F238E27FC236}">
                <a16:creationId xmlns:a16="http://schemas.microsoft.com/office/drawing/2014/main" id="{58AAA3EF-FD0B-47A0-A76A-B32A934D43F8}"/>
              </a:ext>
            </a:extLst>
          </p:cNvPr>
          <p:cNvSpPr>
            <a:spLocks noGrp="1"/>
          </p:cNvSpPr>
          <p:nvPr>
            <p:ph type="pic" sz="quarter" idx="17"/>
          </p:nvPr>
        </p:nvSpPr>
        <p:spPr>
          <a:xfrm>
            <a:off x="8125883" y="0"/>
            <a:ext cx="4062942" cy="2339975"/>
          </a:xfrm>
        </p:spPr>
        <p:txBody>
          <a:bodyPr anchor="ctr"/>
          <a:lstStyle>
            <a:lvl1pPr marL="0" indent="0" algn="ctr">
              <a:buNone/>
              <a:defRPr>
                <a:solidFill>
                  <a:schemeClr val="bg1"/>
                </a:solidFill>
              </a:defRPr>
            </a:lvl1pPr>
          </a:lstStyle>
          <a:p>
            <a:endParaRPr lang="en-IN" dirty="0"/>
          </a:p>
        </p:txBody>
      </p:sp>
      <p:sp>
        <p:nvSpPr>
          <p:cNvPr id="47" name="Picture Placeholder 4">
            <a:extLst>
              <a:ext uri="{FF2B5EF4-FFF2-40B4-BE49-F238E27FC236}">
                <a16:creationId xmlns:a16="http://schemas.microsoft.com/office/drawing/2014/main" id="{868E5C96-A037-4C34-ACC3-EB7CBF82FEB5}"/>
              </a:ext>
            </a:extLst>
          </p:cNvPr>
          <p:cNvSpPr>
            <a:spLocks noGrp="1"/>
          </p:cNvSpPr>
          <p:nvPr>
            <p:ph type="pic" sz="quarter" idx="18"/>
          </p:nvPr>
        </p:nvSpPr>
        <p:spPr>
          <a:xfrm>
            <a:off x="0" y="2339975"/>
            <a:ext cx="4062942" cy="2339975"/>
          </a:xfrm>
        </p:spPr>
        <p:txBody>
          <a:bodyPr anchor="ctr"/>
          <a:lstStyle>
            <a:lvl1pPr marL="0" indent="0" algn="ctr">
              <a:buNone/>
              <a:defRPr>
                <a:solidFill>
                  <a:schemeClr val="bg1"/>
                </a:solidFill>
              </a:defRPr>
            </a:lvl1pPr>
          </a:lstStyle>
          <a:p>
            <a:endParaRPr lang="en-IN" dirty="0"/>
          </a:p>
        </p:txBody>
      </p:sp>
      <p:sp>
        <p:nvSpPr>
          <p:cNvPr id="48" name="Picture Placeholder 4">
            <a:extLst>
              <a:ext uri="{FF2B5EF4-FFF2-40B4-BE49-F238E27FC236}">
                <a16:creationId xmlns:a16="http://schemas.microsoft.com/office/drawing/2014/main" id="{AC0BDF80-A87B-4DE0-BE30-F17B5928361D}"/>
              </a:ext>
            </a:extLst>
          </p:cNvPr>
          <p:cNvSpPr>
            <a:spLocks noGrp="1"/>
          </p:cNvSpPr>
          <p:nvPr>
            <p:ph type="pic" sz="quarter" idx="19"/>
          </p:nvPr>
        </p:nvSpPr>
        <p:spPr>
          <a:xfrm>
            <a:off x="8125883" y="2339975"/>
            <a:ext cx="4062942" cy="2339975"/>
          </a:xfrm>
        </p:spPr>
        <p:txBody>
          <a:bodyPr anchor="ctr"/>
          <a:lstStyle>
            <a:lvl1pPr marL="0" indent="0" algn="ctr">
              <a:buNone/>
              <a:defRPr>
                <a:solidFill>
                  <a:schemeClr val="bg1"/>
                </a:solidFill>
              </a:defRPr>
            </a:lvl1pPr>
          </a:lstStyle>
          <a:p>
            <a:endParaRPr lang="en-IN" dirty="0"/>
          </a:p>
        </p:txBody>
      </p:sp>
      <p:sp>
        <p:nvSpPr>
          <p:cNvPr id="49" name="Picture Placeholder 4">
            <a:extLst>
              <a:ext uri="{FF2B5EF4-FFF2-40B4-BE49-F238E27FC236}">
                <a16:creationId xmlns:a16="http://schemas.microsoft.com/office/drawing/2014/main" id="{127731D6-ACF5-483D-86B6-223F821E6971}"/>
              </a:ext>
            </a:extLst>
          </p:cNvPr>
          <p:cNvSpPr>
            <a:spLocks noGrp="1"/>
          </p:cNvSpPr>
          <p:nvPr>
            <p:ph type="pic" sz="quarter" idx="20"/>
          </p:nvPr>
        </p:nvSpPr>
        <p:spPr>
          <a:xfrm>
            <a:off x="0" y="4679950"/>
            <a:ext cx="4062942" cy="2339975"/>
          </a:xfrm>
        </p:spPr>
        <p:txBody>
          <a:bodyPr anchor="ctr"/>
          <a:lstStyle>
            <a:lvl1pPr marL="0" indent="0" algn="ctr">
              <a:buNone/>
              <a:defRPr>
                <a:solidFill>
                  <a:schemeClr val="bg1"/>
                </a:solidFill>
              </a:defRPr>
            </a:lvl1pPr>
          </a:lstStyle>
          <a:p>
            <a:endParaRPr lang="en-IN" dirty="0"/>
          </a:p>
        </p:txBody>
      </p:sp>
      <p:sp>
        <p:nvSpPr>
          <p:cNvPr id="50" name="Picture Placeholder 4">
            <a:extLst>
              <a:ext uri="{FF2B5EF4-FFF2-40B4-BE49-F238E27FC236}">
                <a16:creationId xmlns:a16="http://schemas.microsoft.com/office/drawing/2014/main" id="{3B6AAB31-613E-4F4B-BC49-5D7D467A2F1D}"/>
              </a:ext>
            </a:extLst>
          </p:cNvPr>
          <p:cNvSpPr>
            <a:spLocks noGrp="1"/>
          </p:cNvSpPr>
          <p:nvPr>
            <p:ph type="pic" sz="quarter" idx="21"/>
          </p:nvPr>
        </p:nvSpPr>
        <p:spPr>
          <a:xfrm>
            <a:off x="4062942" y="4679950"/>
            <a:ext cx="4062942" cy="2339975"/>
          </a:xfrm>
        </p:spPr>
        <p:txBody>
          <a:bodyPr anchor="ctr"/>
          <a:lstStyle>
            <a:lvl1pPr marL="0" indent="0" algn="ctr">
              <a:buNone/>
              <a:defRPr>
                <a:solidFill>
                  <a:schemeClr val="bg1"/>
                </a:solidFill>
              </a:defRPr>
            </a:lvl1pPr>
          </a:lstStyle>
          <a:p>
            <a:endParaRPr lang="en-IN" dirty="0"/>
          </a:p>
        </p:txBody>
      </p:sp>
      <p:sp>
        <p:nvSpPr>
          <p:cNvPr id="51" name="Picture Placeholder 4">
            <a:extLst>
              <a:ext uri="{FF2B5EF4-FFF2-40B4-BE49-F238E27FC236}">
                <a16:creationId xmlns:a16="http://schemas.microsoft.com/office/drawing/2014/main" id="{71054C18-1D3D-44DA-9551-E246CCAA6EC3}"/>
              </a:ext>
            </a:extLst>
          </p:cNvPr>
          <p:cNvSpPr>
            <a:spLocks noGrp="1"/>
          </p:cNvSpPr>
          <p:nvPr>
            <p:ph type="pic" sz="quarter" idx="22"/>
          </p:nvPr>
        </p:nvSpPr>
        <p:spPr>
          <a:xfrm>
            <a:off x="8125883" y="4679950"/>
            <a:ext cx="4062942" cy="2339975"/>
          </a:xfrm>
        </p:spPr>
        <p:txBody>
          <a:bodyPr anchor="ctr"/>
          <a:lstStyle>
            <a:lvl1pPr marL="0" indent="0" algn="ctr">
              <a:buNone/>
              <a:defRPr>
                <a:solidFill>
                  <a:schemeClr val="bg1"/>
                </a:solidFill>
              </a:defRPr>
            </a:lvl1pPr>
          </a:lstStyle>
          <a:p>
            <a:endParaRPr lang="en-IN" dirty="0"/>
          </a:p>
        </p:txBody>
      </p:sp>
      <p:sp>
        <p:nvSpPr>
          <p:cNvPr id="42" name="Rectangle">
            <a:extLst>
              <a:ext uri="{FF2B5EF4-FFF2-40B4-BE49-F238E27FC236}">
                <a16:creationId xmlns:a16="http://schemas.microsoft.com/office/drawing/2014/main" id="{A2DBADD2-9120-49B0-A13A-98764E23F4D6}"/>
              </a:ext>
            </a:extLst>
          </p:cNvPr>
          <p:cNvSpPr/>
          <p:nvPr userDrawn="1"/>
        </p:nvSpPr>
        <p:spPr>
          <a:xfrm>
            <a:off x="4062942" y="2339975"/>
            <a:ext cx="4062942" cy="2339975"/>
          </a:xfrm>
          <a:prstGeom prst="rect">
            <a:avLst/>
          </a:prstGeom>
          <a:solidFill>
            <a:schemeClr val="accent1"/>
          </a:solidFill>
          <a:ln>
            <a:noFill/>
          </a:ln>
          <a:effectLst>
            <a:outerShdw blurRad="647700" sx="106000" sy="10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2800">
              <a:solidFill>
                <a:schemeClr val="lt1"/>
              </a:solidFill>
            </a:endParaRPr>
          </a:p>
        </p:txBody>
      </p:sp>
      <p:sp>
        <p:nvSpPr>
          <p:cNvPr id="44" name="Text Placeholder 15">
            <a:extLst>
              <a:ext uri="{FF2B5EF4-FFF2-40B4-BE49-F238E27FC236}">
                <a16:creationId xmlns:a16="http://schemas.microsoft.com/office/drawing/2014/main" id="{CD669BF5-0694-4C24-B8D7-26A59E855882}"/>
              </a:ext>
            </a:extLst>
          </p:cNvPr>
          <p:cNvSpPr>
            <a:spLocks noGrp="1"/>
          </p:cNvSpPr>
          <p:nvPr>
            <p:ph type="body" sz="quarter" idx="14" hasCustomPrompt="1"/>
          </p:nvPr>
        </p:nvSpPr>
        <p:spPr>
          <a:xfrm>
            <a:off x="4233345" y="2510223"/>
            <a:ext cx="3724551" cy="1989730"/>
          </a:xfrm>
        </p:spPr>
        <p:txBody>
          <a:bodyPr anchor="ctr">
            <a:noAutofit/>
          </a:bodyPr>
          <a:lstStyle>
            <a:lvl1pPr marL="0" indent="0" algn="ctr">
              <a:buNone/>
              <a:defRPr sz="2400" b="1" i="1">
                <a:solidFill>
                  <a:schemeClr val="bg1"/>
                </a:solidFill>
                <a:latin typeface="+mj-lt"/>
              </a:defRPr>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a:t>
            </a:r>
            <a:r>
              <a:rPr lang="en-IN" dirty="0" err="1"/>
              <a:t>dolor</a:t>
            </a:r>
            <a:r>
              <a:rPr lang="en-IN" dirty="0"/>
              <a:t> sit amet, sea </a:t>
            </a:r>
            <a:r>
              <a:rPr lang="en-IN" dirty="0" err="1"/>
              <a:t>putant</a:t>
            </a:r>
            <a:r>
              <a:rPr lang="en-IN" dirty="0"/>
              <a:t> </a:t>
            </a:r>
            <a:r>
              <a:rPr lang="en-IN" dirty="0" err="1"/>
              <a:t>inermis</a:t>
            </a:r>
            <a:r>
              <a:rPr lang="en-IN" dirty="0"/>
              <a:t> </a:t>
            </a:r>
            <a:r>
              <a:rPr lang="en-IN" dirty="0" err="1"/>
              <a:t>eu</a:t>
            </a:r>
            <a:r>
              <a:rPr lang="en-IN" dirty="0"/>
              <a:t>, </a:t>
            </a:r>
            <a:r>
              <a:rPr lang="en-IN" dirty="0" err="1"/>
              <a:t>quidam</a:t>
            </a:r>
            <a:r>
              <a:rPr lang="en-IN" dirty="0"/>
              <a:t> </a:t>
            </a:r>
            <a:r>
              <a:rPr lang="en-IN" dirty="0" err="1"/>
              <a:t>nemore</a:t>
            </a:r>
            <a:r>
              <a:rPr lang="en-IN" dirty="0"/>
              <a:t> </a:t>
            </a:r>
            <a:r>
              <a:rPr lang="en-IN" dirty="0" err="1"/>
              <a:t>appareat</a:t>
            </a:r>
            <a:r>
              <a:rPr lang="en-IN" dirty="0"/>
              <a:t> cum an.</a:t>
            </a:r>
            <a:endParaRPr lang="en-US" dirty="0"/>
          </a:p>
        </p:txBody>
      </p:sp>
      <p:sp>
        <p:nvSpPr>
          <p:cNvPr id="24" name="Footer Placeholder 4">
            <a:extLst>
              <a:ext uri="{FF2B5EF4-FFF2-40B4-BE49-F238E27FC236}">
                <a16:creationId xmlns:a16="http://schemas.microsoft.com/office/drawing/2014/main" id="{8D7A7367-1602-44E7-B4C9-15AA083BAEA0}"/>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5" name="Slide Number Placeholder 5">
            <a:extLst>
              <a:ext uri="{FF2B5EF4-FFF2-40B4-BE49-F238E27FC236}">
                <a16:creationId xmlns:a16="http://schemas.microsoft.com/office/drawing/2014/main" id="{79512C43-293B-4584-9180-3C6D9B85D8A3}"/>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32" name="Group 4">
            <a:extLst>
              <a:ext uri="{FF2B5EF4-FFF2-40B4-BE49-F238E27FC236}">
                <a16:creationId xmlns:a16="http://schemas.microsoft.com/office/drawing/2014/main" id="{54CFA34F-E526-4470-97B0-E77887AAB567}"/>
              </a:ext>
            </a:extLst>
          </p:cNvPr>
          <p:cNvGrpSpPr>
            <a:grpSpLocks noChangeAspect="1"/>
          </p:cNvGrpSpPr>
          <p:nvPr userDrawn="1"/>
        </p:nvGrpSpPr>
        <p:grpSpPr bwMode="auto">
          <a:xfrm>
            <a:off x="10159477" y="238953"/>
            <a:ext cx="1615964" cy="465031"/>
            <a:chOff x="734" y="-53"/>
            <a:chExt cx="4024" cy="1158"/>
          </a:xfrm>
          <a:solidFill>
            <a:schemeClr val="bg1"/>
          </a:solidFill>
        </p:grpSpPr>
        <p:sp>
          <p:nvSpPr>
            <p:cNvPr id="34" name="Oval 5">
              <a:extLst>
                <a:ext uri="{FF2B5EF4-FFF2-40B4-BE49-F238E27FC236}">
                  <a16:creationId xmlns:a16="http://schemas.microsoft.com/office/drawing/2014/main" id="{3D7C1943-E7C0-497B-BCCF-070A2456C00B}"/>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35" name="Freeform 6">
              <a:extLst>
                <a:ext uri="{FF2B5EF4-FFF2-40B4-BE49-F238E27FC236}">
                  <a16:creationId xmlns:a16="http://schemas.microsoft.com/office/drawing/2014/main" id="{1B4A2F9A-C311-41B9-9C7E-EBCB3227AFF9}"/>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 name="Freeform 7">
              <a:extLst>
                <a:ext uri="{FF2B5EF4-FFF2-40B4-BE49-F238E27FC236}">
                  <a16:creationId xmlns:a16="http://schemas.microsoft.com/office/drawing/2014/main" id="{413181E5-034A-415B-BA71-01C2FFEFDD0C}"/>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52" name="Freeform 8">
              <a:extLst>
                <a:ext uri="{FF2B5EF4-FFF2-40B4-BE49-F238E27FC236}">
                  <a16:creationId xmlns:a16="http://schemas.microsoft.com/office/drawing/2014/main" id="{2B068D24-F8BC-4F36-B8F2-3FB67CC445E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950923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F4A6CD-4F29-4F6A-B400-7DBE9020C946}"/>
              </a:ext>
            </a:extLst>
          </p:cNvPr>
          <p:cNvSpPr>
            <a:spLocks noGrp="1"/>
          </p:cNvSpPr>
          <p:nvPr>
            <p:ph type="title"/>
          </p:nvPr>
        </p:nvSpPr>
        <p:spPr>
          <a:xfrm>
            <a:off x="586740" y="166632"/>
            <a:ext cx="11277897" cy="628650"/>
          </a:xfrm>
        </p:spPr>
        <p:txBody>
          <a:bodyPr anchor="ctr">
            <a:normAutofit/>
          </a:bodyPr>
          <a:lstStyle>
            <a:lvl1pPr>
              <a:defRPr sz="3200">
                <a:latin typeface="+mj-lt"/>
              </a:defRPr>
            </a:lvl1pPr>
          </a:lstStyle>
          <a:p>
            <a:r>
              <a:rPr lang="en-US" dirty="0"/>
              <a:t>Click to edit Master title style</a:t>
            </a:r>
          </a:p>
        </p:txBody>
      </p:sp>
      <p:sp>
        <p:nvSpPr>
          <p:cNvPr id="9" name="Footer Placeholder 4">
            <a:extLst>
              <a:ext uri="{FF2B5EF4-FFF2-40B4-BE49-F238E27FC236}">
                <a16:creationId xmlns:a16="http://schemas.microsoft.com/office/drawing/2014/main" id="{063F479E-FC56-493E-A6D4-0D7E14C68DD0}"/>
              </a:ext>
            </a:extLst>
          </p:cNvPr>
          <p:cNvSpPr>
            <a:spLocks noGrp="1"/>
          </p:cNvSpPr>
          <p:nvPr>
            <p:ph type="ftr" sz="quarter" idx="3"/>
          </p:nvPr>
        </p:nvSpPr>
        <p:spPr>
          <a:xfrm>
            <a:off x="586740"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F3829D7B-0F76-4053-85D8-11731508E79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420975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A3C6BB9-03EE-4B51-8554-E36F72A187E9}"/>
              </a:ext>
            </a:extLst>
          </p:cNvPr>
          <p:cNvSpPr>
            <a:spLocks noGrp="1"/>
          </p:cNvSpPr>
          <p:nvPr>
            <p:ph type="title"/>
          </p:nvPr>
        </p:nvSpPr>
        <p:spPr>
          <a:xfrm>
            <a:off x="586740" y="166632"/>
            <a:ext cx="11277897" cy="628650"/>
          </a:xfrm>
        </p:spPr>
        <p:txBody>
          <a:bodyPr anchor="ctr">
            <a:normAutofit/>
          </a:bodyPr>
          <a:lstStyle>
            <a:lvl1pPr>
              <a:defRPr sz="3200">
                <a:latin typeface="+mj-lt"/>
              </a:defRPr>
            </a:lvl1pPr>
          </a:lstStyle>
          <a:p>
            <a:r>
              <a:rPr lang="en-US" dirty="0"/>
              <a:t>Click to edit Master title style</a:t>
            </a:r>
          </a:p>
        </p:txBody>
      </p:sp>
      <p:sp>
        <p:nvSpPr>
          <p:cNvPr id="9" name="Footer Placeholder 4">
            <a:extLst>
              <a:ext uri="{FF2B5EF4-FFF2-40B4-BE49-F238E27FC236}">
                <a16:creationId xmlns:a16="http://schemas.microsoft.com/office/drawing/2014/main" id="{F1584D72-E9FD-4472-B3AE-8FB6B6337024}"/>
              </a:ext>
            </a:extLst>
          </p:cNvPr>
          <p:cNvSpPr>
            <a:spLocks noGrp="1"/>
          </p:cNvSpPr>
          <p:nvPr>
            <p:ph type="ftr" sz="quarter" idx="3"/>
          </p:nvPr>
        </p:nvSpPr>
        <p:spPr>
          <a:xfrm>
            <a:off x="586740"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8A5DDDED-F11C-4C36-A5D5-C4F03A3A39FA}"/>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085788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6663E011-EF68-4B58-9075-F9E4305CD5C2}"/>
              </a:ext>
            </a:extLst>
          </p:cNvPr>
          <p:cNvSpPr>
            <a:spLocks noGrp="1"/>
          </p:cNvSpPr>
          <p:nvPr>
            <p:ph type="ftr" sz="quarter" idx="3"/>
          </p:nvPr>
        </p:nvSpPr>
        <p:spPr>
          <a:xfrm>
            <a:off x="583656"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6" name="Slide Number Placeholder 5">
            <a:extLst>
              <a:ext uri="{FF2B5EF4-FFF2-40B4-BE49-F238E27FC236}">
                <a16:creationId xmlns:a16="http://schemas.microsoft.com/office/drawing/2014/main" id="{FCD67572-A88C-4E26-910C-D93400B7283F}"/>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997204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4E99BD25-C4E0-43A1-83A3-B650F667B4ED}"/>
              </a:ext>
            </a:extLst>
          </p:cNvPr>
          <p:cNvSpPr>
            <a:spLocks noGrp="1"/>
          </p:cNvSpPr>
          <p:nvPr>
            <p:ph type="ftr" sz="quarter" idx="3"/>
          </p:nvPr>
        </p:nvSpPr>
        <p:spPr>
          <a:xfrm>
            <a:off x="593816" y="6554446"/>
            <a:ext cx="4371481" cy="373747"/>
          </a:xfrm>
          <a:prstGeom prst="rect">
            <a:avLst/>
          </a:prstGeom>
        </p:spPr>
        <p:txBody>
          <a:bodyPr vert="horz" lIns="91440" tIns="45720" rIns="91440" bIns="45720" rtlCol="0" anchor="ctr"/>
          <a:lstStyle>
            <a:lvl1pPr algn="l">
              <a:defRPr sz="1100">
                <a:solidFill>
                  <a:srgbClr val="000000"/>
                </a:solidFill>
                <a:latin typeface="+mn-lt"/>
              </a:defRPr>
            </a:lvl1pPr>
          </a:lstStyle>
          <a:p>
            <a:r>
              <a:rPr lang="en-IN" dirty="0"/>
              <a:t>© 2018. DesignTech Systems | Confidential | All rights reserved.</a:t>
            </a:r>
          </a:p>
        </p:txBody>
      </p:sp>
      <p:sp>
        <p:nvSpPr>
          <p:cNvPr id="6" name="Slide Number Placeholder 5">
            <a:extLst>
              <a:ext uri="{FF2B5EF4-FFF2-40B4-BE49-F238E27FC236}">
                <a16:creationId xmlns:a16="http://schemas.microsoft.com/office/drawing/2014/main" id="{406166D4-2EC2-459E-8CC9-E39A12F0A39D}"/>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212479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EC8A92B-43FD-46A4-86BF-257379CA0AC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bwMode="white">
          <a:xfrm>
            <a:off x="0" y="0"/>
            <a:ext cx="12188825" cy="7019925"/>
          </a:xfrm>
          <a:prstGeom prst="rect">
            <a:avLst/>
          </a:prstGeom>
          <a:solidFill>
            <a:schemeClr val="bg1"/>
          </a:solidFill>
          <a:ln>
            <a:noFill/>
          </a:ln>
          <a:effectLst/>
        </p:spPr>
      </p:sp>
      <p:pic>
        <p:nvPicPr>
          <p:cNvPr id="4" name="Picture 3" descr="A computer on a table&#10;&#10;Description generated with high confidence">
            <a:extLst>
              <a:ext uri="{FF2B5EF4-FFF2-40B4-BE49-F238E27FC236}">
                <a16:creationId xmlns:a16="http://schemas.microsoft.com/office/drawing/2014/main" id="{379260E3-1CA9-46BA-98BE-7AD0C872B23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88825" cy="7019926"/>
          </a:xfrm>
          <a:prstGeom prst="rect">
            <a:avLst/>
          </a:prstGeom>
        </p:spPr>
      </p:pic>
      <p:sp>
        <p:nvSpPr>
          <p:cNvPr id="16" name="Rectangle 15">
            <a:extLst>
              <a:ext uri="{FF2B5EF4-FFF2-40B4-BE49-F238E27FC236}">
                <a16:creationId xmlns:a16="http://schemas.microsoft.com/office/drawing/2014/main" id="{E90AA076-00A6-4688-A761-EE2D6FA11457}"/>
              </a:ext>
            </a:extLst>
          </p:cNvPr>
          <p:cNvSpPr/>
          <p:nvPr userDrawn="1"/>
        </p:nvSpPr>
        <p:spPr>
          <a:xfrm>
            <a:off x="1" y="-1"/>
            <a:ext cx="12188822" cy="7019927"/>
          </a:xfrm>
          <a:prstGeom prst="rect">
            <a:avLst/>
          </a:prstGeom>
          <a:gradFill flip="none" rotWithShape="1">
            <a:gsLst>
              <a:gs pos="0">
                <a:schemeClr val="accent1">
                  <a:alpha val="98000"/>
                </a:schemeClr>
              </a:gs>
              <a:gs pos="40000">
                <a:srgbClr val="AA3C40">
                  <a:alpha val="67000"/>
                </a:srgbClr>
              </a:gs>
              <a:gs pos="100000">
                <a:schemeClr val="accent2">
                  <a:alpha val="84000"/>
                </a:schemeClr>
              </a:gs>
              <a:gs pos="71000">
                <a:schemeClr val="tx1">
                  <a:alpha val="6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800" dirty="0"/>
              <a:t>  </a:t>
            </a:r>
          </a:p>
        </p:txBody>
      </p:sp>
      <p:sp>
        <p:nvSpPr>
          <p:cNvPr id="5" name="Rectangle 4">
            <a:extLst>
              <a:ext uri="{FF2B5EF4-FFF2-40B4-BE49-F238E27FC236}">
                <a16:creationId xmlns:a16="http://schemas.microsoft.com/office/drawing/2014/main" id="{E2F7C056-E619-4A18-9369-BC34738E1225}"/>
              </a:ext>
            </a:extLst>
          </p:cNvPr>
          <p:cNvSpPr/>
          <p:nvPr userDrawn="1"/>
        </p:nvSpPr>
        <p:spPr>
          <a:xfrm>
            <a:off x="-2" y="-1"/>
            <a:ext cx="12188827" cy="2696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nvGrpSpPr>
          <p:cNvPr id="8" name="Group 4">
            <a:extLst>
              <a:ext uri="{FF2B5EF4-FFF2-40B4-BE49-F238E27FC236}">
                <a16:creationId xmlns:a16="http://schemas.microsoft.com/office/drawing/2014/main" id="{4779220D-ECD4-408A-87BE-325D9BAC0C56}"/>
              </a:ext>
            </a:extLst>
          </p:cNvPr>
          <p:cNvGrpSpPr>
            <a:grpSpLocks noChangeAspect="1"/>
          </p:cNvGrpSpPr>
          <p:nvPr userDrawn="1"/>
        </p:nvGrpSpPr>
        <p:grpSpPr bwMode="auto">
          <a:xfrm>
            <a:off x="7404441" y="690881"/>
            <a:ext cx="4370022" cy="1257574"/>
            <a:chOff x="734" y="-53"/>
            <a:chExt cx="4024" cy="1158"/>
          </a:xfrm>
        </p:grpSpPr>
        <p:sp>
          <p:nvSpPr>
            <p:cNvPr id="9" name="Oval 5">
              <a:extLst>
                <a:ext uri="{FF2B5EF4-FFF2-40B4-BE49-F238E27FC236}">
                  <a16:creationId xmlns:a16="http://schemas.microsoft.com/office/drawing/2014/main" id="{7EC5471C-B3DB-4C87-A652-5A8C861069BC}"/>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1" name="Freeform 6">
              <a:extLst>
                <a:ext uri="{FF2B5EF4-FFF2-40B4-BE49-F238E27FC236}">
                  <a16:creationId xmlns:a16="http://schemas.microsoft.com/office/drawing/2014/main" id="{5976FCA2-183F-4AA7-B682-A793E88FEA4B}"/>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2" name="Freeform 7">
              <a:extLst>
                <a:ext uri="{FF2B5EF4-FFF2-40B4-BE49-F238E27FC236}">
                  <a16:creationId xmlns:a16="http://schemas.microsoft.com/office/drawing/2014/main" id="{61D77369-088E-468C-B131-D317A98B589B}"/>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8">
              <a:extLst>
                <a:ext uri="{FF2B5EF4-FFF2-40B4-BE49-F238E27FC236}">
                  <a16:creationId xmlns:a16="http://schemas.microsoft.com/office/drawing/2014/main" id="{D90B4770-B7C2-4451-B017-FC0C1FB7DAFB}"/>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
        <p:nvSpPr>
          <p:cNvPr id="19" name="Freeform 5">
            <a:extLst>
              <a:ext uri="{FF2B5EF4-FFF2-40B4-BE49-F238E27FC236}">
                <a16:creationId xmlns:a16="http://schemas.microsoft.com/office/drawing/2014/main" id="{E42275B9-342C-43D2-8672-948E1C6A3C67}"/>
              </a:ext>
            </a:extLst>
          </p:cNvPr>
          <p:cNvSpPr>
            <a:spLocks/>
          </p:cNvSpPr>
          <p:nvPr userDrawn="1"/>
        </p:nvSpPr>
        <p:spPr bwMode="auto">
          <a:xfrm rot="10800000">
            <a:off x="0" y="840925"/>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a:p>
        </p:txBody>
      </p:sp>
      <p:sp>
        <p:nvSpPr>
          <p:cNvPr id="2" name="Rectangle 1"/>
          <p:cNvSpPr/>
          <p:nvPr userDrawn="1"/>
        </p:nvSpPr>
        <p:spPr>
          <a:xfrm>
            <a:off x="2213350" y="3749825"/>
            <a:ext cx="7762125" cy="2215991"/>
          </a:xfrm>
          <a:prstGeom prst="rect">
            <a:avLst/>
          </a:prstGeom>
        </p:spPr>
        <p:txBody>
          <a:bodyPr wrap="none">
            <a:spAutoFit/>
          </a:bodyPr>
          <a:lstStyle/>
          <a:p>
            <a:pPr algn="ctr"/>
            <a:r>
              <a:rPr lang="en-IN" sz="13800" b="1" dirty="0">
                <a:solidFill>
                  <a:schemeClr val="bg1"/>
                </a:solidFill>
                <a:latin typeface="+mj-lt"/>
              </a:rPr>
              <a:t>Thank You</a:t>
            </a:r>
          </a:p>
        </p:txBody>
      </p:sp>
    </p:spTree>
    <p:extLst>
      <p:ext uri="{BB962C8B-B14F-4D97-AF65-F5344CB8AC3E}">
        <p14:creationId xmlns:p14="http://schemas.microsoft.com/office/powerpoint/2010/main" val="1414860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8" name="Background" descr="bluemesh.jpg"/>
          <p:cNvPicPr>
            <a:picLocks noChangeAspect="1"/>
          </p:cNvPicPr>
          <p:nvPr userDrawn="1"/>
        </p:nvPicPr>
        <p:blipFill>
          <a:blip r:embed="rId2" cstate="print"/>
          <a:stretch>
            <a:fillRect/>
          </a:stretch>
        </p:blipFill>
        <p:spPr>
          <a:xfrm>
            <a:off x="-4066" y="1318"/>
            <a:ext cx="12205913" cy="7018608"/>
          </a:xfrm>
          <a:prstGeom prst="rect">
            <a:avLst/>
          </a:prstGeom>
        </p:spPr>
      </p:pic>
      <p:sp>
        <p:nvSpPr>
          <p:cNvPr id="21" name="Title"/>
          <p:cNvSpPr>
            <a:spLocks noGrp="1"/>
          </p:cNvSpPr>
          <p:nvPr>
            <p:ph type="ctrTitle"/>
          </p:nvPr>
        </p:nvSpPr>
        <p:spPr>
          <a:xfrm>
            <a:off x="914162" y="935990"/>
            <a:ext cx="10360501" cy="1871980"/>
          </a:xfrm>
        </p:spPr>
        <p:txBody>
          <a:bodyPr/>
          <a:lstStyle>
            <a:lvl1pPr algn="l">
              <a:defRPr sz="3199">
                <a:solidFill>
                  <a:schemeClr val="tx2"/>
                </a:solidFill>
              </a:defRPr>
            </a:lvl1pPr>
          </a:lstStyle>
          <a:p>
            <a:r>
              <a:rPr lang="en-US"/>
              <a:t>Click to edit Master title style</a:t>
            </a:r>
            <a:endParaRPr lang="en-US" dirty="0"/>
          </a:p>
        </p:txBody>
      </p:sp>
      <p:sp>
        <p:nvSpPr>
          <p:cNvPr id="22" name="Subtitle"/>
          <p:cNvSpPr>
            <a:spLocks noGrp="1"/>
          </p:cNvSpPr>
          <p:nvPr>
            <p:ph type="subTitle" idx="1"/>
          </p:nvPr>
        </p:nvSpPr>
        <p:spPr>
          <a:xfrm>
            <a:off x="914162" y="3279220"/>
            <a:ext cx="10360501" cy="1010739"/>
          </a:xfrm>
        </p:spPr>
        <p:txBody>
          <a:bodyPr>
            <a:normAutofit/>
          </a:bodyPr>
          <a:lstStyle>
            <a:lvl1pPr marL="0" indent="0" algn="l">
              <a:buNone/>
              <a:defRPr sz="1604" b="1">
                <a:solidFill>
                  <a:schemeClr val="tx1"/>
                </a:solidFill>
              </a:defRPr>
            </a:lvl1pPr>
            <a:lvl2pPr marL="458202" indent="0" algn="ctr">
              <a:buNone/>
              <a:defRPr>
                <a:solidFill>
                  <a:schemeClr val="tx1">
                    <a:tint val="75000"/>
                  </a:schemeClr>
                </a:solidFill>
              </a:defRPr>
            </a:lvl2pPr>
            <a:lvl3pPr marL="916405" indent="0" algn="ctr">
              <a:buNone/>
              <a:defRPr>
                <a:solidFill>
                  <a:schemeClr val="tx1">
                    <a:tint val="75000"/>
                  </a:schemeClr>
                </a:solidFill>
              </a:defRPr>
            </a:lvl3pPr>
            <a:lvl4pPr marL="1374607" indent="0" algn="ctr">
              <a:buNone/>
              <a:defRPr>
                <a:solidFill>
                  <a:schemeClr val="tx1">
                    <a:tint val="75000"/>
                  </a:schemeClr>
                </a:solidFill>
              </a:defRPr>
            </a:lvl4pPr>
            <a:lvl5pPr marL="1832811" indent="0" algn="ctr">
              <a:buNone/>
              <a:defRPr>
                <a:solidFill>
                  <a:schemeClr val="tx1">
                    <a:tint val="75000"/>
                  </a:schemeClr>
                </a:solidFill>
              </a:defRPr>
            </a:lvl5pPr>
            <a:lvl6pPr marL="2291013" indent="0" algn="ctr">
              <a:buNone/>
              <a:defRPr>
                <a:solidFill>
                  <a:schemeClr val="tx1">
                    <a:tint val="75000"/>
                  </a:schemeClr>
                </a:solidFill>
              </a:defRPr>
            </a:lvl6pPr>
            <a:lvl7pPr marL="2749216" indent="0" algn="ctr">
              <a:buNone/>
              <a:defRPr>
                <a:solidFill>
                  <a:schemeClr val="tx1">
                    <a:tint val="75000"/>
                  </a:schemeClr>
                </a:solidFill>
              </a:defRPr>
            </a:lvl7pPr>
            <a:lvl8pPr marL="3207418" indent="0" algn="ctr">
              <a:buNone/>
              <a:defRPr>
                <a:solidFill>
                  <a:schemeClr val="tx1">
                    <a:tint val="75000"/>
                  </a:schemeClr>
                </a:solidFill>
              </a:defRPr>
            </a:lvl8pPr>
            <a:lvl9pPr marL="3665621" indent="0" algn="ctr">
              <a:buNone/>
              <a:defRPr>
                <a:solidFill>
                  <a:schemeClr val="tx1">
                    <a:tint val="75000"/>
                  </a:schemeClr>
                </a:solidFill>
              </a:defRPr>
            </a:lvl9pPr>
          </a:lstStyle>
          <a:p>
            <a:r>
              <a:rPr lang="en-US"/>
              <a:t>Click to edit Master subtitle style</a:t>
            </a:r>
            <a:endParaRPr lang="en-US" dirty="0"/>
          </a:p>
        </p:txBody>
      </p:sp>
      <p:sp>
        <p:nvSpPr>
          <p:cNvPr id="23" name="Copyright"/>
          <p:cNvSpPr txBox="1"/>
          <p:nvPr userDrawn="1"/>
        </p:nvSpPr>
        <p:spPr>
          <a:xfrm>
            <a:off x="10224389" y="6681757"/>
            <a:ext cx="2437765" cy="252035"/>
          </a:xfrm>
          <a:prstGeom prst="rect">
            <a:avLst/>
          </a:prstGeom>
          <a:noFill/>
        </p:spPr>
        <p:txBody>
          <a:bodyPr wrap="square" rtlCol="0">
            <a:spAutoFit/>
          </a:bodyPr>
          <a:lstStyle/>
          <a:p>
            <a:r>
              <a:rPr lang="en-US" sz="1003" dirty="0">
                <a:solidFill>
                  <a:schemeClr val="bg1"/>
                </a:solidFill>
                <a:latin typeface="Arial" pitchFamily="34" charset="0"/>
                <a:cs typeface="Arial" pitchFamily="34" charset="0"/>
              </a:rPr>
              <a:t>© 2016 The MathWorks, Inc.</a:t>
            </a:r>
          </a:p>
        </p:txBody>
      </p:sp>
      <p:cxnSp>
        <p:nvCxnSpPr>
          <p:cNvPr id="26" name="GrayLine"/>
          <p:cNvCxnSpPr/>
          <p:nvPr userDrawn="1"/>
        </p:nvCxnSpPr>
        <p:spPr>
          <a:xfrm>
            <a:off x="-4066" y="4479990"/>
            <a:ext cx="12205913" cy="0"/>
          </a:xfrm>
          <a:prstGeom prst="line">
            <a:avLst/>
          </a:prstGeom>
          <a:ln w="57150">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Logo" descr="09_MW_logo_CMYK_REV.png"/>
          <p:cNvPicPr>
            <a:picLocks noChangeAspect="1"/>
          </p:cNvPicPr>
          <p:nvPr userDrawn="1"/>
        </p:nvPicPr>
        <p:blipFill>
          <a:blip r:embed="rId3" cstate="print"/>
          <a:stretch>
            <a:fillRect/>
          </a:stretch>
        </p:blipFill>
        <p:spPr>
          <a:xfrm>
            <a:off x="10328040" y="144472"/>
            <a:ext cx="1620243" cy="328161"/>
          </a:xfrm>
          <a:prstGeom prst="rect">
            <a:avLst/>
          </a:prstGeom>
          <a:noFill/>
          <a:ln>
            <a:noFill/>
          </a:ln>
        </p:spPr>
      </p:pic>
    </p:spTree>
    <p:extLst>
      <p:ext uri="{BB962C8B-B14F-4D97-AF65-F5344CB8AC3E}">
        <p14:creationId xmlns:p14="http://schemas.microsoft.com/office/powerpoint/2010/main" val="17492927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0A6B76F4-1B8D-4980-A0A9-DB2A7961FA64}"/>
              </a:ext>
            </a:extLst>
          </p:cNvPr>
          <p:cNvGrpSpPr/>
          <p:nvPr userDrawn="1"/>
        </p:nvGrpSpPr>
        <p:grpSpPr>
          <a:xfrm>
            <a:off x="0" y="0"/>
            <a:ext cx="12188825" cy="7019925"/>
            <a:chOff x="0" y="0"/>
            <a:chExt cx="12188825" cy="7019925"/>
          </a:xfrm>
        </p:grpSpPr>
        <p:sp>
          <p:nvSpPr>
            <p:cNvPr id="14" name="Rectangle 5">
              <a:extLst>
                <a:ext uri="{FF2B5EF4-FFF2-40B4-BE49-F238E27FC236}">
                  <a16:creationId xmlns:a16="http://schemas.microsoft.com/office/drawing/2014/main" id="{5BDAD157-B51F-4560-BCC9-BCCBD9F6A45A}"/>
                </a:ext>
              </a:extLst>
            </p:cNvPr>
            <p:cNvSpPr>
              <a:spLocks noChangeArrowheads="1"/>
            </p:cNvSpPr>
            <p:nvPr/>
          </p:nvSpPr>
          <p:spPr bwMode="auto">
            <a:xfrm>
              <a:off x="0" y="0"/>
              <a:ext cx="12188825" cy="7019925"/>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nvGrpSpPr>
            <p:cNvPr id="15" name="Group 14">
              <a:extLst>
                <a:ext uri="{FF2B5EF4-FFF2-40B4-BE49-F238E27FC236}">
                  <a16:creationId xmlns:a16="http://schemas.microsoft.com/office/drawing/2014/main" id="{2D91F6A4-9B9C-4519-9930-1DFC027B97FB}"/>
                </a:ext>
              </a:extLst>
            </p:cNvPr>
            <p:cNvGrpSpPr/>
            <p:nvPr/>
          </p:nvGrpSpPr>
          <p:grpSpPr>
            <a:xfrm>
              <a:off x="319075" y="367531"/>
              <a:ext cx="11550674" cy="6284863"/>
              <a:chOff x="2843" y="0"/>
              <a:chExt cx="11550674" cy="6284863"/>
            </a:xfrm>
          </p:grpSpPr>
          <p:sp>
            <p:nvSpPr>
              <p:cNvPr id="16" name="AutoShape 3">
                <a:extLst>
                  <a:ext uri="{FF2B5EF4-FFF2-40B4-BE49-F238E27FC236}">
                    <a16:creationId xmlns:a16="http://schemas.microsoft.com/office/drawing/2014/main" id="{2367A8C2-0CC4-4923-AA83-BDB4888BE86B}"/>
                  </a:ext>
                </a:extLst>
              </p:cNvPr>
              <p:cNvSpPr>
                <a:spLocks noChangeAspect="1" noChangeArrowheads="1" noTextEdit="1"/>
              </p:cNvSpPr>
              <p:nvPr/>
            </p:nvSpPr>
            <p:spPr bwMode="auto">
              <a:xfrm>
                <a:off x="2843" y="0"/>
                <a:ext cx="10912523" cy="628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 name="Oval 7">
                <a:extLst>
                  <a:ext uri="{FF2B5EF4-FFF2-40B4-BE49-F238E27FC236}">
                    <a16:creationId xmlns:a16="http://schemas.microsoft.com/office/drawing/2014/main" id="{5156BC2A-0309-4667-8080-5910F29C919D}"/>
                  </a:ext>
                </a:extLst>
              </p:cNvPr>
              <p:cNvSpPr>
                <a:spLocks noChangeArrowheads="1"/>
              </p:cNvSpPr>
              <p:nvPr/>
            </p:nvSpPr>
            <p:spPr bwMode="auto">
              <a:xfrm>
                <a:off x="631045"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 name="Oval 8">
                <a:extLst>
                  <a:ext uri="{FF2B5EF4-FFF2-40B4-BE49-F238E27FC236}">
                    <a16:creationId xmlns:a16="http://schemas.microsoft.com/office/drawing/2014/main" id="{2476FBC7-E51A-4AD6-B3F1-4E3B6211BF4B}"/>
                  </a:ext>
                </a:extLst>
              </p:cNvPr>
              <p:cNvSpPr>
                <a:spLocks noChangeArrowheads="1"/>
              </p:cNvSpPr>
              <p:nvPr/>
            </p:nvSpPr>
            <p:spPr bwMode="auto">
              <a:xfrm>
                <a:off x="1232242"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 name="Oval 9">
                <a:extLst>
                  <a:ext uri="{FF2B5EF4-FFF2-40B4-BE49-F238E27FC236}">
                    <a16:creationId xmlns:a16="http://schemas.microsoft.com/office/drawing/2014/main" id="{8AD15EED-3B17-44FB-8BCA-EA5F21B83EFA}"/>
                  </a:ext>
                </a:extLst>
              </p:cNvPr>
              <p:cNvSpPr>
                <a:spLocks noChangeArrowheads="1"/>
              </p:cNvSpPr>
              <p:nvPr/>
            </p:nvSpPr>
            <p:spPr bwMode="auto">
              <a:xfrm>
                <a:off x="1833440"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 name="Oval 10">
                <a:extLst>
                  <a:ext uri="{FF2B5EF4-FFF2-40B4-BE49-F238E27FC236}">
                    <a16:creationId xmlns:a16="http://schemas.microsoft.com/office/drawing/2014/main" id="{FCD3089F-3102-46CE-91FC-BC726FE7ABA7}"/>
                  </a:ext>
                </a:extLst>
              </p:cNvPr>
              <p:cNvSpPr>
                <a:spLocks noChangeArrowheads="1"/>
              </p:cNvSpPr>
              <p:nvPr/>
            </p:nvSpPr>
            <p:spPr bwMode="auto">
              <a:xfrm>
                <a:off x="631045"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 name="Oval 11">
                <a:extLst>
                  <a:ext uri="{FF2B5EF4-FFF2-40B4-BE49-F238E27FC236}">
                    <a16:creationId xmlns:a16="http://schemas.microsoft.com/office/drawing/2014/main" id="{395EA35C-39AF-4B7C-9493-0E2CA03487FB}"/>
                  </a:ext>
                </a:extLst>
              </p:cNvPr>
              <p:cNvSpPr>
                <a:spLocks noChangeArrowheads="1"/>
              </p:cNvSpPr>
              <p:nvPr/>
            </p:nvSpPr>
            <p:spPr bwMode="auto">
              <a:xfrm>
                <a:off x="1232242"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 name="Oval 12">
                <a:extLst>
                  <a:ext uri="{FF2B5EF4-FFF2-40B4-BE49-F238E27FC236}">
                    <a16:creationId xmlns:a16="http://schemas.microsoft.com/office/drawing/2014/main" id="{72F50B8B-56AA-400F-8913-CD939AAFE9E2}"/>
                  </a:ext>
                </a:extLst>
              </p:cNvPr>
              <p:cNvSpPr>
                <a:spLocks noChangeArrowheads="1"/>
              </p:cNvSpPr>
              <p:nvPr/>
            </p:nvSpPr>
            <p:spPr bwMode="auto">
              <a:xfrm>
                <a:off x="1833440"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Oval 13">
                <a:extLst>
                  <a:ext uri="{FF2B5EF4-FFF2-40B4-BE49-F238E27FC236}">
                    <a16:creationId xmlns:a16="http://schemas.microsoft.com/office/drawing/2014/main" id="{F923A386-4D1E-4DCF-BE24-7CAC8722BBB2}"/>
                  </a:ext>
                </a:extLst>
              </p:cNvPr>
              <p:cNvSpPr>
                <a:spLocks noChangeArrowheads="1"/>
              </p:cNvSpPr>
              <p:nvPr/>
            </p:nvSpPr>
            <p:spPr bwMode="auto">
              <a:xfrm>
                <a:off x="631045"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Oval 14">
                <a:extLst>
                  <a:ext uri="{FF2B5EF4-FFF2-40B4-BE49-F238E27FC236}">
                    <a16:creationId xmlns:a16="http://schemas.microsoft.com/office/drawing/2014/main" id="{083006D1-CA31-4047-AB23-665274E8C0E1}"/>
                  </a:ext>
                </a:extLst>
              </p:cNvPr>
              <p:cNvSpPr>
                <a:spLocks noChangeArrowheads="1"/>
              </p:cNvSpPr>
              <p:nvPr/>
            </p:nvSpPr>
            <p:spPr bwMode="auto">
              <a:xfrm>
                <a:off x="1232242"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 name="Oval 15">
                <a:extLst>
                  <a:ext uri="{FF2B5EF4-FFF2-40B4-BE49-F238E27FC236}">
                    <a16:creationId xmlns:a16="http://schemas.microsoft.com/office/drawing/2014/main" id="{720F1981-781B-49FC-A3F1-83C942F62BC1}"/>
                  </a:ext>
                </a:extLst>
              </p:cNvPr>
              <p:cNvSpPr>
                <a:spLocks noChangeArrowheads="1"/>
              </p:cNvSpPr>
              <p:nvPr/>
            </p:nvSpPr>
            <p:spPr bwMode="auto">
              <a:xfrm>
                <a:off x="1833440"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 name="Oval 16">
                <a:extLst>
                  <a:ext uri="{FF2B5EF4-FFF2-40B4-BE49-F238E27FC236}">
                    <a16:creationId xmlns:a16="http://schemas.microsoft.com/office/drawing/2014/main" id="{F86A932A-32FF-4BF5-A84D-0F7040E6CB23}"/>
                  </a:ext>
                </a:extLst>
              </p:cNvPr>
              <p:cNvSpPr>
                <a:spLocks noChangeArrowheads="1"/>
              </p:cNvSpPr>
              <p:nvPr/>
            </p:nvSpPr>
            <p:spPr bwMode="auto">
              <a:xfrm>
                <a:off x="631045"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 name="Oval 17">
                <a:extLst>
                  <a:ext uri="{FF2B5EF4-FFF2-40B4-BE49-F238E27FC236}">
                    <a16:creationId xmlns:a16="http://schemas.microsoft.com/office/drawing/2014/main" id="{4B71CF53-E9FB-4407-858C-C6340E901A79}"/>
                  </a:ext>
                </a:extLst>
              </p:cNvPr>
              <p:cNvSpPr>
                <a:spLocks noChangeArrowheads="1"/>
              </p:cNvSpPr>
              <p:nvPr/>
            </p:nvSpPr>
            <p:spPr bwMode="auto">
              <a:xfrm>
                <a:off x="1232242"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 name="Oval 18">
                <a:extLst>
                  <a:ext uri="{FF2B5EF4-FFF2-40B4-BE49-F238E27FC236}">
                    <a16:creationId xmlns:a16="http://schemas.microsoft.com/office/drawing/2014/main" id="{11F048F8-0C34-4805-936E-7007659F3F4D}"/>
                  </a:ext>
                </a:extLst>
              </p:cNvPr>
              <p:cNvSpPr>
                <a:spLocks noChangeArrowheads="1"/>
              </p:cNvSpPr>
              <p:nvPr/>
            </p:nvSpPr>
            <p:spPr bwMode="auto">
              <a:xfrm>
                <a:off x="1833440"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 name="Oval 19">
                <a:extLst>
                  <a:ext uri="{FF2B5EF4-FFF2-40B4-BE49-F238E27FC236}">
                    <a16:creationId xmlns:a16="http://schemas.microsoft.com/office/drawing/2014/main" id="{C011004A-0C04-440C-80CC-E48C2B2CE035}"/>
                  </a:ext>
                </a:extLst>
              </p:cNvPr>
              <p:cNvSpPr>
                <a:spLocks noChangeArrowheads="1"/>
              </p:cNvSpPr>
              <p:nvPr/>
            </p:nvSpPr>
            <p:spPr bwMode="auto">
              <a:xfrm>
                <a:off x="631045"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 name="Oval 20">
                <a:extLst>
                  <a:ext uri="{FF2B5EF4-FFF2-40B4-BE49-F238E27FC236}">
                    <a16:creationId xmlns:a16="http://schemas.microsoft.com/office/drawing/2014/main" id="{59EA644B-E775-451C-88DC-BA59CB7244A7}"/>
                  </a:ext>
                </a:extLst>
              </p:cNvPr>
              <p:cNvSpPr>
                <a:spLocks noChangeArrowheads="1"/>
              </p:cNvSpPr>
              <p:nvPr/>
            </p:nvSpPr>
            <p:spPr bwMode="auto">
              <a:xfrm>
                <a:off x="1833440"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 name="Oval 21">
                <a:extLst>
                  <a:ext uri="{FF2B5EF4-FFF2-40B4-BE49-F238E27FC236}">
                    <a16:creationId xmlns:a16="http://schemas.microsoft.com/office/drawing/2014/main" id="{FB030440-6712-4BAE-9756-337CB15AFA40}"/>
                  </a:ext>
                </a:extLst>
              </p:cNvPr>
              <p:cNvSpPr>
                <a:spLocks noChangeArrowheads="1"/>
              </p:cNvSpPr>
              <p:nvPr/>
            </p:nvSpPr>
            <p:spPr bwMode="auto">
              <a:xfrm>
                <a:off x="631045"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 name="Oval 22">
                <a:extLst>
                  <a:ext uri="{FF2B5EF4-FFF2-40B4-BE49-F238E27FC236}">
                    <a16:creationId xmlns:a16="http://schemas.microsoft.com/office/drawing/2014/main" id="{2A2785DC-006D-447F-B56E-0F328FAB5D1D}"/>
                  </a:ext>
                </a:extLst>
              </p:cNvPr>
              <p:cNvSpPr>
                <a:spLocks noChangeArrowheads="1"/>
              </p:cNvSpPr>
              <p:nvPr/>
            </p:nvSpPr>
            <p:spPr bwMode="auto">
              <a:xfrm>
                <a:off x="1232242"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 name="Oval 23">
                <a:extLst>
                  <a:ext uri="{FF2B5EF4-FFF2-40B4-BE49-F238E27FC236}">
                    <a16:creationId xmlns:a16="http://schemas.microsoft.com/office/drawing/2014/main" id="{CBD562F8-0266-4E42-B48F-A8F3E14C50C0}"/>
                  </a:ext>
                </a:extLst>
              </p:cNvPr>
              <p:cNvSpPr>
                <a:spLocks noChangeArrowheads="1"/>
              </p:cNvSpPr>
              <p:nvPr/>
            </p:nvSpPr>
            <p:spPr bwMode="auto">
              <a:xfrm>
                <a:off x="1833440"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 name="Oval 24">
                <a:extLst>
                  <a:ext uri="{FF2B5EF4-FFF2-40B4-BE49-F238E27FC236}">
                    <a16:creationId xmlns:a16="http://schemas.microsoft.com/office/drawing/2014/main" id="{ED094A89-2E11-4DEA-A737-1EABAF5D1B89}"/>
                  </a:ext>
                </a:extLst>
              </p:cNvPr>
              <p:cNvSpPr>
                <a:spLocks noChangeArrowheads="1"/>
              </p:cNvSpPr>
              <p:nvPr/>
            </p:nvSpPr>
            <p:spPr bwMode="auto">
              <a:xfrm>
                <a:off x="631045"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 name="Oval 25">
                <a:extLst>
                  <a:ext uri="{FF2B5EF4-FFF2-40B4-BE49-F238E27FC236}">
                    <a16:creationId xmlns:a16="http://schemas.microsoft.com/office/drawing/2014/main" id="{EFF1807C-41FE-436C-9665-7E8586C9499A}"/>
                  </a:ext>
                </a:extLst>
              </p:cNvPr>
              <p:cNvSpPr>
                <a:spLocks noChangeArrowheads="1"/>
              </p:cNvSpPr>
              <p:nvPr/>
            </p:nvSpPr>
            <p:spPr bwMode="auto">
              <a:xfrm>
                <a:off x="1232242"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 name="Oval 26">
                <a:extLst>
                  <a:ext uri="{FF2B5EF4-FFF2-40B4-BE49-F238E27FC236}">
                    <a16:creationId xmlns:a16="http://schemas.microsoft.com/office/drawing/2014/main" id="{266ADF1C-E134-46C6-B336-95E56C172397}"/>
                  </a:ext>
                </a:extLst>
              </p:cNvPr>
              <p:cNvSpPr>
                <a:spLocks noChangeArrowheads="1"/>
              </p:cNvSpPr>
              <p:nvPr/>
            </p:nvSpPr>
            <p:spPr bwMode="auto">
              <a:xfrm>
                <a:off x="1833440"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0" name="Oval 27">
                <a:extLst>
                  <a:ext uri="{FF2B5EF4-FFF2-40B4-BE49-F238E27FC236}">
                    <a16:creationId xmlns:a16="http://schemas.microsoft.com/office/drawing/2014/main" id="{1372D56D-3F8D-4CA2-9981-5F34894721BC}"/>
                  </a:ext>
                </a:extLst>
              </p:cNvPr>
              <p:cNvSpPr>
                <a:spLocks noChangeArrowheads="1"/>
              </p:cNvSpPr>
              <p:nvPr/>
            </p:nvSpPr>
            <p:spPr bwMode="auto">
              <a:xfrm>
                <a:off x="631045"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1" name="Oval 28">
                <a:extLst>
                  <a:ext uri="{FF2B5EF4-FFF2-40B4-BE49-F238E27FC236}">
                    <a16:creationId xmlns:a16="http://schemas.microsoft.com/office/drawing/2014/main" id="{9E2E17B8-A8ED-4ECE-9596-CC79DA76216D}"/>
                  </a:ext>
                </a:extLst>
              </p:cNvPr>
              <p:cNvSpPr>
                <a:spLocks noChangeArrowheads="1"/>
              </p:cNvSpPr>
              <p:nvPr/>
            </p:nvSpPr>
            <p:spPr bwMode="auto">
              <a:xfrm>
                <a:off x="1232242"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2" name="Oval 29">
                <a:extLst>
                  <a:ext uri="{FF2B5EF4-FFF2-40B4-BE49-F238E27FC236}">
                    <a16:creationId xmlns:a16="http://schemas.microsoft.com/office/drawing/2014/main" id="{048108F7-B751-4584-B1AC-8FE588117D5A}"/>
                  </a:ext>
                </a:extLst>
              </p:cNvPr>
              <p:cNvSpPr>
                <a:spLocks noChangeArrowheads="1"/>
              </p:cNvSpPr>
              <p:nvPr/>
            </p:nvSpPr>
            <p:spPr bwMode="auto">
              <a:xfrm>
                <a:off x="1833440"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3" name="Oval 30">
                <a:extLst>
                  <a:ext uri="{FF2B5EF4-FFF2-40B4-BE49-F238E27FC236}">
                    <a16:creationId xmlns:a16="http://schemas.microsoft.com/office/drawing/2014/main" id="{A73F4A1D-95DB-49BD-BF59-987ED2D90702}"/>
                  </a:ext>
                </a:extLst>
              </p:cNvPr>
              <p:cNvSpPr>
                <a:spLocks noChangeArrowheads="1"/>
              </p:cNvSpPr>
              <p:nvPr/>
            </p:nvSpPr>
            <p:spPr bwMode="auto">
              <a:xfrm>
                <a:off x="631045"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4" name="Oval 31">
                <a:extLst>
                  <a:ext uri="{FF2B5EF4-FFF2-40B4-BE49-F238E27FC236}">
                    <a16:creationId xmlns:a16="http://schemas.microsoft.com/office/drawing/2014/main" id="{C21E43CB-A8DE-4333-BEA4-CDDF2E6323BC}"/>
                  </a:ext>
                </a:extLst>
              </p:cNvPr>
              <p:cNvSpPr>
                <a:spLocks noChangeArrowheads="1"/>
              </p:cNvSpPr>
              <p:nvPr/>
            </p:nvSpPr>
            <p:spPr bwMode="auto">
              <a:xfrm>
                <a:off x="1232242"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5" name="Oval 32">
                <a:extLst>
                  <a:ext uri="{FF2B5EF4-FFF2-40B4-BE49-F238E27FC236}">
                    <a16:creationId xmlns:a16="http://schemas.microsoft.com/office/drawing/2014/main" id="{11D1B0E0-9CFC-4AC1-9AEE-1A2B7A825796}"/>
                  </a:ext>
                </a:extLst>
              </p:cNvPr>
              <p:cNvSpPr>
                <a:spLocks noChangeArrowheads="1"/>
              </p:cNvSpPr>
              <p:nvPr/>
            </p:nvSpPr>
            <p:spPr bwMode="auto">
              <a:xfrm>
                <a:off x="1833440"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6" name="Oval 33">
                <a:extLst>
                  <a:ext uri="{FF2B5EF4-FFF2-40B4-BE49-F238E27FC236}">
                    <a16:creationId xmlns:a16="http://schemas.microsoft.com/office/drawing/2014/main" id="{98AE21FD-CB7C-4A43-B835-4D97C50BB277}"/>
                  </a:ext>
                </a:extLst>
              </p:cNvPr>
              <p:cNvSpPr>
                <a:spLocks noChangeArrowheads="1"/>
              </p:cNvSpPr>
              <p:nvPr/>
            </p:nvSpPr>
            <p:spPr bwMode="auto">
              <a:xfrm>
                <a:off x="631045"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7" name="Oval 34">
                <a:extLst>
                  <a:ext uri="{FF2B5EF4-FFF2-40B4-BE49-F238E27FC236}">
                    <a16:creationId xmlns:a16="http://schemas.microsoft.com/office/drawing/2014/main" id="{1E5F4813-36F5-44E2-832D-22B628DB805F}"/>
                  </a:ext>
                </a:extLst>
              </p:cNvPr>
              <p:cNvSpPr>
                <a:spLocks noChangeArrowheads="1"/>
              </p:cNvSpPr>
              <p:nvPr/>
            </p:nvSpPr>
            <p:spPr bwMode="auto">
              <a:xfrm>
                <a:off x="1232242"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8" name="Oval 35">
                <a:extLst>
                  <a:ext uri="{FF2B5EF4-FFF2-40B4-BE49-F238E27FC236}">
                    <a16:creationId xmlns:a16="http://schemas.microsoft.com/office/drawing/2014/main" id="{C6DE8790-39AC-4423-A44F-209402DE38C4}"/>
                  </a:ext>
                </a:extLst>
              </p:cNvPr>
              <p:cNvSpPr>
                <a:spLocks noChangeArrowheads="1"/>
              </p:cNvSpPr>
              <p:nvPr/>
            </p:nvSpPr>
            <p:spPr bwMode="auto">
              <a:xfrm>
                <a:off x="1833440"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9" name="Oval 36">
                <a:extLst>
                  <a:ext uri="{FF2B5EF4-FFF2-40B4-BE49-F238E27FC236}">
                    <a16:creationId xmlns:a16="http://schemas.microsoft.com/office/drawing/2014/main" id="{F79A8179-7CAA-4B9E-9BFD-49868F7FBD21}"/>
                  </a:ext>
                </a:extLst>
              </p:cNvPr>
              <p:cNvSpPr>
                <a:spLocks noChangeArrowheads="1"/>
              </p:cNvSpPr>
              <p:nvPr/>
            </p:nvSpPr>
            <p:spPr bwMode="auto">
              <a:xfrm>
                <a:off x="243037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0" name="Oval 37">
                <a:extLst>
                  <a:ext uri="{FF2B5EF4-FFF2-40B4-BE49-F238E27FC236}">
                    <a16:creationId xmlns:a16="http://schemas.microsoft.com/office/drawing/2014/main" id="{0688B26B-4FD6-49D1-82CB-1624E6FD7564}"/>
                  </a:ext>
                </a:extLst>
              </p:cNvPr>
              <p:cNvSpPr>
                <a:spLocks noChangeArrowheads="1"/>
              </p:cNvSpPr>
              <p:nvPr/>
            </p:nvSpPr>
            <p:spPr bwMode="auto">
              <a:xfrm>
                <a:off x="243037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1" name="Oval 38">
                <a:extLst>
                  <a:ext uri="{FF2B5EF4-FFF2-40B4-BE49-F238E27FC236}">
                    <a16:creationId xmlns:a16="http://schemas.microsoft.com/office/drawing/2014/main" id="{3D192C76-7AEF-493E-924E-BF31C58CDF15}"/>
                  </a:ext>
                </a:extLst>
              </p:cNvPr>
              <p:cNvSpPr>
                <a:spLocks noChangeArrowheads="1"/>
              </p:cNvSpPr>
              <p:nvPr/>
            </p:nvSpPr>
            <p:spPr bwMode="auto">
              <a:xfrm>
                <a:off x="243037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2" name="Oval 39">
                <a:extLst>
                  <a:ext uri="{FF2B5EF4-FFF2-40B4-BE49-F238E27FC236}">
                    <a16:creationId xmlns:a16="http://schemas.microsoft.com/office/drawing/2014/main" id="{213EA0CA-B84F-4916-B7B3-DCD1FB7DE368}"/>
                  </a:ext>
                </a:extLst>
              </p:cNvPr>
              <p:cNvSpPr>
                <a:spLocks noChangeArrowheads="1"/>
              </p:cNvSpPr>
              <p:nvPr/>
            </p:nvSpPr>
            <p:spPr bwMode="auto">
              <a:xfrm>
                <a:off x="243037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3" name="Oval 40">
                <a:extLst>
                  <a:ext uri="{FF2B5EF4-FFF2-40B4-BE49-F238E27FC236}">
                    <a16:creationId xmlns:a16="http://schemas.microsoft.com/office/drawing/2014/main" id="{E72B5FA0-A9C4-40D8-8412-6759484B9365}"/>
                  </a:ext>
                </a:extLst>
              </p:cNvPr>
              <p:cNvSpPr>
                <a:spLocks noChangeArrowheads="1"/>
              </p:cNvSpPr>
              <p:nvPr/>
            </p:nvSpPr>
            <p:spPr bwMode="auto">
              <a:xfrm>
                <a:off x="243037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4" name="Oval 41">
                <a:extLst>
                  <a:ext uri="{FF2B5EF4-FFF2-40B4-BE49-F238E27FC236}">
                    <a16:creationId xmlns:a16="http://schemas.microsoft.com/office/drawing/2014/main" id="{75BC2669-D670-41DC-B47B-3E829BFA459E}"/>
                  </a:ext>
                </a:extLst>
              </p:cNvPr>
              <p:cNvSpPr>
                <a:spLocks noChangeArrowheads="1"/>
              </p:cNvSpPr>
              <p:nvPr/>
            </p:nvSpPr>
            <p:spPr bwMode="auto">
              <a:xfrm>
                <a:off x="243037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5" name="Oval 42">
                <a:extLst>
                  <a:ext uri="{FF2B5EF4-FFF2-40B4-BE49-F238E27FC236}">
                    <a16:creationId xmlns:a16="http://schemas.microsoft.com/office/drawing/2014/main" id="{5D4009F7-8232-4FB0-9A7C-77BC9894F75A}"/>
                  </a:ext>
                </a:extLst>
              </p:cNvPr>
              <p:cNvSpPr>
                <a:spLocks noChangeArrowheads="1"/>
              </p:cNvSpPr>
              <p:nvPr/>
            </p:nvSpPr>
            <p:spPr bwMode="auto">
              <a:xfrm>
                <a:off x="243037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6" name="Oval 43">
                <a:extLst>
                  <a:ext uri="{FF2B5EF4-FFF2-40B4-BE49-F238E27FC236}">
                    <a16:creationId xmlns:a16="http://schemas.microsoft.com/office/drawing/2014/main" id="{4E4EF4BD-7A99-471B-A467-3AD0EB088794}"/>
                  </a:ext>
                </a:extLst>
              </p:cNvPr>
              <p:cNvSpPr>
                <a:spLocks noChangeArrowheads="1"/>
              </p:cNvSpPr>
              <p:nvPr/>
            </p:nvSpPr>
            <p:spPr bwMode="auto">
              <a:xfrm>
                <a:off x="243037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7" name="Oval 44">
                <a:extLst>
                  <a:ext uri="{FF2B5EF4-FFF2-40B4-BE49-F238E27FC236}">
                    <a16:creationId xmlns:a16="http://schemas.microsoft.com/office/drawing/2014/main" id="{149772C4-D04C-4FE3-851A-6B6DD4CD6CDB}"/>
                  </a:ext>
                </a:extLst>
              </p:cNvPr>
              <p:cNvSpPr>
                <a:spLocks noChangeArrowheads="1"/>
              </p:cNvSpPr>
              <p:nvPr/>
            </p:nvSpPr>
            <p:spPr bwMode="auto">
              <a:xfrm>
                <a:off x="243037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8" name="Oval 45">
                <a:extLst>
                  <a:ext uri="{FF2B5EF4-FFF2-40B4-BE49-F238E27FC236}">
                    <a16:creationId xmlns:a16="http://schemas.microsoft.com/office/drawing/2014/main" id="{84D7C2C8-7533-4503-9EC2-3CE8197C26EC}"/>
                  </a:ext>
                </a:extLst>
              </p:cNvPr>
              <p:cNvSpPr>
                <a:spLocks noChangeArrowheads="1"/>
              </p:cNvSpPr>
              <p:nvPr/>
            </p:nvSpPr>
            <p:spPr bwMode="auto">
              <a:xfrm>
                <a:off x="243037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9" name="Oval 46">
                <a:extLst>
                  <a:ext uri="{FF2B5EF4-FFF2-40B4-BE49-F238E27FC236}">
                    <a16:creationId xmlns:a16="http://schemas.microsoft.com/office/drawing/2014/main" id="{A45FE76B-A430-4D10-ACE7-908F2F6B4F28}"/>
                  </a:ext>
                </a:extLst>
              </p:cNvPr>
              <p:cNvSpPr>
                <a:spLocks noChangeArrowheads="1"/>
              </p:cNvSpPr>
              <p:nvPr/>
            </p:nvSpPr>
            <p:spPr bwMode="auto">
              <a:xfrm>
                <a:off x="3031572"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0" name="Oval 47">
                <a:extLst>
                  <a:ext uri="{FF2B5EF4-FFF2-40B4-BE49-F238E27FC236}">
                    <a16:creationId xmlns:a16="http://schemas.microsoft.com/office/drawing/2014/main" id="{B5116A7C-1371-4D14-B87D-77F6397BF697}"/>
                  </a:ext>
                </a:extLst>
              </p:cNvPr>
              <p:cNvSpPr>
                <a:spLocks noChangeArrowheads="1"/>
              </p:cNvSpPr>
              <p:nvPr/>
            </p:nvSpPr>
            <p:spPr bwMode="auto">
              <a:xfrm>
                <a:off x="3031572"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1" name="Oval 48">
                <a:extLst>
                  <a:ext uri="{FF2B5EF4-FFF2-40B4-BE49-F238E27FC236}">
                    <a16:creationId xmlns:a16="http://schemas.microsoft.com/office/drawing/2014/main" id="{C6B2FBBB-6038-479A-807F-A3B5623A313C}"/>
                  </a:ext>
                </a:extLst>
              </p:cNvPr>
              <p:cNvSpPr>
                <a:spLocks noChangeArrowheads="1"/>
              </p:cNvSpPr>
              <p:nvPr/>
            </p:nvSpPr>
            <p:spPr bwMode="auto">
              <a:xfrm>
                <a:off x="3031572"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2" name="Oval 49">
                <a:extLst>
                  <a:ext uri="{FF2B5EF4-FFF2-40B4-BE49-F238E27FC236}">
                    <a16:creationId xmlns:a16="http://schemas.microsoft.com/office/drawing/2014/main" id="{6E33192F-183A-4B96-911D-4FCF4C0F6855}"/>
                  </a:ext>
                </a:extLst>
              </p:cNvPr>
              <p:cNvSpPr>
                <a:spLocks noChangeArrowheads="1"/>
              </p:cNvSpPr>
              <p:nvPr/>
            </p:nvSpPr>
            <p:spPr bwMode="auto">
              <a:xfrm>
                <a:off x="3031572"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3" name="Oval 50">
                <a:extLst>
                  <a:ext uri="{FF2B5EF4-FFF2-40B4-BE49-F238E27FC236}">
                    <a16:creationId xmlns:a16="http://schemas.microsoft.com/office/drawing/2014/main" id="{90BE1B22-C8AF-4A99-A841-C67BF6C1D7D4}"/>
                  </a:ext>
                </a:extLst>
              </p:cNvPr>
              <p:cNvSpPr>
                <a:spLocks noChangeArrowheads="1"/>
              </p:cNvSpPr>
              <p:nvPr/>
            </p:nvSpPr>
            <p:spPr bwMode="auto">
              <a:xfrm>
                <a:off x="3031572"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4" name="Oval 51">
                <a:extLst>
                  <a:ext uri="{FF2B5EF4-FFF2-40B4-BE49-F238E27FC236}">
                    <a16:creationId xmlns:a16="http://schemas.microsoft.com/office/drawing/2014/main" id="{AAEC01FF-362C-44DF-9796-057200D8E67E}"/>
                  </a:ext>
                </a:extLst>
              </p:cNvPr>
              <p:cNvSpPr>
                <a:spLocks noChangeArrowheads="1"/>
              </p:cNvSpPr>
              <p:nvPr/>
            </p:nvSpPr>
            <p:spPr bwMode="auto">
              <a:xfrm>
                <a:off x="3031572"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5" name="Oval 52">
                <a:extLst>
                  <a:ext uri="{FF2B5EF4-FFF2-40B4-BE49-F238E27FC236}">
                    <a16:creationId xmlns:a16="http://schemas.microsoft.com/office/drawing/2014/main" id="{0ABBD4B8-DBE5-490E-BDE2-E0030FEC8B36}"/>
                  </a:ext>
                </a:extLst>
              </p:cNvPr>
              <p:cNvSpPr>
                <a:spLocks noChangeArrowheads="1"/>
              </p:cNvSpPr>
              <p:nvPr/>
            </p:nvSpPr>
            <p:spPr bwMode="auto">
              <a:xfrm>
                <a:off x="3031572"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6" name="Oval 53">
                <a:extLst>
                  <a:ext uri="{FF2B5EF4-FFF2-40B4-BE49-F238E27FC236}">
                    <a16:creationId xmlns:a16="http://schemas.microsoft.com/office/drawing/2014/main" id="{0BE71670-A0FC-48FC-8D99-9B2654E1D324}"/>
                  </a:ext>
                </a:extLst>
              </p:cNvPr>
              <p:cNvSpPr>
                <a:spLocks noChangeArrowheads="1"/>
              </p:cNvSpPr>
              <p:nvPr/>
            </p:nvSpPr>
            <p:spPr bwMode="auto">
              <a:xfrm>
                <a:off x="3031572"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7" name="Oval 54">
                <a:extLst>
                  <a:ext uri="{FF2B5EF4-FFF2-40B4-BE49-F238E27FC236}">
                    <a16:creationId xmlns:a16="http://schemas.microsoft.com/office/drawing/2014/main" id="{71C80156-C473-4E04-9F01-07C4B256E21E}"/>
                  </a:ext>
                </a:extLst>
              </p:cNvPr>
              <p:cNvSpPr>
                <a:spLocks noChangeArrowheads="1"/>
              </p:cNvSpPr>
              <p:nvPr/>
            </p:nvSpPr>
            <p:spPr bwMode="auto">
              <a:xfrm>
                <a:off x="3031572"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8" name="Oval 55">
                <a:extLst>
                  <a:ext uri="{FF2B5EF4-FFF2-40B4-BE49-F238E27FC236}">
                    <a16:creationId xmlns:a16="http://schemas.microsoft.com/office/drawing/2014/main" id="{BED85BDC-B2DD-445D-AAC4-ADEE226001F4}"/>
                  </a:ext>
                </a:extLst>
              </p:cNvPr>
              <p:cNvSpPr>
                <a:spLocks noChangeArrowheads="1"/>
              </p:cNvSpPr>
              <p:nvPr/>
            </p:nvSpPr>
            <p:spPr bwMode="auto">
              <a:xfrm>
                <a:off x="3031572"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9" name="Oval 56">
                <a:extLst>
                  <a:ext uri="{FF2B5EF4-FFF2-40B4-BE49-F238E27FC236}">
                    <a16:creationId xmlns:a16="http://schemas.microsoft.com/office/drawing/2014/main" id="{903F49FA-5A4A-4C37-8B5F-733B22BFD80A}"/>
                  </a:ext>
                </a:extLst>
              </p:cNvPr>
              <p:cNvSpPr>
                <a:spLocks noChangeArrowheads="1"/>
              </p:cNvSpPr>
              <p:nvPr/>
            </p:nvSpPr>
            <p:spPr bwMode="auto">
              <a:xfrm>
                <a:off x="3632770"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0" name="Oval 57">
                <a:extLst>
                  <a:ext uri="{FF2B5EF4-FFF2-40B4-BE49-F238E27FC236}">
                    <a16:creationId xmlns:a16="http://schemas.microsoft.com/office/drawing/2014/main" id="{D1B8A471-AB4A-4831-9662-C9754A09621F}"/>
                  </a:ext>
                </a:extLst>
              </p:cNvPr>
              <p:cNvSpPr>
                <a:spLocks noChangeArrowheads="1"/>
              </p:cNvSpPr>
              <p:nvPr/>
            </p:nvSpPr>
            <p:spPr bwMode="auto">
              <a:xfrm>
                <a:off x="3632770"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1" name="Oval 58">
                <a:extLst>
                  <a:ext uri="{FF2B5EF4-FFF2-40B4-BE49-F238E27FC236}">
                    <a16:creationId xmlns:a16="http://schemas.microsoft.com/office/drawing/2014/main" id="{DEC48CBA-BD21-48D0-8434-4BD9AD8135BD}"/>
                  </a:ext>
                </a:extLst>
              </p:cNvPr>
              <p:cNvSpPr>
                <a:spLocks noChangeArrowheads="1"/>
              </p:cNvSpPr>
              <p:nvPr/>
            </p:nvSpPr>
            <p:spPr bwMode="auto">
              <a:xfrm>
                <a:off x="3632770"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2" name="Oval 59">
                <a:extLst>
                  <a:ext uri="{FF2B5EF4-FFF2-40B4-BE49-F238E27FC236}">
                    <a16:creationId xmlns:a16="http://schemas.microsoft.com/office/drawing/2014/main" id="{FD0337BC-561F-4A3E-87E9-895541C15213}"/>
                  </a:ext>
                </a:extLst>
              </p:cNvPr>
              <p:cNvSpPr>
                <a:spLocks noChangeArrowheads="1"/>
              </p:cNvSpPr>
              <p:nvPr/>
            </p:nvSpPr>
            <p:spPr bwMode="auto">
              <a:xfrm>
                <a:off x="3632770"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3" name="Oval 60">
                <a:extLst>
                  <a:ext uri="{FF2B5EF4-FFF2-40B4-BE49-F238E27FC236}">
                    <a16:creationId xmlns:a16="http://schemas.microsoft.com/office/drawing/2014/main" id="{509484B2-AD24-414D-88A8-2694BBE3555B}"/>
                  </a:ext>
                </a:extLst>
              </p:cNvPr>
              <p:cNvSpPr>
                <a:spLocks noChangeArrowheads="1"/>
              </p:cNvSpPr>
              <p:nvPr/>
            </p:nvSpPr>
            <p:spPr bwMode="auto">
              <a:xfrm>
                <a:off x="3632770"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4" name="Oval 61">
                <a:extLst>
                  <a:ext uri="{FF2B5EF4-FFF2-40B4-BE49-F238E27FC236}">
                    <a16:creationId xmlns:a16="http://schemas.microsoft.com/office/drawing/2014/main" id="{5591A40D-6FFD-4684-B734-3B7B064D2234}"/>
                  </a:ext>
                </a:extLst>
              </p:cNvPr>
              <p:cNvSpPr>
                <a:spLocks noChangeArrowheads="1"/>
              </p:cNvSpPr>
              <p:nvPr/>
            </p:nvSpPr>
            <p:spPr bwMode="auto">
              <a:xfrm>
                <a:off x="3632770"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5" name="Oval 62">
                <a:extLst>
                  <a:ext uri="{FF2B5EF4-FFF2-40B4-BE49-F238E27FC236}">
                    <a16:creationId xmlns:a16="http://schemas.microsoft.com/office/drawing/2014/main" id="{F90892DC-6AE3-47D3-883C-44A9E913A15F}"/>
                  </a:ext>
                </a:extLst>
              </p:cNvPr>
              <p:cNvSpPr>
                <a:spLocks noChangeArrowheads="1"/>
              </p:cNvSpPr>
              <p:nvPr/>
            </p:nvSpPr>
            <p:spPr bwMode="auto">
              <a:xfrm>
                <a:off x="3632770"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6" name="Oval 63">
                <a:extLst>
                  <a:ext uri="{FF2B5EF4-FFF2-40B4-BE49-F238E27FC236}">
                    <a16:creationId xmlns:a16="http://schemas.microsoft.com/office/drawing/2014/main" id="{85F473DE-3E04-4094-B905-6A8617CF9FD1}"/>
                  </a:ext>
                </a:extLst>
              </p:cNvPr>
              <p:cNvSpPr>
                <a:spLocks noChangeArrowheads="1"/>
              </p:cNvSpPr>
              <p:nvPr/>
            </p:nvSpPr>
            <p:spPr bwMode="auto">
              <a:xfrm>
                <a:off x="3632770"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7" name="Oval 64">
                <a:extLst>
                  <a:ext uri="{FF2B5EF4-FFF2-40B4-BE49-F238E27FC236}">
                    <a16:creationId xmlns:a16="http://schemas.microsoft.com/office/drawing/2014/main" id="{0E33FAAE-38F7-4BF5-B62C-730D0CB821F4}"/>
                  </a:ext>
                </a:extLst>
              </p:cNvPr>
              <p:cNvSpPr>
                <a:spLocks noChangeArrowheads="1"/>
              </p:cNvSpPr>
              <p:nvPr/>
            </p:nvSpPr>
            <p:spPr bwMode="auto">
              <a:xfrm>
                <a:off x="3632770"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8" name="Oval 65">
                <a:extLst>
                  <a:ext uri="{FF2B5EF4-FFF2-40B4-BE49-F238E27FC236}">
                    <a16:creationId xmlns:a16="http://schemas.microsoft.com/office/drawing/2014/main" id="{F71A0604-74FA-475E-A4F0-864146F648D9}"/>
                  </a:ext>
                </a:extLst>
              </p:cNvPr>
              <p:cNvSpPr>
                <a:spLocks noChangeArrowheads="1"/>
              </p:cNvSpPr>
              <p:nvPr/>
            </p:nvSpPr>
            <p:spPr bwMode="auto">
              <a:xfrm>
                <a:off x="3632770"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9" name="Oval 66">
                <a:extLst>
                  <a:ext uri="{FF2B5EF4-FFF2-40B4-BE49-F238E27FC236}">
                    <a16:creationId xmlns:a16="http://schemas.microsoft.com/office/drawing/2014/main" id="{E39D313D-CCF4-47CA-8665-5440E6BF5CEA}"/>
                  </a:ext>
                </a:extLst>
              </p:cNvPr>
              <p:cNvSpPr>
                <a:spLocks noChangeArrowheads="1"/>
              </p:cNvSpPr>
              <p:nvPr/>
            </p:nvSpPr>
            <p:spPr bwMode="auto">
              <a:xfrm>
                <a:off x="422970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0" name="Oval 67">
                <a:extLst>
                  <a:ext uri="{FF2B5EF4-FFF2-40B4-BE49-F238E27FC236}">
                    <a16:creationId xmlns:a16="http://schemas.microsoft.com/office/drawing/2014/main" id="{01ECE967-0BA5-48F4-A345-8079FB92D891}"/>
                  </a:ext>
                </a:extLst>
              </p:cNvPr>
              <p:cNvSpPr>
                <a:spLocks noChangeArrowheads="1"/>
              </p:cNvSpPr>
              <p:nvPr/>
            </p:nvSpPr>
            <p:spPr bwMode="auto">
              <a:xfrm>
                <a:off x="422970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1" name="Oval 68">
                <a:extLst>
                  <a:ext uri="{FF2B5EF4-FFF2-40B4-BE49-F238E27FC236}">
                    <a16:creationId xmlns:a16="http://schemas.microsoft.com/office/drawing/2014/main" id="{A5B1FAF6-18FD-4262-B77B-79F3AFD3CA51}"/>
                  </a:ext>
                </a:extLst>
              </p:cNvPr>
              <p:cNvSpPr>
                <a:spLocks noChangeArrowheads="1"/>
              </p:cNvSpPr>
              <p:nvPr/>
            </p:nvSpPr>
            <p:spPr bwMode="auto">
              <a:xfrm>
                <a:off x="422970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2" name="Oval 69">
                <a:extLst>
                  <a:ext uri="{FF2B5EF4-FFF2-40B4-BE49-F238E27FC236}">
                    <a16:creationId xmlns:a16="http://schemas.microsoft.com/office/drawing/2014/main" id="{F8CBC227-CFD1-400F-8C90-F9BACF59890D}"/>
                  </a:ext>
                </a:extLst>
              </p:cNvPr>
              <p:cNvSpPr>
                <a:spLocks noChangeArrowheads="1"/>
              </p:cNvSpPr>
              <p:nvPr/>
            </p:nvSpPr>
            <p:spPr bwMode="auto">
              <a:xfrm>
                <a:off x="422970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3" name="Oval 70">
                <a:extLst>
                  <a:ext uri="{FF2B5EF4-FFF2-40B4-BE49-F238E27FC236}">
                    <a16:creationId xmlns:a16="http://schemas.microsoft.com/office/drawing/2014/main" id="{BB0B782A-1B22-4081-AACD-984FA1294D7A}"/>
                  </a:ext>
                </a:extLst>
              </p:cNvPr>
              <p:cNvSpPr>
                <a:spLocks noChangeArrowheads="1"/>
              </p:cNvSpPr>
              <p:nvPr/>
            </p:nvSpPr>
            <p:spPr bwMode="auto">
              <a:xfrm>
                <a:off x="422970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4" name="Oval 71">
                <a:extLst>
                  <a:ext uri="{FF2B5EF4-FFF2-40B4-BE49-F238E27FC236}">
                    <a16:creationId xmlns:a16="http://schemas.microsoft.com/office/drawing/2014/main" id="{013445F3-D63B-4191-B657-1EC0CDBD5B15}"/>
                  </a:ext>
                </a:extLst>
              </p:cNvPr>
              <p:cNvSpPr>
                <a:spLocks noChangeArrowheads="1"/>
              </p:cNvSpPr>
              <p:nvPr/>
            </p:nvSpPr>
            <p:spPr bwMode="auto">
              <a:xfrm>
                <a:off x="422970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5" name="Oval 72">
                <a:extLst>
                  <a:ext uri="{FF2B5EF4-FFF2-40B4-BE49-F238E27FC236}">
                    <a16:creationId xmlns:a16="http://schemas.microsoft.com/office/drawing/2014/main" id="{4F1C2115-E0B8-4115-97A1-91DE47ADE72C}"/>
                  </a:ext>
                </a:extLst>
              </p:cNvPr>
              <p:cNvSpPr>
                <a:spLocks noChangeArrowheads="1"/>
              </p:cNvSpPr>
              <p:nvPr/>
            </p:nvSpPr>
            <p:spPr bwMode="auto">
              <a:xfrm>
                <a:off x="422970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6" name="Oval 73">
                <a:extLst>
                  <a:ext uri="{FF2B5EF4-FFF2-40B4-BE49-F238E27FC236}">
                    <a16:creationId xmlns:a16="http://schemas.microsoft.com/office/drawing/2014/main" id="{28B12DAA-556E-4A93-A0FB-86BBC86C9D38}"/>
                  </a:ext>
                </a:extLst>
              </p:cNvPr>
              <p:cNvSpPr>
                <a:spLocks noChangeArrowheads="1"/>
              </p:cNvSpPr>
              <p:nvPr/>
            </p:nvSpPr>
            <p:spPr bwMode="auto">
              <a:xfrm>
                <a:off x="422970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7" name="Oval 74">
                <a:extLst>
                  <a:ext uri="{FF2B5EF4-FFF2-40B4-BE49-F238E27FC236}">
                    <a16:creationId xmlns:a16="http://schemas.microsoft.com/office/drawing/2014/main" id="{FCFDAB88-7AE4-4D6C-A216-CB6585FB011A}"/>
                  </a:ext>
                </a:extLst>
              </p:cNvPr>
              <p:cNvSpPr>
                <a:spLocks noChangeArrowheads="1"/>
              </p:cNvSpPr>
              <p:nvPr/>
            </p:nvSpPr>
            <p:spPr bwMode="auto">
              <a:xfrm>
                <a:off x="422970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8" name="Oval 75">
                <a:extLst>
                  <a:ext uri="{FF2B5EF4-FFF2-40B4-BE49-F238E27FC236}">
                    <a16:creationId xmlns:a16="http://schemas.microsoft.com/office/drawing/2014/main" id="{05DE7C6A-4C4E-4168-9988-1D308C0FE8D3}"/>
                  </a:ext>
                </a:extLst>
              </p:cNvPr>
              <p:cNvSpPr>
                <a:spLocks noChangeArrowheads="1"/>
              </p:cNvSpPr>
              <p:nvPr/>
            </p:nvSpPr>
            <p:spPr bwMode="auto">
              <a:xfrm>
                <a:off x="422970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9" name="Oval 76">
                <a:extLst>
                  <a:ext uri="{FF2B5EF4-FFF2-40B4-BE49-F238E27FC236}">
                    <a16:creationId xmlns:a16="http://schemas.microsoft.com/office/drawing/2014/main" id="{EA842DC0-99D7-4AB6-86A1-81B88D2D40D1}"/>
                  </a:ext>
                </a:extLst>
              </p:cNvPr>
              <p:cNvSpPr>
                <a:spLocks noChangeArrowheads="1"/>
              </p:cNvSpPr>
              <p:nvPr/>
            </p:nvSpPr>
            <p:spPr bwMode="auto">
              <a:xfrm>
                <a:off x="4830902"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0" name="Oval 77">
                <a:extLst>
                  <a:ext uri="{FF2B5EF4-FFF2-40B4-BE49-F238E27FC236}">
                    <a16:creationId xmlns:a16="http://schemas.microsoft.com/office/drawing/2014/main" id="{DE1FB79C-4B38-4627-BE86-ECB93BFBC5ED}"/>
                  </a:ext>
                </a:extLst>
              </p:cNvPr>
              <p:cNvSpPr>
                <a:spLocks noChangeArrowheads="1"/>
              </p:cNvSpPr>
              <p:nvPr/>
            </p:nvSpPr>
            <p:spPr bwMode="auto">
              <a:xfrm>
                <a:off x="4830902"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1" name="Oval 78">
                <a:extLst>
                  <a:ext uri="{FF2B5EF4-FFF2-40B4-BE49-F238E27FC236}">
                    <a16:creationId xmlns:a16="http://schemas.microsoft.com/office/drawing/2014/main" id="{05B8E1C1-2C5F-4153-9E90-B3F2A81ABA46}"/>
                  </a:ext>
                </a:extLst>
              </p:cNvPr>
              <p:cNvSpPr>
                <a:spLocks noChangeArrowheads="1"/>
              </p:cNvSpPr>
              <p:nvPr/>
            </p:nvSpPr>
            <p:spPr bwMode="auto">
              <a:xfrm>
                <a:off x="4830902"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2" name="Oval 79">
                <a:extLst>
                  <a:ext uri="{FF2B5EF4-FFF2-40B4-BE49-F238E27FC236}">
                    <a16:creationId xmlns:a16="http://schemas.microsoft.com/office/drawing/2014/main" id="{2C35AC3F-F032-46F8-900F-971E67FA8610}"/>
                  </a:ext>
                </a:extLst>
              </p:cNvPr>
              <p:cNvSpPr>
                <a:spLocks noChangeArrowheads="1"/>
              </p:cNvSpPr>
              <p:nvPr/>
            </p:nvSpPr>
            <p:spPr bwMode="auto">
              <a:xfrm>
                <a:off x="4830902"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3" name="Oval 80">
                <a:extLst>
                  <a:ext uri="{FF2B5EF4-FFF2-40B4-BE49-F238E27FC236}">
                    <a16:creationId xmlns:a16="http://schemas.microsoft.com/office/drawing/2014/main" id="{AFAC18AB-C3A4-474B-85E9-41AB55A3822C}"/>
                  </a:ext>
                </a:extLst>
              </p:cNvPr>
              <p:cNvSpPr>
                <a:spLocks noChangeArrowheads="1"/>
              </p:cNvSpPr>
              <p:nvPr/>
            </p:nvSpPr>
            <p:spPr bwMode="auto">
              <a:xfrm>
                <a:off x="4830902"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4" name="Oval 81">
                <a:extLst>
                  <a:ext uri="{FF2B5EF4-FFF2-40B4-BE49-F238E27FC236}">
                    <a16:creationId xmlns:a16="http://schemas.microsoft.com/office/drawing/2014/main" id="{A4C81C04-1470-4534-9BC4-F86F470656BB}"/>
                  </a:ext>
                </a:extLst>
              </p:cNvPr>
              <p:cNvSpPr>
                <a:spLocks noChangeArrowheads="1"/>
              </p:cNvSpPr>
              <p:nvPr/>
            </p:nvSpPr>
            <p:spPr bwMode="auto">
              <a:xfrm>
                <a:off x="4830902"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5" name="Oval 82">
                <a:extLst>
                  <a:ext uri="{FF2B5EF4-FFF2-40B4-BE49-F238E27FC236}">
                    <a16:creationId xmlns:a16="http://schemas.microsoft.com/office/drawing/2014/main" id="{4078A1E0-E4E4-4F75-993E-2633499C700E}"/>
                  </a:ext>
                </a:extLst>
              </p:cNvPr>
              <p:cNvSpPr>
                <a:spLocks noChangeArrowheads="1"/>
              </p:cNvSpPr>
              <p:nvPr/>
            </p:nvSpPr>
            <p:spPr bwMode="auto">
              <a:xfrm>
                <a:off x="4830902"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6" name="Oval 83">
                <a:extLst>
                  <a:ext uri="{FF2B5EF4-FFF2-40B4-BE49-F238E27FC236}">
                    <a16:creationId xmlns:a16="http://schemas.microsoft.com/office/drawing/2014/main" id="{5B87673A-D98E-4BFC-9881-7C5A3A23C6EE}"/>
                  </a:ext>
                </a:extLst>
              </p:cNvPr>
              <p:cNvSpPr>
                <a:spLocks noChangeArrowheads="1"/>
              </p:cNvSpPr>
              <p:nvPr/>
            </p:nvSpPr>
            <p:spPr bwMode="auto">
              <a:xfrm>
                <a:off x="4830902"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7" name="Oval 84">
                <a:extLst>
                  <a:ext uri="{FF2B5EF4-FFF2-40B4-BE49-F238E27FC236}">
                    <a16:creationId xmlns:a16="http://schemas.microsoft.com/office/drawing/2014/main" id="{A1ED1411-EC43-4828-B665-75533538D827}"/>
                  </a:ext>
                </a:extLst>
              </p:cNvPr>
              <p:cNvSpPr>
                <a:spLocks noChangeArrowheads="1"/>
              </p:cNvSpPr>
              <p:nvPr/>
            </p:nvSpPr>
            <p:spPr bwMode="auto">
              <a:xfrm>
                <a:off x="4830902"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8" name="Oval 85">
                <a:extLst>
                  <a:ext uri="{FF2B5EF4-FFF2-40B4-BE49-F238E27FC236}">
                    <a16:creationId xmlns:a16="http://schemas.microsoft.com/office/drawing/2014/main" id="{5BD5FE9A-AF69-433E-9016-13CFEABF9664}"/>
                  </a:ext>
                </a:extLst>
              </p:cNvPr>
              <p:cNvSpPr>
                <a:spLocks noChangeArrowheads="1"/>
              </p:cNvSpPr>
              <p:nvPr/>
            </p:nvSpPr>
            <p:spPr bwMode="auto">
              <a:xfrm>
                <a:off x="4830902"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9" name="Oval 86">
                <a:extLst>
                  <a:ext uri="{FF2B5EF4-FFF2-40B4-BE49-F238E27FC236}">
                    <a16:creationId xmlns:a16="http://schemas.microsoft.com/office/drawing/2014/main" id="{69281FA4-3B19-421E-B8EC-2F06C430C68B}"/>
                  </a:ext>
                </a:extLst>
              </p:cNvPr>
              <p:cNvSpPr>
                <a:spLocks noChangeArrowheads="1"/>
              </p:cNvSpPr>
              <p:nvPr/>
            </p:nvSpPr>
            <p:spPr bwMode="auto">
              <a:xfrm>
                <a:off x="5429257"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0" name="Oval 87">
                <a:extLst>
                  <a:ext uri="{FF2B5EF4-FFF2-40B4-BE49-F238E27FC236}">
                    <a16:creationId xmlns:a16="http://schemas.microsoft.com/office/drawing/2014/main" id="{BEBCBDF2-F955-4CCB-8652-25A699A6D65F}"/>
                  </a:ext>
                </a:extLst>
              </p:cNvPr>
              <p:cNvSpPr>
                <a:spLocks noChangeArrowheads="1"/>
              </p:cNvSpPr>
              <p:nvPr/>
            </p:nvSpPr>
            <p:spPr bwMode="auto">
              <a:xfrm>
                <a:off x="5429257"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1" name="Oval 88">
                <a:extLst>
                  <a:ext uri="{FF2B5EF4-FFF2-40B4-BE49-F238E27FC236}">
                    <a16:creationId xmlns:a16="http://schemas.microsoft.com/office/drawing/2014/main" id="{2AC2D2DA-CE33-4472-B463-B02D38187783}"/>
                  </a:ext>
                </a:extLst>
              </p:cNvPr>
              <p:cNvSpPr>
                <a:spLocks noChangeArrowheads="1"/>
              </p:cNvSpPr>
              <p:nvPr/>
            </p:nvSpPr>
            <p:spPr bwMode="auto">
              <a:xfrm>
                <a:off x="5429257"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2" name="Oval 89">
                <a:extLst>
                  <a:ext uri="{FF2B5EF4-FFF2-40B4-BE49-F238E27FC236}">
                    <a16:creationId xmlns:a16="http://schemas.microsoft.com/office/drawing/2014/main" id="{1B97C208-4D18-408B-89F3-64EC83CA4DB3}"/>
                  </a:ext>
                </a:extLst>
              </p:cNvPr>
              <p:cNvSpPr>
                <a:spLocks noChangeArrowheads="1"/>
              </p:cNvSpPr>
              <p:nvPr/>
            </p:nvSpPr>
            <p:spPr bwMode="auto">
              <a:xfrm>
                <a:off x="5429257"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3" name="Oval 90">
                <a:extLst>
                  <a:ext uri="{FF2B5EF4-FFF2-40B4-BE49-F238E27FC236}">
                    <a16:creationId xmlns:a16="http://schemas.microsoft.com/office/drawing/2014/main" id="{867056AB-FD60-40F9-A356-675F500E2811}"/>
                  </a:ext>
                </a:extLst>
              </p:cNvPr>
              <p:cNvSpPr>
                <a:spLocks noChangeArrowheads="1"/>
              </p:cNvSpPr>
              <p:nvPr/>
            </p:nvSpPr>
            <p:spPr bwMode="auto">
              <a:xfrm>
                <a:off x="5429257"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4" name="Oval 91">
                <a:extLst>
                  <a:ext uri="{FF2B5EF4-FFF2-40B4-BE49-F238E27FC236}">
                    <a16:creationId xmlns:a16="http://schemas.microsoft.com/office/drawing/2014/main" id="{D4140A26-6053-4AD8-8401-4CC880A0278A}"/>
                  </a:ext>
                </a:extLst>
              </p:cNvPr>
              <p:cNvSpPr>
                <a:spLocks noChangeArrowheads="1"/>
              </p:cNvSpPr>
              <p:nvPr/>
            </p:nvSpPr>
            <p:spPr bwMode="auto">
              <a:xfrm>
                <a:off x="5429257"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5" name="Oval 92">
                <a:extLst>
                  <a:ext uri="{FF2B5EF4-FFF2-40B4-BE49-F238E27FC236}">
                    <a16:creationId xmlns:a16="http://schemas.microsoft.com/office/drawing/2014/main" id="{38C72A12-B42B-4017-8299-A74BF01F8A54}"/>
                  </a:ext>
                </a:extLst>
              </p:cNvPr>
              <p:cNvSpPr>
                <a:spLocks noChangeArrowheads="1"/>
              </p:cNvSpPr>
              <p:nvPr/>
            </p:nvSpPr>
            <p:spPr bwMode="auto">
              <a:xfrm>
                <a:off x="5429257"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6" name="Oval 93">
                <a:extLst>
                  <a:ext uri="{FF2B5EF4-FFF2-40B4-BE49-F238E27FC236}">
                    <a16:creationId xmlns:a16="http://schemas.microsoft.com/office/drawing/2014/main" id="{D971AB9F-61E1-45E6-9D32-44A4E3004F38}"/>
                  </a:ext>
                </a:extLst>
              </p:cNvPr>
              <p:cNvSpPr>
                <a:spLocks noChangeArrowheads="1"/>
              </p:cNvSpPr>
              <p:nvPr/>
            </p:nvSpPr>
            <p:spPr bwMode="auto">
              <a:xfrm>
                <a:off x="5429257"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7" name="Oval 94">
                <a:extLst>
                  <a:ext uri="{FF2B5EF4-FFF2-40B4-BE49-F238E27FC236}">
                    <a16:creationId xmlns:a16="http://schemas.microsoft.com/office/drawing/2014/main" id="{B1D0F0AA-07CD-401A-A7BA-A97DD0668D98}"/>
                  </a:ext>
                </a:extLst>
              </p:cNvPr>
              <p:cNvSpPr>
                <a:spLocks noChangeArrowheads="1"/>
              </p:cNvSpPr>
              <p:nvPr/>
            </p:nvSpPr>
            <p:spPr bwMode="auto">
              <a:xfrm>
                <a:off x="5429257"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8" name="Oval 95">
                <a:extLst>
                  <a:ext uri="{FF2B5EF4-FFF2-40B4-BE49-F238E27FC236}">
                    <a16:creationId xmlns:a16="http://schemas.microsoft.com/office/drawing/2014/main" id="{1BB02D2E-7005-439D-840E-A5A2AC66623D}"/>
                  </a:ext>
                </a:extLst>
              </p:cNvPr>
              <p:cNvSpPr>
                <a:spLocks noChangeArrowheads="1"/>
              </p:cNvSpPr>
              <p:nvPr/>
            </p:nvSpPr>
            <p:spPr bwMode="auto">
              <a:xfrm>
                <a:off x="5429257"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9" name="Oval 96">
                <a:extLst>
                  <a:ext uri="{FF2B5EF4-FFF2-40B4-BE49-F238E27FC236}">
                    <a16:creationId xmlns:a16="http://schemas.microsoft.com/office/drawing/2014/main" id="{0A4A75BE-A3F6-43AD-8709-62E6E2D5352D}"/>
                  </a:ext>
                </a:extLst>
              </p:cNvPr>
              <p:cNvSpPr>
                <a:spLocks noChangeArrowheads="1"/>
              </p:cNvSpPr>
              <p:nvPr/>
            </p:nvSpPr>
            <p:spPr bwMode="auto">
              <a:xfrm>
                <a:off x="6029034"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0" name="Oval 97">
                <a:extLst>
                  <a:ext uri="{FF2B5EF4-FFF2-40B4-BE49-F238E27FC236}">
                    <a16:creationId xmlns:a16="http://schemas.microsoft.com/office/drawing/2014/main" id="{C5EA9592-3E4F-4E9C-A6C6-FA83380E5002}"/>
                  </a:ext>
                </a:extLst>
              </p:cNvPr>
              <p:cNvSpPr>
                <a:spLocks noChangeArrowheads="1"/>
              </p:cNvSpPr>
              <p:nvPr/>
            </p:nvSpPr>
            <p:spPr bwMode="auto">
              <a:xfrm>
                <a:off x="6029034"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1" name="Oval 98">
                <a:extLst>
                  <a:ext uri="{FF2B5EF4-FFF2-40B4-BE49-F238E27FC236}">
                    <a16:creationId xmlns:a16="http://schemas.microsoft.com/office/drawing/2014/main" id="{2B3391D0-7809-46E7-9C46-9D56DA8DE26C}"/>
                  </a:ext>
                </a:extLst>
              </p:cNvPr>
              <p:cNvSpPr>
                <a:spLocks noChangeArrowheads="1"/>
              </p:cNvSpPr>
              <p:nvPr/>
            </p:nvSpPr>
            <p:spPr bwMode="auto">
              <a:xfrm>
                <a:off x="6029034"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2" name="Oval 99">
                <a:extLst>
                  <a:ext uri="{FF2B5EF4-FFF2-40B4-BE49-F238E27FC236}">
                    <a16:creationId xmlns:a16="http://schemas.microsoft.com/office/drawing/2014/main" id="{57097618-9442-4CF9-A813-641BE1F4632F}"/>
                  </a:ext>
                </a:extLst>
              </p:cNvPr>
              <p:cNvSpPr>
                <a:spLocks noChangeArrowheads="1"/>
              </p:cNvSpPr>
              <p:nvPr/>
            </p:nvSpPr>
            <p:spPr bwMode="auto">
              <a:xfrm>
                <a:off x="6029034"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3" name="Oval 100">
                <a:extLst>
                  <a:ext uri="{FF2B5EF4-FFF2-40B4-BE49-F238E27FC236}">
                    <a16:creationId xmlns:a16="http://schemas.microsoft.com/office/drawing/2014/main" id="{0697890A-4AF8-41B0-8D01-80588664F1BC}"/>
                  </a:ext>
                </a:extLst>
              </p:cNvPr>
              <p:cNvSpPr>
                <a:spLocks noChangeArrowheads="1"/>
              </p:cNvSpPr>
              <p:nvPr/>
            </p:nvSpPr>
            <p:spPr bwMode="auto">
              <a:xfrm>
                <a:off x="6029034"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4" name="Oval 101">
                <a:extLst>
                  <a:ext uri="{FF2B5EF4-FFF2-40B4-BE49-F238E27FC236}">
                    <a16:creationId xmlns:a16="http://schemas.microsoft.com/office/drawing/2014/main" id="{9D12EF6F-2349-438C-A230-3630039C229C}"/>
                  </a:ext>
                </a:extLst>
              </p:cNvPr>
              <p:cNvSpPr>
                <a:spLocks noChangeArrowheads="1"/>
              </p:cNvSpPr>
              <p:nvPr/>
            </p:nvSpPr>
            <p:spPr bwMode="auto">
              <a:xfrm>
                <a:off x="6029034"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5" name="Oval 102">
                <a:extLst>
                  <a:ext uri="{FF2B5EF4-FFF2-40B4-BE49-F238E27FC236}">
                    <a16:creationId xmlns:a16="http://schemas.microsoft.com/office/drawing/2014/main" id="{6E75BD28-91E2-44C9-9BFC-F1AFC2E1DEA7}"/>
                  </a:ext>
                </a:extLst>
              </p:cNvPr>
              <p:cNvSpPr>
                <a:spLocks noChangeArrowheads="1"/>
              </p:cNvSpPr>
              <p:nvPr/>
            </p:nvSpPr>
            <p:spPr bwMode="auto">
              <a:xfrm>
                <a:off x="6029034"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6" name="Oval 103">
                <a:extLst>
                  <a:ext uri="{FF2B5EF4-FFF2-40B4-BE49-F238E27FC236}">
                    <a16:creationId xmlns:a16="http://schemas.microsoft.com/office/drawing/2014/main" id="{EDCA08A1-CC0F-4400-83C0-11D0069E63D4}"/>
                  </a:ext>
                </a:extLst>
              </p:cNvPr>
              <p:cNvSpPr>
                <a:spLocks noChangeArrowheads="1"/>
              </p:cNvSpPr>
              <p:nvPr/>
            </p:nvSpPr>
            <p:spPr bwMode="auto">
              <a:xfrm>
                <a:off x="6029034"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7" name="Oval 104">
                <a:extLst>
                  <a:ext uri="{FF2B5EF4-FFF2-40B4-BE49-F238E27FC236}">
                    <a16:creationId xmlns:a16="http://schemas.microsoft.com/office/drawing/2014/main" id="{DC61C4C5-AFAC-43EE-B387-0635BD8212D7}"/>
                  </a:ext>
                </a:extLst>
              </p:cNvPr>
              <p:cNvSpPr>
                <a:spLocks noChangeArrowheads="1"/>
              </p:cNvSpPr>
              <p:nvPr/>
            </p:nvSpPr>
            <p:spPr bwMode="auto">
              <a:xfrm>
                <a:off x="6029034"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8" name="Oval 105">
                <a:extLst>
                  <a:ext uri="{FF2B5EF4-FFF2-40B4-BE49-F238E27FC236}">
                    <a16:creationId xmlns:a16="http://schemas.microsoft.com/office/drawing/2014/main" id="{4F2133F8-5359-46D6-893E-F5917A329AFF}"/>
                  </a:ext>
                </a:extLst>
              </p:cNvPr>
              <p:cNvSpPr>
                <a:spLocks noChangeArrowheads="1"/>
              </p:cNvSpPr>
              <p:nvPr/>
            </p:nvSpPr>
            <p:spPr bwMode="auto">
              <a:xfrm>
                <a:off x="6029034"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9" name="Oval 106">
                <a:extLst>
                  <a:ext uri="{FF2B5EF4-FFF2-40B4-BE49-F238E27FC236}">
                    <a16:creationId xmlns:a16="http://schemas.microsoft.com/office/drawing/2014/main" id="{AA69A2E0-0E48-4D41-865C-9AC86752EEDF}"/>
                  </a:ext>
                </a:extLst>
              </p:cNvPr>
              <p:cNvSpPr>
                <a:spLocks noChangeArrowheads="1"/>
              </p:cNvSpPr>
              <p:nvPr/>
            </p:nvSpPr>
            <p:spPr bwMode="auto">
              <a:xfrm>
                <a:off x="6630232" y="5622550"/>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0" name="Oval 107">
                <a:extLst>
                  <a:ext uri="{FF2B5EF4-FFF2-40B4-BE49-F238E27FC236}">
                    <a16:creationId xmlns:a16="http://schemas.microsoft.com/office/drawing/2014/main" id="{21D20892-AF30-4DB9-86DE-6564F501C0EB}"/>
                  </a:ext>
                </a:extLst>
              </p:cNvPr>
              <p:cNvSpPr>
                <a:spLocks noChangeArrowheads="1"/>
              </p:cNvSpPr>
              <p:nvPr/>
            </p:nvSpPr>
            <p:spPr bwMode="auto">
              <a:xfrm>
                <a:off x="6630232" y="5056884"/>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1" name="Oval 108">
                <a:extLst>
                  <a:ext uri="{FF2B5EF4-FFF2-40B4-BE49-F238E27FC236}">
                    <a16:creationId xmlns:a16="http://schemas.microsoft.com/office/drawing/2014/main" id="{19809882-8825-498C-803D-1AF6D3230DB6}"/>
                  </a:ext>
                </a:extLst>
              </p:cNvPr>
              <p:cNvSpPr>
                <a:spLocks noChangeArrowheads="1"/>
              </p:cNvSpPr>
              <p:nvPr/>
            </p:nvSpPr>
            <p:spPr bwMode="auto">
              <a:xfrm>
                <a:off x="6630232" y="4494061"/>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2" name="Oval 109">
                <a:extLst>
                  <a:ext uri="{FF2B5EF4-FFF2-40B4-BE49-F238E27FC236}">
                    <a16:creationId xmlns:a16="http://schemas.microsoft.com/office/drawing/2014/main" id="{8A92CCAE-B5FB-4BA8-92C9-DB28872F903D}"/>
                  </a:ext>
                </a:extLst>
              </p:cNvPr>
              <p:cNvSpPr>
                <a:spLocks noChangeArrowheads="1"/>
              </p:cNvSpPr>
              <p:nvPr/>
            </p:nvSpPr>
            <p:spPr bwMode="auto">
              <a:xfrm>
                <a:off x="6630232" y="3928395"/>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3" name="Oval 110">
                <a:extLst>
                  <a:ext uri="{FF2B5EF4-FFF2-40B4-BE49-F238E27FC236}">
                    <a16:creationId xmlns:a16="http://schemas.microsoft.com/office/drawing/2014/main" id="{9D0E6CC4-9A9B-4DC9-87D6-E186832FA801}"/>
                  </a:ext>
                </a:extLst>
              </p:cNvPr>
              <p:cNvSpPr>
                <a:spLocks noChangeArrowheads="1"/>
              </p:cNvSpPr>
              <p:nvPr/>
            </p:nvSpPr>
            <p:spPr bwMode="auto">
              <a:xfrm>
                <a:off x="6630232" y="3362729"/>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4" name="Oval 111">
                <a:extLst>
                  <a:ext uri="{FF2B5EF4-FFF2-40B4-BE49-F238E27FC236}">
                    <a16:creationId xmlns:a16="http://schemas.microsoft.com/office/drawing/2014/main" id="{5A10B161-0806-496C-AB2C-45A2CDE113BB}"/>
                  </a:ext>
                </a:extLst>
              </p:cNvPr>
              <p:cNvSpPr>
                <a:spLocks noChangeArrowheads="1"/>
              </p:cNvSpPr>
              <p:nvPr/>
            </p:nvSpPr>
            <p:spPr bwMode="auto">
              <a:xfrm>
                <a:off x="6630232" y="2797063"/>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5" name="Oval 112">
                <a:extLst>
                  <a:ext uri="{FF2B5EF4-FFF2-40B4-BE49-F238E27FC236}">
                    <a16:creationId xmlns:a16="http://schemas.microsoft.com/office/drawing/2014/main" id="{9989843F-B71B-4C47-9A1A-49C16F93D153}"/>
                  </a:ext>
                </a:extLst>
              </p:cNvPr>
              <p:cNvSpPr>
                <a:spLocks noChangeArrowheads="1"/>
              </p:cNvSpPr>
              <p:nvPr/>
            </p:nvSpPr>
            <p:spPr bwMode="auto">
              <a:xfrm>
                <a:off x="6630232" y="2234239"/>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6" name="Oval 113">
                <a:extLst>
                  <a:ext uri="{FF2B5EF4-FFF2-40B4-BE49-F238E27FC236}">
                    <a16:creationId xmlns:a16="http://schemas.microsoft.com/office/drawing/2014/main" id="{9815F005-4DC7-4232-88D1-C10035B0BE35}"/>
                  </a:ext>
                </a:extLst>
              </p:cNvPr>
              <p:cNvSpPr>
                <a:spLocks noChangeArrowheads="1"/>
              </p:cNvSpPr>
              <p:nvPr/>
            </p:nvSpPr>
            <p:spPr bwMode="auto">
              <a:xfrm>
                <a:off x="6630232" y="1668573"/>
                <a:ext cx="126493"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7" name="Oval 114">
                <a:extLst>
                  <a:ext uri="{FF2B5EF4-FFF2-40B4-BE49-F238E27FC236}">
                    <a16:creationId xmlns:a16="http://schemas.microsoft.com/office/drawing/2014/main" id="{30CBE805-7853-4198-9B75-3F3DBFFF1B69}"/>
                  </a:ext>
                </a:extLst>
              </p:cNvPr>
              <p:cNvSpPr>
                <a:spLocks noChangeArrowheads="1"/>
              </p:cNvSpPr>
              <p:nvPr/>
            </p:nvSpPr>
            <p:spPr bwMode="auto">
              <a:xfrm>
                <a:off x="6630232" y="1102907"/>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8" name="Oval 115">
                <a:extLst>
                  <a:ext uri="{FF2B5EF4-FFF2-40B4-BE49-F238E27FC236}">
                    <a16:creationId xmlns:a16="http://schemas.microsoft.com/office/drawing/2014/main" id="{E31F6CE4-313B-4402-8BFB-A6BCB9C833C7}"/>
                  </a:ext>
                </a:extLst>
              </p:cNvPr>
              <p:cNvSpPr>
                <a:spLocks noChangeArrowheads="1"/>
              </p:cNvSpPr>
              <p:nvPr/>
            </p:nvSpPr>
            <p:spPr bwMode="auto">
              <a:xfrm>
                <a:off x="6630232" y="537241"/>
                <a:ext cx="126493"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9" name="Oval 116">
                <a:extLst>
                  <a:ext uri="{FF2B5EF4-FFF2-40B4-BE49-F238E27FC236}">
                    <a16:creationId xmlns:a16="http://schemas.microsoft.com/office/drawing/2014/main" id="{389C29B3-BE63-44BC-922F-EE6DC0DAF8F1}"/>
                  </a:ext>
                </a:extLst>
              </p:cNvPr>
              <p:cNvSpPr>
                <a:spLocks noChangeArrowheads="1"/>
              </p:cNvSpPr>
              <p:nvPr/>
            </p:nvSpPr>
            <p:spPr bwMode="auto">
              <a:xfrm>
                <a:off x="7227166"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0" name="Oval 117">
                <a:extLst>
                  <a:ext uri="{FF2B5EF4-FFF2-40B4-BE49-F238E27FC236}">
                    <a16:creationId xmlns:a16="http://schemas.microsoft.com/office/drawing/2014/main" id="{11B8CDAF-362D-49AC-BBD9-3C175125AC70}"/>
                  </a:ext>
                </a:extLst>
              </p:cNvPr>
              <p:cNvSpPr>
                <a:spLocks noChangeArrowheads="1"/>
              </p:cNvSpPr>
              <p:nvPr/>
            </p:nvSpPr>
            <p:spPr bwMode="auto">
              <a:xfrm>
                <a:off x="7227166"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1" name="Oval 118">
                <a:extLst>
                  <a:ext uri="{FF2B5EF4-FFF2-40B4-BE49-F238E27FC236}">
                    <a16:creationId xmlns:a16="http://schemas.microsoft.com/office/drawing/2014/main" id="{0E8FAF6A-8E69-4B65-9CE9-5A161938394C}"/>
                  </a:ext>
                </a:extLst>
              </p:cNvPr>
              <p:cNvSpPr>
                <a:spLocks noChangeArrowheads="1"/>
              </p:cNvSpPr>
              <p:nvPr/>
            </p:nvSpPr>
            <p:spPr bwMode="auto">
              <a:xfrm>
                <a:off x="7227166"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2" name="Oval 119">
                <a:extLst>
                  <a:ext uri="{FF2B5EF4-FFF2-40B4-BE49-F238E27FC236}">
                    <a16:creationId xmlns:a16="http://schemas.microsoft.com/office/drawing/2014/main" id="{999F4E17-FC0C-4564-B7E0-78FB56DC3E53}"/>
                  </a:ext>
                </a:extLst>
              </p:cNvPr>
              <p:cNvSpPr>
                <a:spLocks noChangeArrowheads="1"/>
              </p:cNvSpPr>
              <p:nvPr/>
            </p:nvSpPr>
            <p:spPr bwMode="auto">
              <a:xfrm>
                <a:off x="7227166"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3" name="Oval 120">
                <a:extLst>
                  <a:ext uri="{FF2B5EF4-FFF2-40B4-BE49-F238E27FC236}">
                    <a16:creationId xmlns:a16="http://schemas.microsoft.com/office/drawing/2014/main" id="{DFAD355D-2AEE-42F2-8F05-FBDECF8E5903}"/>
                  </a:ext>
                </a:extLst>
              </p:cNvPr>
              <p:cNvSpPr>
                <a:spLocks noChangeArrowheads="1"/>
              </p:cNvSpPr>
              <p:nvPr/>
            </p:nvSpPr>
            <p:spPr bwMode="auto">
              <a:xfrm>
                <a:off x="7227166"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4" name="Oval 121">
                <a:extLst>
                  <a:ext uri="{FF2B5EF4-FFF2-40B4-BE49-F238E27FC236}">
                    <a16:creationId xmlns:a16="http://schemas.microsoft.com/office/drawing/2014/main" id="{094909F8-0194-448B-9FFA-6EDDED2134BD}"/>
                  </a:ext>
                </a:extLst>
              </p:cNvPr>
              <p:cNvSpPr>
                <a:spLocks noChangeArrowheads="1"/>
              </p:cNvSpPr>
              <p:nvPr/>
            </p:nvSpPr>
            <p:spPr bwMode="auto">
              <a:xfrm>
                <a:off x="7227166"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5" name="Oval 122">
                <a:extLst>
                  <a:ext uri="{FF2B5EF4-FFF2-40B4-BE49-F238E27FC236}">
                    <a16:creationId xmlns:a16="http://schemas.microsoft.com/office/drawing/2014/main" id="{FBFC8D43-8C33-42A8-87C9-0DF1E7EE34FB}"/>
                  </a:ext>
                </a:extLst>
              </p:cNvPr>
              <p:cNvSpPr>
                <a:spLocks noChangeArrowheads="1"/>
              </p:cNvSpPr>
              <p:nvPr/>
            </p:nvSpPr>
            <p:spPr bwMode="auto">
              <a:xfrm>
                <a:off x="7227166"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6" name="Oval 123">
                <a:extLst>
                  <a:ext uri="{FF2B5EF4-FFF2-40B4-BE49-F238E27FC236}">
                    <a16:creationId xmlns:a16="http://schemas.microsoft.com/office/drawing/2014/main" id="{5D92EAFB-93A5-4B6C-8EB7-C1F7BF51B06E}"/>
                  </a:ext>
                </a:extLst>
              </p:cNvPr>
              <p:cNvSpPr>
                <a:spLocks noChangeArrowheads="1"/>
              </p:cNvSpPr>
              <p:nvPr/>
            </p:nvSpPr>
            <p:spPr bwMode="auto">
              <a:xfrm>
                <a:off x="7227166"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7" name="Oval 124">
                <a:extLst>
                  <a:ext uri="{FF2B5EF4-FFF2-40B4-BE49-F238E27FC236}">
                    <a16:creationId xmlns:a16="http://schemas.microsoft.com/office/drawing/2014/main" id="{BB8CE082-F454-4E83-9911-8430A9F1D4B0}"/>
                  </a:ext>
                </a:extLst>
              </p:cNvPr>
              <p:cNvSpPr>
                <a:spLocks noChangeArrowheads="1"/>
              </p:cNvSpPr>
              <p:nvPr/>
            </p:nvSpPr>
            <p:spPr bwMode="auto">
              <a:xfrm>
                <a:off x="7227166"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8" name="Oval 125">
                <a:extLst>
                  <a:ext uri="{FF2B5EF4-FFF2-40B4-BE49-F238E27FC236}">
                    <a16:creationId xmlns:a16="http://schemas.microsoft.com/office/drawing/2014/main" id="{9ECF2528-15FB-49CE-871D-ECA796A52912}"/>
                  </a:ext>
                </a:extLst>
              </p:cNvPr>
              <p:cNvSpPr>
                <a:spLocks noChangeArrowheads="1"/>
              </p:cNvSpPr>
              <p:nvPr/>
            </p:nvSpPr>
            <p:spPr bwMode="auto">
              <a:xfrm>
                <a:off x="7227166"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9" name="Oval 126">
                <a:extLst>
                  <a:ext uri="{FF2B5EF4-FFF2-40B4-BE49-F238E27FC236}">
                    <a16:creationId xmlns:a16="http://schemas.microsoft.com/office/drawing/2014/main" id="{614AEBA8-CC7F-4696-8689-1AF7CC550689}"/>
                  </a:ext>
                </a:extLst>
              </p:cNvPr>
              <p:cNvSpPr>
                <a:spLocks noChangeArrowheads="1"/>
              </p:cNvSpPr>
              <p:nvPr/>
            </p:nvSpPr>
            <p:spPr bwMode="auto">
              <a:xfrm>
                <a:off x="7828364"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0" name="Oval 127">
                <a:extLst>
                  <a:ext uri="{FF2B5EF4-FFF2-40B4-BE49-F238E27FC236}">
                    <a16:creationId xmlns:a16="http://schemas.microsoft.com/office/drawing/2014/main" id="{E2F88AA8-0C12-4696-AE59-F675BA0072FD}"/>
                  </a:ext>
                </a:extLst>
              </p:cNvPr>
              <p:cNvSpPr>
                <a:spLocks noChangeArrowheads="1"/>
              </p:cNvSpPr>
              <p:nvPr/>
            </p:nvSpPr>
            <p:spPr bwMode="auto">
              <a:xfrm>
                <a:off x="7828364"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1" name="Oval 128">
                <a:extLst>
                  <a:ext uri="{FF2B5EF4-FFF2-40B4-BE49-F238E27FC236}">
                    <a16:creationId xmlns:a16="http://schemas.microsoft.com/office/drawing/2014/main" id="{F0EBBEA6-7FE9-4224-B6E2-6AB5DDC9A8D3}"/>
                  </a:ext>
                </a:extLst>
              </p:cNvPr>
              <p:cNvSpPr>
                <a:spLocks noChangeArrowheads="1"/>
              </p:cNvSpPr>
              <p:nvPr/>
            </p:nvSpPr>
            <p:spPr bwMode="auto">
              <a:xfrm>
                <a:off x="7828364"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2" name="Oval 129">
                <a:extLst>
                  <a:ext uri="{FF2B5EF4-FFF2-40B4-BE49-F238E27FC236}">
                    <a16:creationId xmlns:a16="http://schemas.microsoft.com/office/drawing/2014/main" id="{CCA63A95-70A0-42A4-A064-30AD335B5377}"/>
                  </a:ext>
                </a:extLst>
              </p:cNvPr>
              <p:cNvSpPr>
                <a:spLocks noChangeArrowheads="1"/>
              </p:cNvSpPr>
              <p:nvPr/>
            </p:nvSpPr>
            <p:spPr bwMode="auto">
              <a:xfrm>
                <a:off x="7828364"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3" name="Oval 130">
                <a:extLst>
                  <a:ext uri="{FF2B5EF4-FFF2-40B4-BE49-F238E27FC236}">
                    <a16:creationId xmlns:a16="http://schemas.microsoft.com/office/drawing/2014/main" id="{BAB251B9-9861-482D-BC9E-B09857E6DE41}"/>
                  </a:ext>
                </a:extLst>
              </p:cNvPr>
              <p:cNvSpPr>
                <a:spLocks noChangeArrowheads="1"/>
              </p:cNvSpPr>
              <p:nvPr/>
            </p:nvSpPr>
            <p:spPr bwMode="auto">
              <a:xfrm>
                <a:off x="7828364"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4" name="Oval 131">
                <a:extLst>
                  <a:ext uri="{FF2B5EF4-FFF2-40B4-BE49-F238E27FC236}">
                    <a16:creationId xmlns:a16="http://schemas.microsoft.com/office/drawing/2014/main" id="{82368C8C-7440-415F-BC84-A1E8F942A436}"/>
                  </a:ext>
                </a:extLst>
              </p:cNvPr>
              <p:cNvSpPr>
                <a:spLocks noChangeArrowheads="1"/>
              </p:cNvSpPr>
              <p:nvPr/>
            </p:nvSpPr>
            <p:spPr bwMode="auto">
              <a:xfrm>
                <a:off x="10226049"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5" name="Oval 132">
                <a:extLst>
                  <a:ext uri="{FF2B5EF4-FFF2-40B4-BE49-F238E27FC236}">
                    <a16:creationId xmlns:a16="http://schemas.microsoft.com/office/drawing/2014/main" id="{2A5728E5-3184-4329-8A86-27BED34848F3}"/>
                  </a:ext>
                </a:extLst>
              </p:cNvPr>
              <p:cNvSpPr>
                <a:spLocks noChangeArrowheads="1"/>
              </p:cNvSpPr>
              <p:nvPr/>
            </p:nvSpPr>
            <p:spPr bwMode="auto">
              <a:xfrm>
                <a:off x="9627694"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6" name="Oval 133">
                <a:extLst>
                  <a:ext uri="{FF2B5EF4-FFF2-40B4-BE49-F238E27FC236}">
                    <a16:creationId xmlns:a16="http://schemas.microsoft.com/office/drawing/2014/main" id="{96C7D74A-324A-4ACE-89D6-79A96912B8BC}"/>
                  </a:ext>
                </a:extLst>
              </p:cNvPr>
              <p:cNvSpPr>
                <a:spLocks noChangeArrowheads="1"/>
              </p:cNvSpPr>
              <p:nvPr/>
            </p:nvSpPr>
            <p:spPr bwMode="auto">
              <a:xfrm>
                <a:off x="9026496" y="2797063"/>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7" name="Oval 134">
                <a:extLst>
                  <a:ext uri="{FF2B5EF4-FFF2-40B4-BE49-F238E27FC236}">
                    <a16:creationId xmlns:a16="http://schemas.microsoft.com/office/drawing/2014/main" id="{287E735C-F0D2-4186-80E7-46935873EEEF}"/>
                  </a:ext>
                </a:extLst>
              </p:cNvPr>
              <p:cNvSpPr>
                <a:spLocks noChangeArrowheads="1"/>
              </p:cNvSpPr>
              <p:nvPr/>
            </p:nvSpPr>
            <p:spPr bwMode="auto">
              <a:xfrm>
                <a:off x="8426719"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8" name="Oval 135">
                <a:extLst>
                  <a:ext uri="{FF2B5EF4-FFF2-40B4-BE49-F238E27FC236}">
                    <a16:creationId xmlns:a16="http://schemas.microsoft.com/office/drawing/2014/main" id="{89985B05-8B98-4E55-9FD0-7C81E2399635}"/>
                  </a:ext>
                </a:extLst>
              </p:cNvPr>
              <p:cNvSpPr>
                <a:spLocks noChangeArrowheads="1"/>
              </p:cNvSpPr>
              <p:nvPr/>
            </p:nvSpPr>
            <p:spPr bwMode="auto">
              <a:xfrm>
                <a:off x="7828364"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9" name="Oval 136">
                <a:extLst>
                  <a:ext uri="{FF2B5EF4-FFF2-40B4-BE49-F238E27FC236}">
                    <a16:creationId xmlns:a16="http://schemas.microsoft.com/office/drawing/2014/main" id="{BB6FBE75-BA8B-4957-B489-D34C9C56E20A}"/>
                  </a:ext>
                </a:extLst>
              </p:cNvPr>
              <p:cNvSpPr>
                <a:spLocks noChangeArrowheads="1"/>
              </p:cNvSpPr>
              <p:nvPr/>
            </p:nvSpPr>
            <p:spPr bwMode="auto">
              <a:xfrm>
                <a:off x="7828364"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0" name="Oval 137">
                <a:extLst>
                  <a:ext uri="{FF2B5EF4-FFF2-40B4-BE49-F238E27FC236}">
                    <a16:creationId xmlns:a16="http://schemas.microsoft.com/office/drawing/2014/main" id="{50A3AF97-13C9-460D-A72F-B7603DB787D8}"/>
                  </a:ext>
                </a:extLst>
              </p:cNvPr>
              <p:cNvSpPr>
                <a:spLocks noChangeArrowheads="1"/>
              </p:cNvSpPr>
              <p:nvPr/>
            </p:nvSpPr>
            <p:spPr bwMode="auto">
              <a:xfrm>
                <a:off x="7828364"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1" name="Oval 138">
                <a:extLst>
                  <a:ext uri="{FF2B5EF4-FFF2-40B4-BE49-F238E27FC236}">
                    <a16:creationId xmlns:a16="http://schemas.microsoft.com/office/drawing/2014/main" id="{3E5FA8CE-F595-42BA-9A65-F6315ADF77DE}"/>
                  </a:ext>
                </a:extLst>
              </p:cNvPr>
              <p:cNvSpPr>
                <a:spLocks noChangeArrowheads="1"/>
              </p:cNvSpPr>
              <p:nvPr/>
            </p:nvSpPr>
            <p:spPr bwMode="auto">
              <a:xfrm>
                <a:off x="7828364"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2" name="Oval 139">
                <a:extLst>
                  <a:ext uri="{FF2B5EF4-FFF2-40B4-BE49-F238E27FC236}">
                    <a16:creationId xmlns:a16="http://schemas.microsoft.com/office/drawing/2014/main" id="{0A62FBA5-C4B5-4122-931D-6581CC25D3B0}"/>
                  </a:ext>
                </a:extLst>
              </p:cNvPr>
              <p:cNvSpPr>
                <a:spLocks noChangeArrowheads="1"/>
              </p:cNvSpPr>
              <p:nvPr/>
            </p:nvSpPr>
            <p:spPr bwMode="auto">
              <a:xfrm>
                <a:off x="7828364"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3" name="Oval 140">
                <a:extLst>
                  <a:ext uri="{FF2B5EF4-FFF2-40B4-BE49-F238E27FC236}">
                    <a16:creationId xmlns:a16="http://schemas.microsoft.com/office/drawing/2014/main" id="{D3A46038-8BF9-4C4E-BD68-1CC0CA7A082C}"/>
                  </a:ext>
                </a:extLst>
              </p:cNvPr>
              <p:cNvSpPr>
                <a:spLocks noChangeArrowheads="1"/>
              </p:cNvSpPr>
              <p:nvPr/>
            </p:nvSpPr>
            <p:spPr bwMode="auto">
              <a:xfrm>
                <a:off x="8426719"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4" name="Oval 141">
                <a:extLst>
                  <a:ext uri="{FF2B5EF4-FFF2-40B4-BE49-F238E27FC236}">
                    <a16:creationId xmlns:a16="http://schemas.microsoft.com/office/drawing/2014/main" id="{3015B986-99DA-4DBD-B076-9F6E4D6FE984}"/>
                  </a:ext>
                </a:extLst>
              </p:cNvPr>
              <p:cNvSpPr>
                <a:spLocks noChangeArrowheads="1"/>
              </p:cNvSpPr>
              <p:nvPr/>
            </p:nvSpPr>
            <p:spPr bwMode="auto">
              <a:xfrm>
                <a:off x="8426719"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5" name="Oval 142">
                <a:extLst>
                  <a:ext uri="{FF2B5EF4-FFF2-40B4-BE49-F238E27FC236}">
                    <a16:creationId xmlns:a16="http://schemas.microsoft.com/office/drawing/2014/main" id="{2B5B68CC-8E4D-4326-8AC9-4BF7BDC8CD2F}"/>
                  </a:ext>
                </a:extLst>
              </p:cNvPr>
              <p:cNvSpPr>
                <a:spLocks noChangeArrowheads="1"/>
              </p:cNvSpPr>
              <p:nvPr/>
            </p:nvSpPr>
            <p:spPr bwMode="auto">
              <a:xfrm>
                <a:off x="8426719"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6" name="Oval 143">
                <a:extLst>
                  <a:ext uri="{FF2B5EF4-FFF2-40B4-BE49-F238E27FC236}">
                    <a16:creationId xmlns:a16="http://schemas.microsoft.com/office/drawing/2014/main" id="{0DA513F2-12B2-4993-95A5-B6D1F31032B7}"/>
                  </a:ext>
                </a:extLst>
              </p:cNvPr>
              <p:cNvSpPr>
                <a:spLocks noChangeArrowheads="1"/>
              </p:cNvSpPr>
              <p:nvPr/>
            </p:nvSpPr>
            <p:spPr bwMode="auto">
              <a:xfrm>
                <a:off x="8426719"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7" name="Oval 144">
                <a:extLst>
                  <a:ext uri="{FF2B5EF4-FFF2-40B4-BE49-F238E27FC236}">
                    <a16:creationId xmlns:a16="http://schemas.microsoft.com/office/drawing/2014/main" id="{9193781A-CAE0-41C3-A9EF-517EACEADC8F}"/>
                  </a:ext>
                </a:extLst>
              </p:cNvPr>
              <p:cNvSpPr>
                <a:spLocks noChangeArrowheads="1"/>
              </p:cNvSpPr>
              <p:nvPr/>
            </p:nvSpPr>
            <p:spPr bwMode="auto">
              <a:xfrm>
                <a:off x="8426719"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8" name="Oval 145">
                <a:extLst>
                  <a:ext uri="{FF2B5EF4-FFF2-40B4-BE49-F238E27FC236}">
                    <a16:creationId xmlns:a16="http://schemas.microsoft.com/office/drawing/2014/main" id="{DE0AE0BE-9EE8-4159-8DD4-84F429E2B1EE}"/>
                  </a:ext>
                </a:extLst>
              </p:cNvPr>
              <p:cNvSpPr>
                <a:spLocks noChangeArrowheads="1"/>
              </p:cNvSpPr>
              <p:nvPr/>
            </p:nvSpPr>
            <p:spPr bwMode="auto">
              <a:xfrm>
                <a:off x="11424181" y="2797063"/>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9" name="Oval 146">
                <a:extLst>
                  <a:ext uri="{FF2B5EF4-FFF2-40B4-BE49-F238E27FC236}">
                    <a16:creationId xmlns:a16="http://schemas.microsoft.com/office/drawing/2014/main" id="{095E1E6F-4899-4A14-83DE-806575B42339}"/>
                  </a:ext>
                </a:extLst>
              </p:cNvPr>
              <p:cNvSpPr>
                <a:spLocks noChangeArrowheads="1"/>
              </p:cNvSpPr>
              <p:nvPr/>
            </p:nvSpPr>
            <p:spPr bwMode="auto">
              <a:xfrm>
                <a:off x="10825826" y="2797063"/>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0" name="Oval 147">
                <a:extLst>
                  <a:ext uri="{FF2B5EF4-FFF2-40B4-BE49-F238E27FC236}">
                    <a16:creationId xmlns:a16="http://schemas.microsoft.com/office/drawing/2014/main" id="{A0107A59-A94A-4343-A477-13603FED206B}"/>
                  </a:ext>
                </a:extLst>
              </p:cNvPr>
              <p:cNvSpPr>
                <a:spLocks noChangeArrowheads="1"/>
              </p:cNvSpPr>
              <p:nvPr/>
            </p:nvSpPr>
            <p:spPr bwMode="auto">
              <a:xfrm>
                <a:off x="8426719"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1" name="Oval 148">
                <a:extLst>
                  <a:ext uri="{FF2B5EF4-FFF2-40B4-BE49-F238E27FC236}">
                    <a16:creationId xmlns:a16="http://schemas.microsoft.com/office/drawing/2014/main" id="{C3046C71-E4B0-4AD2-B23E-63F8F50B5EF3}"/>
                  </a:ext>
                </a:extLst>
              </p:cNvPr>
              <p:cNvSpPr>
                <a:spLocks noChangeArrowheads="1"/>
              </p:cNvSpPr>
              <p:nvPr/>
            </p:nvSpPr>
            <p:spPr bwMode="auto">
              <a:xfrm>
                <a:off x="8426719"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2" name="Oval 149">
                <a:extLst>
                  <a:ext uri="{FF2B5EF4-FFF2-40B4-BE49-F238E27FC236}">
                    <a16:creationId xmlns:a16="http://schemas.microsoft.com/office/drawing/2014/main" id="{74519236-20A0-40CD-9430-740105BB3957}"/>
                  </a:ext>
                </a:extLst>
              </p:cNvPr>
              <p:cNvSpPr>
                <a:spLocks noChangeArrowheads="1"/>
              </p:cNvSpPr>
              <p:nvPr/>
            </p:nvSpPr>
            <p:spPr bwMode="auto">
              <a:xfrm>
                <a:off x="8426719"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3" name="Oval 150">
                <a:extLst>
                  <a:ext uri="{FF2B5EF4-FFF2-40B4-BE49-F238E27FC236}">
                    <a16:creationId xmlns:a16="http://schemas.microsoft.com/office/drawing/2014/main" id="{0E70077A-BDE0-4AC7-A547-6DD1A1690C8E}"/>
                  </a:ext>
                </a:extLst>
              </p:cNvPr>
              <p:cNvSpPr>
                <a:spLocks noChangeArrowheads="1"/>
              </p:cNvSpPr>
              <p:nvPr/>
            </p:nvSpPr>
            <p:spPr bwMode="auto">
              <a:xfrm>
                <a:off x="8426719"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4" name="Oval 151">
                <a:extLst>
                  <a:ext uri="{FF2B5EF4-FFF2-40B4-BE49-F238E27FC236}">
                    <a16:creationId xmlns:a16="http://schemas.microsoft.com/office/drawing/2014/main" id="{11496EE2-6086-4370-AAF1-2F235F85D8D7}"/>
                  </a:ext>
                </a:extLst>
              </p:cNvPr>
              <p:cNvSpPr>
                <a:spLocks noChangeArrowheads="1"/>
              </p:cNvSpPr>
              <p:nvPr/>
            </p:nvSpPr>
            <p:spPr bwMode="auto">
              <a:xfrm>
                <a:off x="9026496" y="5622550"/>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5" name="Oval 152">
                <a:extLst>
                  <a:ext uri="{FF2B5EF4-FFF2-40B4-BE49-F238E27FC236}">
                    <a16:creationId xmlns:a16="http://schemas.microsoft.com/office/drawing/2014/main" id="{48F91918-98CF-4714-ACC5-7A272F344757}"/>
                  </a:ext>
                </a:extLst>
              </p:cNvPr>
              <p:cNvSpPr>
                <a:spLocks noChangeArrowheads="1"/>
              </p:cNvSpPr>
              <p:nvPr/>
            </p:nvSpPr>
            <p:spPr bwMode="auto">
              <a:xfrm>
                <a:off x="9026496" y="5056884"/>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6" name="Oval 153">
                <a:extLst>
                  <a:ext uri="{FF2B5EF4-FFF2-40B4-BE49-F238E27FC236}">
                    <a16:creationId xmlns:a16="http://schemas.microsoft.com/office/drawing/2014/main" id="{A0EFF58D-0B10-4FBE-9DC5-3AFCC9494FD3}"/>
                  </a:ext>
                </a:extLst>
              </p:cNvPr>
              <p:cNvSpPr>
                <a:spLocks noChangeArrowheads="1"/>
              </p:cNvSpPr>
              <p:nvPr/>
            </p:nvSpPr>
            <p:spPr bwMode="auto">
              <a:xfrm>
                <a:off x="9026496" y="4494061"/>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7" name="Oval 154">
                <a:extLst>
                  <a:ext uri="{FF2B5EF4-FFF2-40B4-BE49-F238E27FC236}">
                    <a16:creationId xmlns:a16="http://schemas.microsoft.com/office/drawing/2014/main" id="{4D68FD4D-47E1-482A-9CFC-57468A2654CE}"/>
                  </a:ext>
                </a:extLst>
              </p:cNvPr>
              <p:cNvSpPr>
                <a:spLocks noChangeArrowheads="1"/>
              </p:cNvSpPr>
              <p:nvPr/>
            </p:nvSpPr>
            <p:spPr bwMode="auto">
              <a:xfrm>
                <a:off x="9026496" y="3928395"/>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8" name="Oval 155">
                <a:extLst>
                  <a:ext uri="{FF2B5EF4-FFF2-40B4-BE49-F238E27FC236}">
                    <a16:creationId xmlns:a16="http://schemas.microsoft.com/office/drawing/2014/main" id="{9D134529-9981-47BB-B231-174941BEFA0A}"/>
                  </a:ext>
                </a:extLst>
              </p:cNvPr>
              <p:cNvSpPr>
                <a:spLocks noChangeArrowheads="1"/>
              </p:cNvSpPr>
              <p:nvPr/>
            </p:nvSpPr>
            <p:spPr bwMode="auto">
              <a:xfrm>
                <a:off x="9026496"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9" name="Oval 156">
                <a:extLst>
                  <a:ext uri="{FF2B5EF4-FFF2-40B4-BE49-F238E27FC236}">
                    <a16:creationId xmlns:a16="http://schemas.microsoft.com/office/drawing/2014/main" id="{4698B268-096C-4846-A2EF-9D6219AB89BB}"/>
                  </a:ext>
                </a:extLst>
              </p:cNvPr>
              <p:cNvSpPr>
                <a:spLocks noChangeArrowheads="1"/>
              </p:cNvSpPr>
              <p:nvPr/>
            </p:nvSpPr>
            <p:spPr bwMode="auto">
              <a:xfrm>
                <a:off x="9026496" y="2234239"/>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0" name="Oval 157">
                <a:extLst>
                  <a:ext uri="{FF2B5EF4-FFF2-40B4-BE49-F238E27FC236}">
                    <a16:creationId xmlns:a16="http://schemas.microsoft.com/office/drawing/2014/main" id="{50B05090-F6C1-40AD-BF69-2BBBEB67632A}"/>
                  </a:ext>
                </a:extLst>
              </p:cNvPr>
              <p:cNvSpPr>
                <a:spLocks noChangeArrowheads="1"/>
              </p:cNvSpPr>
              <p:nvPr/>
            </p:nvSpPr>
            <p:spPr bwMode="auto">
              <a:xfrm>
                <a:off x="9026496" y="1668573"/>
                <a:ext cx="130757"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1" name="Oval 158">
                <a:extLst>
                  <a:ext uri="{FF2B5EF4-FFF2-40B4-BE49-F238E27FC236}">
                    <a16:creationId xmlns:a16="http://schemas.microsoft.com/office/drawing/2014/main" id="{1380B330-34FE-4C99-AFD0-D339DC4061F4}"/>
                  </a:ext>
                </a:extLst>
              </p:cNvPr>
              <p:cNvSpPr>
                <a:spLocks noChangeArrowheads="1"/>
              </p:cNvSpPr>
              <p:nvPr/>
            </p:nvSpPr>
            <p:spPr bwMode="auto">
              <a:xfrm>
                <a:off x="9026496" y="1102907"/>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2" name="Oval 159">
                <a:extLst>
                  <a:ext uri="{FF2B5EF4-FFF2-40B4-BE49-F238E27FC236}">
                    <a16:creationId xmlns:a16="http://schemas.microsoft.com/office/drawing/2014/main" id="{0B2C6464-1E28-4CD7-AC45-3E5D54E8C3D0}"/>
                  </a:ext>
                </a:extLst>
              </p:cNvPr>
              <p:cNvSpPr>
                <a:spLocks noChangeArrowheads="1"/>
              </p:cNvSpPr>
              <p:nvPr/>
            </p:nvSpPr>
            <p:spPr bwMode="auto">
              <a:xfrm>
                <a:off x="9026496" y="537241"/>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3" name="Oval 160">
                <a:extLst>
                  <a:ext uri="{FF2B5EF4-FFF2-40B4-BE49-F238E27FC236}">
                    <a16:creationId xmlns:a16="http://schemas.microsoft.com/office/drawing/2014/main" id="{AA4666F4-099B-4CE3-8711-07E96E530ADB}"/>
                  </a:ext>
                </a:extLst>
              </p:cNvPr>
              <p:cNvSpPr>
                <a:spLocks noChangeArrowheads="1"/>
              </p:cNvSpPr>
              <p:nvPr/>
            </p:nvSpPr>
            <p:spPr bwMode="auto">
              <a:xfrm>
                <a:off x="9627694"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4" name="Oval 161">
                <a:extLst>
                  <a:ext uri="{FF2B5EF4-FFF2-40B4-BE49-F238E27FC236}">
                    <a16:creationId xmlns:a16="http://schemas.microsoft.com/office/drawing/2014/main" id="{4613C032-B845-45BD-ACC7-7D098CE64ADE}"/>
                  </a:ext>
                </a:extLst>
              </p:cNvPr>
              <p:cNvSpPr>
                <a:spLocks noChangeArrowheads="1"/>
              </p:cNvSpPr>
              <p:nvPr/>
            </p:nvSpPr>
            <p:spPr bwMode="auto">
              <a:xfrm>
                <a:off x="9627694"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5" name="Oval 162">
                <a:extLst>
                  <a:ext uri="{FF2B5EF4-FFF2-40B4-BE49-F238E27FC236}">
                    <a16:creationId xmlns:a16="http://schemas.microsoft.com/office/drawing/2014/main" id="{57097B62-97DF-4307-B566-6CA5AB35B0C2}"/>
                  </a:ext>
                </a:extLst>
              </p:cNvPr>
              <p:cNvSpPr>
                <a:spLocks noChangeArrowheads="1"/>
              </p:cNvSpPr>
              <p:nvPr/>
            </p:nvSpPr>
            <p:spPr bwMode="auto">
              <a:xfrm>
                <a:off x="9627694"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6" name="Oval 163">
                <a:extLst>
                  <a:ext uri="{FF2B5EF4-FFF2-40B4-BE49-F238E27FC236}">
                    <a16:creationId xmlns:a16="http://schemas.microsoft.com/office/drawing/2014/main" id="{76A2F5CE-E473-4E8C-8013-0DF54164BEF9}"/>
                  </a:ext>
                </a:extLst>
              </p:cNvPr>
              <p:cNvSpPr>
                <a:spLocks noChangeArrowheads="1"/>
              </p:cNvSpPr>
              <p:nvPr/>
            </p:nvSpPr>
            <p:spPr bwMode="auto">
              <a:xfrm>
                <a:off x="9627694"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7" name="Oval 164">
                <a:extLst>
                  <a:ext uri="{FF2B5EF4-FFF2-40B4-BE49-F238E27FC236}">
                    <a16:creationId xmlns:a16="http://schemas.microsoft.com/office/drawing/2014/main" id="{62F85018-06C0-4E26-A41C-0EE7F3985A87}"/>
                  </a:ext>
                </a:extLst>
              </p:cNvPr>
              <p:cNvSpPr>
                <a:spLocks noChangeArrowheads="1"/>
              </p:cNvSpPr>
              <p:nvPr/>
            </p:nvSpPr>
            <p:spPr bwMode="auto">
              <a:xfrm>
                <a:off x="9627694"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8" name="Oval 165">
                <a:extLst>
                  <a:ext uri="{FF2B5EF4-FFF2-40B4-BE49-F238E27FC236}">
                    <a16:creationId xmlns:a16="http://schemas.microsoft.com/office/drawing/2014/main" id="{9A777663-2F5D-49F0-A269-9AAD1BB61205}"/>
                  </a:ext>
                </a:extLst>
              </p:cNvPr>
              <p:cNvSpPr>
                <a:spLocks noChangeArrowheads="1"/>
              </p:cNvSpPr>
              <p:nvPr/>
            </p:nvSpPr>
            <p:spPr bwMode="auto">
              <a:xfrm>
                <a:off x="9627694"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9" name="Oval 166">
                <a:extLst>
                  <a:ext uri="{FF2B5EF4-FFF2-40B4-BE49-F238E27FC236}">
                    <a16:creationId xmlns:a16="http://schemas.microsoft.com/office/drawing/2014/main" id="{28201FE7-5A8F-4070-9A5F-713D9FA53E7E}"/>
                  </a:ext>
                </a:extLst>
              </p:cNvPr>
              <p:cNvSpPr>
                <a:spLocks noChangeArrowheads="1"/>
              </p:cNvSpPr>
              <p:nvPr/>
            </p:nvSpPr>
            <p:spPr bwMode="auto">
              <a:xfrm>
                <a:off x="9627694"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0" name="Oval 167">
                <a:extLst>
                  <a:ext uri="{FF2B5EF4-FFF2-40B4-BE49-F238E27FC236}">
                    <a16:creationId xmlns:a16="http://schemas.microsoft.com/office/drawing/2014/main" id="{2AC78DC4-F9CB-49AD-9852-4B116ADAD5B5}"/>
                  </a:ext>
                </a:extLst>
              </p:cNvPr>
              <p:cNvSpPr>
                <a:spLocks noChangeArrowheads="1"/>
              </p:cNvSpPr>
              <p:nvPr/>
            </p:nvSpPr>
            <p:spPr bwMode="auto">
              <a:xfrm>
                <a:off x="9627694"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1" name="Oval 168">
                <a:extLst>
                  <a:ext uri="{FF2B5EF4-FFF2-40B4-BE49-F238E27FC236}">
                    <a16:creationId xmlns:a16="http://schemas.microsoft.com/office/drawing/2014/main" id="{C8717528-5FEA-402C-9151-828107EB0197}"/>
                  </a:ext>
                </a:extLst>
              </p:cNvPr>
              <p:cNvSpPr>
                <a:spLocks noChangeArrowheads="1"/>
              </p:cNvSpPr>
              <p:nvPr/>
            </p:nvSpPr>
            <p:spPr bwMode="auto">
              <a:xfrm>
                <a:off x="9627694"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2" name="Oval 169">
                <a:extLst>
                  <a:ext uri="{FF2B5EF4-FFF2-40B4-BE49-F238E27FC236}">
                    <a16:creationId xmlns:a16="http://schemas.microsoft.com/office/drawing/2014/main" id="{EC8CFFDB-CF1F-4C9F-B341-EE5913A34F0C}"/>
                  </a:ext>
                </a:extLst>
              </p:cNvPr>
              <p:cNvSpPr>
                <a:spLocks noChangeArrowheads="1"/>
              </p:cNvSpPr>
              <p:nvPr/>
            </p:nvSpPr>
            <p:spPr bwMode="auto">
              <a:xfrm>
                <a:off x="11424181"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3" name="Oval 170">
                <a:extLst>
                  <a:ext uri="{FF2B5EF4-FFF2-40B4-BE49-F238E27FC236}">
                    <a16:creationId xmlns:a16="http://schemas.microsoft.com/office/drawing/2014/main" id="{5270483A-43C8-48B3-8324-DFF4864AD4A0}"/>
                  </a:ext>
                </a:extLst>
              </p:cNvPr>
              <p:cNvSpPr>
                <a:spLocks noChangeArrowheads="1"/>
              </p:cNvSpPr>
              <p:nvPr/>
            </p:nvSpPr>
            <p:spPr bwMode="auto">
              <a:xfrm>
                <a:off x="10825826" y="5622550"/>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4" name="Oval 171">
                <a:extLst>
                  <a:ext uri="{FF2B5EF4-FFF2-40B4-BE49-F238E27FC236}">
                    <a16:creationId xmlns:a16="http://schemas.microsoft.com/office/drawing/2014/main" id="{361F409C-CBDF-4917-A64C-09AE2DBA9613}"/>
                  </a:ext>
                </a:extLst>
              </p:cNvPr>
              <p:cNvSpPr>
                <a:spLocks noChangeArrowheads="1"/>
              </p:cNvSpPr>
              <p:nvPr/>
            </p:nvSpPr>
            <p:spPr bwMode="auto">
              <a:xfrm>
                <a:off x="10226049" y="5622550"/>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5" name="Oval 172">
                <a:extLst>
                  <a:ext uri="{FF2B5EF4-FFF2-40B4-BE49-F238E27FC236}">
                    <a16:creationId xmlns:a16="http://schemas.microsoft.com/office/drawing/2014/main" id="{8534052D-E774-487C-A66D-65201933FE1C}"/>
                  </a:ext>
                </a:extLst>
              </p:cNvPr>
              <p:cNvSpPr>
                <a:spLocks noChangeArrowheads="1"/>
              </p:cNvSpPr>
              <p:nvPr/>
            </p:nvSpPr>
            <p:spPr bwMode="auto">
              <a:xfrm>
                <a:off x="11424181"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6" name="Oval 173">
                <a:extLst>
                  <a:ext uri="{FF2B5EF4-FFF2-40B4-BE49-F238E27FC236}">
                    <a16:creationId xmlns:a16="http://schemas.microsoft.com/office/drawing/2014/main" id="{4B35D4D7-FB1A-4A4C-8B46-F7BAC1F57D53}"/>
                  </a:ext>
                </a:extLst>
              </p:cNvPr>
              <p:cNvSpPr>
                <a:spLocks noChangeArrowheads="1"/>
              </p:cNvSpPr>
              <p:nvPr/>
            </p:nvSpPr>
            <p:spPr bwMode="auto">
              <a:xfrm>
                <a:off x="10825826" y="5056884"/>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7" name="Oval 174">
                <a:extLst>
                  <a:ext uri="{FF2B5EF4-FFF2-40B4-BE49-F238E27FC236}">
                    <a16:creationId xmlns:a16="http://schemas.microsoft.com/office/drawing/2014/main" id="{403A83A1-5CE4-4D03-B4C6-3BB840F9DAFD}"/>
                  </a:ext>
                </a:extLst>
              </p:cNvPr>
              <p:cNvSpPr>
                <a:spLocks noChangeArrowheads="1"/>
              </p:cNvSpPr>
              <p:nvPr/>
            </p:nvSpPr>
            <p:spPr bwMode="auto">
              <a:xfrm>
                <a:off x="10226049" y="5056884"/>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8" name="Oval 175">
                <a:extLst>
                  <a:ext uri="{FF2B5EF4-FFF2-40B4-BE49-F238E27FC236}">
                    <a16:creationId xmlns:a16="http://schemas.microsoft.com/office/drawing/2014/main" id="{E97B00F2-595C-490B-A417-ED3301D73DD0}"/>
                  </a:ext>
                </a:extLst>
              </p:cNvPr>
              <p:cNvSpPr>
                <a:spLocks noChangeArrowheads="1"/>
              </p:cNvSpPr>
              <p:nvPr/>
            </p:nvSpPr>
            <p:spPr bwMode="auto">
              <a:xfrm>
                <a:off x="11424181"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9" name="Oval 176">
                <a:extLst>
                  <a:ext uri="{FF2B5EF4-FFF2-40B4-BE49-F238E27FC236}">
                    <a16:creationId xmlns:a16="http://schemas.microsoft.com/office/drawing/2014/main" id="{0D5CA6C8-5DB5-4280-B15A-8AD990AA0C26}"/>
                  </a:ext>
                </a:extLst>
              </p:cNvPr>
              <p:cNvSpPr>
                <a:spLocks noChangeArrowheads="1"/>
              </p:cNvSpPr>
              <p:nvPr/>
            </p:nvSpPr>
            <p:spPr bwMode="auto">
              <a:xfrm>
                <a:off x="10825826" y="4494061"/>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0" name="Oval 177">
                <a:extLst>
                  <a:ext uri="{FF2B5EF4-FFF2-40B4-BE49-F238E27FC236}">
                    <a16:creationId xmlns:a16="http://schemas.microsoft.com/office/drawing/2014/main" id="{F47B6312-BF9C-4508-8440-4C6105F04394}"/>
                  </a:ext>
                </a:extLst>
              </p:cNvPr>
              <p:cNvSpPr>
                <a:spLocks noChangeArrowheads="1"/>
              </p:cNvSpPr>
              <p:nvPr/>
            </p:nvSpPr>
            <p:spPr bwMode="auto">
              <a:xfrm>
                <a:off x="10226049" y="4494061"/>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1" name="Oval 178">
                <a:extLst>
                  <a:ext uri="{FF2B5EF4-FFF2-40B4-BE49-F238E27FC236}">
                    <a16:creationId xmlns:a16="http://schemas.microsoft.com/office/drawing/2014/main" id="{4DB958BE-47D0-4B79-A285-A0DB5EF7180A}"/>
                  </a:ext>
                </a:extLst>
              </p:cNvPr>
              <p:cNvSpPr>
                <a:spLocks noChangeArrowheads="1"/>
              </p:cNvSpPr>
              <p:nvPr/>
            </p:nvSpPr>
            <p:spPr bwMode="auto">
              <a:xfrm>
                <a:off x="11424181"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2" name="Oval 179">
                <a:extLst>
                  <a:ext uri="{FF2B5EF4-FFF2-40B4-BE49-F238E27FC236}">
                    <a16:creationId xmlns:a16="http://schemas.microsoft.com/office/drawing/2014/main" id="{68C9A428-6186-43B1-85C6-B3D15061924B}"/>
                  </a:ext>
                </a:extLst>
              </p:cNvPr>
              <p:cNvSpPr>
                <a:spLocks noChangeArrowheads="1"/>
              </p:cNvSpPr>
              <p:nvPr/>
            </p:nvSpPr>
            <p:spPr bwMode="auto">
              <a:xfrm>
                <a:off x="10825826" y="3928395"/>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3" name="Oval 180">
                <a:extLst>
                  <a:ext uri="{FF2B5EF4-FFF2-40B4-BE49-F238E27FC236}">
                    <a16:creationId xmlns:a16="http://schemas.microsoft.com/office/drawing/2014/main" id="{2401FF9D-DAE1-4D29-A30A-266CB77F7C7A}"/>
                  </a:ext>
                </a:extLst>
              </p:cNvPr>
              <p:cNvSpPr>
                <a:spLocks noChangeArrowheads="1"/>
              </p:cNvSpPr>
              <p:nvPr/>
            </p:nvSpPr>
            <p:spPr bwMode="auto">
              <a:xfrm>
                <a:off x="10226049" y="3928395"/>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4" name="Oval 181">
                <a:extLst>
                  <a:ext uri="{FF2B5EF4-FFF2-40B4-BE49-F238E27FC236}">
                    <a16:creationId xmlns:a16="http://schemas.microsoft.com/office/drawing/2014/main" id="{08B5713B-C3EE-4E3B-8B11-EE38368017DD}"/>
                  </a:ext>
                </a:extLst>
              </p:cNvPr>
              <p:cNvSpPr>
                <a:spLocks noChangeArrowheads="1"/>
              </p:cNvSpPr>
              <p:nvPr/>
            </p:nvSpPr>
            <p:spPr bwMode="auto">
              <a:xfrm>
                <a:off x="11424181"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5" name="Oval 182">
                <a:extLst>
                  <a:ext uri="{FF2B5EF4-FFF2-40B4-BE49-F238E27FC236}">
                    <a16:creationId xmlns:a16="http://schemas.microsoft.com/office/drawing/2014/main" id="{D8C8B97E-1F76-4D8C-B735-44ACB337237E}"/>
                  </a:ext>
                </a:extLst>
              </p:cNvPr>
              <p:cNvSpPr>
                <a:spLocks noChangeArrowheads="1"/>
              </p:cNvSpPr>
              <p:nvPr/>
            </p:nvSpPr>
            <p:spPr bwMode="auto">
              <a:xfrm>
                <a:off x="10825826" y="3362729"/>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6" name="Oval 183">
                <a:extLst>
                  <a:ext uri="{FF2B5EF4-FFF2-40B4-BE49-F238E27FC236}">
                    <a16:creationId xmlns:a16="http://schemas.microsoft.com/office/drawing/2014/main" id="{92597AB5-2F44-41E6-A0E6-882805F0A629}"/>
                  </a:ext>
                </a:extLst>
              </p:cNvPr>
              <p:cNvSpPr>
                <a:spLocks noChangeArrowheads="1"/>
              </p:cNvSpPr>
              <p:nvPr/>
            </p:nvSpPr>
            <p:spPr bwMode="auto">
              <a:xfrm>
                <a:off x="10226049" y="3362729"/>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7" name="Oval 184">
                <a:extLst>
                  <a:ext uri="{FF2B5EF4-FFF2-40B4-BE49-F238E27FC236}">
                    <a16:creationId xmlns:a16="http://schemas.microsoft.com/office/drawing/2014/main" id="{78EAC9AE-6BAD-4198-A032-2B64599A1676}"/>
                  </a:ext>
                </a:extLst>
              </p:cNvPr>
              <p:cNvSpPr>
                <a:spLocks noChangeArrowheads="1"/>
              </p:cNvSpPr>
              <p:nvPr/>
            </p:nvSpPr>
            <p:spPr bwMode="auto">
              <a:xfrm>
                <a:off x="11424181"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8" name="Oval 185">
                <a:extLst>
                  <a:ext uri="{FF2B5EF4-FFF2-40B4-BE49-F238E27FC236}">
                    <a16:creationId xmlns:a16="http://schemas.microsoft.com/office/drawing/2014/main" id="{0092F3FD-9EFC-47C4-A14E-BB2C276EAB2D}"/>
                  </a:ext>
                </a:extLst>
              </p:cNvPr>
              <p:cNvSpPr>
                <a:spLocks noChangeArrowheads="1"/>
              </p:cNvSpPr>
              <p:nvPr/>
            </p:nvSpPr>
            <p:spPr bwMode="auto">
              <a:xfrm>
                <a:off x="10825826" y="2234239"/>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9" name="Oval 186">
                <a:extLst>
                  <a:ext uri="{FF2B5EF4-FFF2-40B4-BE49-F238E27FC236}">
                    <a16:creationId xmlns:a16="http://schemas.microsoft.com/office/drawing/2014/main" id="{8E58ADA2-B788-4F7A-9954-C636CDDAB191}"/>
                  </a:ext>
                </a:extLst>
              </p:cNvPr>
              <p:cNvSpPr>
                <a:spLocks noChangeArrowheads="1"/>
              </p:cNvSpPr>
              <p:nvPr/>
            </p:nvSpPr>
            <p:spPr bwMode="auto">
              <a:xfrm>
                <a:off x="10226049" y="2234239"/>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0" name="Oval 187">
                <a:extLst>
                  <a:ext uri="{FF2B5EF4-FFF2-40B4-BE49-F238E27FC236}">
                    <a16:creationId xmlns:a16="http://schemas.microsoft.com/office/drawing/2014/main" id="{13196C39-2FFB-4C93-B5B6-8D3B5D0E07A0}"/>
                  </a:ext>
                </a:extLst>
              </p:cNvPr>
              <p:cNvSpPr>
                <a:spLocks noChangeArrowheads="1"/>
              </p:cNvSpPr>
              <p:nvPr/>
            </p:nvSpPr>
            <p:spPr bwMode="auto">
              <a:xfrm>
                <a:off x="11424181"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1" name="Oval 188">
                <a:extLst>
                  <a:ext uri="{FF2B5EF4-FFF2-40B4-BE49-F238E27FC236}">
                    <a16:creationId xmlns:a16="http://schemas.microsoft.com/office/drawing/2014/main" id="{ABE26292-E38E-49F5-83C2-4B1EF7712AEB}"/>
                  </a:ext>
                </a:extLst>
              </p:cNvPr>
              <p:cNvSpPr>
                <a:spLocks noChangeArrowheads="1"/>
              </p:cNvSpPr>
              <p:nvPr/>
            </p:nvSpPr>
            <p:spPr bwMode="auto">
              <a:xfrm>
                <a:off x="10825826" y="1668573"/>
                <a:ext cx="127914"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2" name="Oval 189">
                <a:extLst>
                  <a:ext uri="{FF2B5EF4-FFF2-40B4-BE49-F238E27FC236}">
                    <a16:creationId xmlns:a16="http://schemas.microsoft.com/office/drawing/2014/main" id="{AFE18089-A804-493D-BA67-EEA19B1BD537}"/>
                  </a:ext>
                </a:extLst>
              </p:cNvPr>
              <p:cNvSpPr>
                <a:spLocks noChangeArrowheads="1"/>
              </p:cNvSpPr>
              <p:nvPr/>
            </p:nvSpPr>
            <p:spPr bwMode="auto">
              <a:xfrm>
                <a:off x="10226049" y="1668573"/>
                <a:ext cx="129336" cy="127914"/>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3" name="Oval 190">
                <a:extLst>
                  <a:ext uri="{FF2B5EF4-FFF2-40B4-BE49-F238E27FC236}">
                    <a16:creationId xmlns:a16="http://schemas.microsoft.com/office/drawing/2014/main" id="{41B9B968-7A73-46D0-871B-89D8086E90AE}"/>
                  </a:ext>
                </a:extLst>
              </p:cNvPr>
              <p:cNvSpPr>
                <a:spLocks noChangeArrowheads="1"/>
              </p:cNvSpPr>
              <p:nvPr/>
            </p:nvSpPr>
            <p:spPr bwMode="auto">
              <a:xfrm>
                <a:off x="11424181"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4" name="Oval 191">
                <a:extLst>
                  <a:ext uri="{FF2B5EF4-FFF2-40B4-BE49-F238E27FC236}">
                    <a16:creationId xmlns:a16="http://schemas.microsoft.com/office/drawing/2014/main" id="{85068345-04B4-4F2C-827B-415C7E020614}"/>
                  </a:ext>
                </a:extLst>
              </p:cNvPr>
              <p:cNvSpPr>
                <a:spLocks noChangeArrowheads="1"/>
              </p:cNvSpPr>
              <p:nvPr/>
            </p:nvSpPr>
            <p:spPr bwMode="auto">
              <a:xfrm>
                <a:off x="10825826" y="1102907"/>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5" name="Oval 192">
                <a:extLst>
                  <a:ext uri="{FF2B5EF4-FFF2-40B4-BE49-F238E27FC236}">
                    <a16:creationId xmlns:a16="http://schemas.microsoft.com/office/drawing/2014/main" id="{ADA77E5E-CFF5-4C78-90F2-5CCEBE23EFF9}"/>
                  </a:ext>
                </a:extLst>
              </p:cNvPr>
              <p:cNvSpPr>
                <a:spLocks noChangeArrowheads="1"/>
              </p:cNvSpPr>
              <p:nvPr/>
            </p:nvSpPr>
            <p:spPr bwMode="auto">
              <a:xfrm>
                <a:off x="10226049" y="1102907"/>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6" name="Oval 193">
                <a:extLst>
                  <a:ext uri="{FF2B5EF4-FFF2-40B4-BE49-F238E27FC236}">
                    <a16:creationId xmlns:a16="http://schemas.microsoft.com/office/drawing/2014/main" id="{93D7F4F2-D51F-4564-88F6-763B66790C77}"/>
                  </a:ext>
                </a:extLst>
              </p:cNvPr>
              <p:cNvSpPr>
                <a:spLocks noChangeArrowheads="1"/>
              </p:cNvSpPr>
              <p:nvPr/>
            </p:nvSpPr>
            <p:spPr bwMode="auto">
              <a:xfrm>
                <a:off x="11424181"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7" name="Oval 194">
                <a:extLst>
                  <a:ext uri="{FF2B5EF4-FFF2-40B4-BE49-F238E27FC236}">
                    <a16:creationId xmlns:a16="http://schemas.microsoft.com/office/drawing/2014/main" id="{2D65E227-97F4-45A3-888D-6005876F4450}"/>
                  </a:ext>
                </a:extLst>
              </p:cNvPr>
              <p:cNvSpPr>
                <a:spLocks noChangeArrowheads="1"/>
              </p:cNvSpPr>
              <p:nvPr/>
            </p:nvSpPr>
            <p:spPr bwMode="auto">
              <a:xfrm>
                <a:off x="10825826" y="537241"/>
                <a:ext cx="127914"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8" name="Oval 195">
                <a:extLst>
                  <a:ext uri="{FF2B5EF4-FFF2-40B4-BE49-F238E27FC236}">
                    <a16:creationId xmlns:a16="http://schemas.microsoft.com/office/drawing/2014/main" id="{2C6C0440-A63D-4D90-A5C5-395ED86AF0A5}"/>
                  </a:ext>
                </a:extLst>
              </p:cNvPr>
              <p:cNvSpPr>
                <a:spLocks noChangeArrowheads="1"/>
              </p:cNvSpPr>
              <p:nvPr/>
            </p:nvSpPr>
            <p:spPr bwMode="auto">
              <a:xfrm>
                <a:off x="10226049" y="537241"/>
                <a:ext cx="129336"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9" name="Oval 196">
                <a:extLst>
                  <a:ext uri="{FF2B5EF4-FFF2-40B4-BE49-F238E27FC236}">
                    <a16:creationId xmlns:a16="http://schemas.microsoft.com/office/drawing/2014/main" id="{3A89F52E-1471-4078-AC50-2472A91EDA6B}"/>
                  </a:ext>
                </a:extLst>
              </p:cNvPr>
              <p:cNvSpPr>
                <a:spLocks noChangeArrowheads="1"/>
              </p:cNvSpPr>
              <p:nvPr/>
            </p:nvSpPr>
            <p:spPr bwMode="auto">
              <a:xfrm>
                <a:off x="1232242" y="3362729"/>
                <a:ext cx="130757" cy="130757"/>
              </a:xfrm>
              <a:prstGeom prst="ellipse">
                <a:avLst/>
              </a:prstGeom>
              <a:solidFill>
                <a:srgbClr val="C0C2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grpSp>
      <p:sp>
        <p:nvSpPr>
          <p:cNvPr id="4" name="Rectangle 3">
            <a:extLst>
              <a:ext uri="{FF2B5EF4-FFF2-40B4-BE49-F238E27FC236}">
                <a16:creationId xmlns:a16="http://schemas.microsoft.com/office/drawing/2014/main" id="{79CAD451-9AD5-4086-A07C-9E1BE0EBCFF6}"/>
              </a:ext>
            </a:extLst>
          </p:cNvPr>
          <p:cNvSpPr/>
          <p:nvPr userDrawn="1"/>
        </p:nvSpPr>
        <p:spPr>
          <a:xfrm>
            <a:off x="0" y="0"/>
            <a:ext cx="12188825" cy="7019925"/>
          </a:xfrm>
          <a:prstGeom prst="rect">
            <a:avLst/>
          </a:prstGeom>
          <a:solidFill>
            <a:schemeClr val="bg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sp>
        <p:nvSpPr>
          <p:cNvPr id="2" name="Title 1"/>
          <p:cNvSpPr>
            <a:spLocks noGrp="1"/>
          </p:cNvSpPr>
          <p:nvPr>
            <p:ph type="ctrTitle"/>
          </p:nvPr>
        </p:nvSpPr>
        <p:spPr>
          <a:xfrm>
            <a:off x="585789" y="1758781"/>
            <a:ext cx="7702614" cy="2443974"/>
          </a:xfrm>
        </p:spPr>
        <p:txBody>
          <a:bodyPr anchor="b">
            <a:noAutofit/>
          </a:bodyPr>
          <a:lstStyle>
            <a:lvl1pPr marL="0" indent="0" algn="l">
              <a:defRPr sz="4697" b="1">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585788" y="4297003"/>
            <a:ext cx="7702613" cy="1083206"/>
          </a:xfrm>
        </p:spPr>
        <p:txBody>
          <a:bodyPr>
            <a:noAutofit/>
          </a:bodyPr>
          <a:lstStyle>
            <a:lvl1pPr marL="0" indent="0" algn="l">
              <a:buNone/>
              <a:defRPr sz="3132">
                <a:solidFill>
                  <a:schemeClr val="accent2"/>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sp>
        <p:nvSpPr>
          <p:cNvPr id="8" name="Footer Placeholder 4">
            <a:extLst>
              <a:ext uri="{FF2B5EF4-FFF2-40B4-BE49-F238E27FC236}">
                <a16:creationId xmlns:a16="http://schemas.microsoft.com/office/drawing/2014/main" id="{08190DCB-79FE-488E-B869-52890B4DA80A}"/>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accent2"/>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023C6066-B0B3-4439-89DE-9870FE32FFC9}"/>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accent2"/>
                </a:solidFill>
                <a:latin typeface="+mn-lt"/>
              </a:defRPr>
            </a:lvl1pPr>
          </a:lstStyle>
          <a:p>
            <a:fld id="{A7C40318-9624-4AE6-AFF3-4E255C8DBAAC}" type="slidenum">
              <a:rPr lang="en-IN" smtClean="0"/>
              <a:pPr/>
              <a:t>‹#›</a:t>
            </a:fld>
            <a:endParaRPr lang="en-IN" dirty="0"/>
          </a:p>
        </p:txBody>
      </p:sp>
      <p:sp>
        <p:nvSpPr>
          <p:cNvPr id="210" name="Freeform 5">
            <a:extLst>
              <a:ext uri="{FF2B5EF4-FFF2-40B4-BE49-F238E27FC236}">
                <a16:creationId xmlns:a16="http://schemas.microsoft.com/office/drawing/2014/main" id="{DE3EDC1C-9661-4EFB-BE60-231DFF100E88}"/>
              </a:ext>
            </a:extLst>
          </p:cNvPr>
          <p:cNvSpPr>
            <a:spLocks/>
          </p:cNvSpPr>
          <p:nvPr userDrawn="1"/>
        </p:nvSpPr>
        <p:spPr bwMode="auto">
          <a:xfrm>
            <a:off x="9867229" y="1184988"/>
            <a:ext cx="2321596" cy="4649950"/>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89494" tIns="44747" rIns="89494" bIns="44747" numCol="1" anchor="t" anchorCtr="0" compatLnSpc="1">
            <a:prstTxWarp prst="textNoShape">
              <a:avLst/>
            </a:prstTxWarp>
          </a:bodyPr>
          <a:lstStyle/>
          <a:p>
            <a:endParaRPr lang="en-IN" sz="1761"/>
          </a:p>
        </p:txBody>
      </p:sp>
      <p:grpSp>
        <p:nvGrpSpPr>
          <p:cNvPr id="211" name="Group 4">
            <a:extLst>
              <a:ext uri="{FF2B5EF4-FFF2-40B4-BE49-F238E27FC236}">
                <a16:creationId xmlns:a16="http://schemas.microsoft.com/office/drawing/2014/main" id="{98E46C5C-4D91-4707-B8BA-9C94AE983FED}"/>
              </a:ext>
            </a:extLst>
          </p:cNvPr>
          <p:cNvGrpSpPr>
            <a:grpSpLocks noChangeAspect="1"/>
          </p:cNvGrpSpPr>
          <p:nvPr userDrawn="1"/>
        </p:nvGrpSpPr>
        <p:grpSpPr bwMode="auto">
          <a:xfrm>
            <a:off x="9427957" y="238953"/>
            <a:ext cx="2355367" cy="677812"/>
            <a:chOff x="734" y="-53"/>
            <a:chExt cx="4024" cy="1158"/>
          </a:xfrm>
        </p:grpSpPr>
        <p:sp>
          <p:nvSpPr>
            <p:cNvPr id="213" name="Oval 5">
              <a:extLst>
                <a:ext uri="{FF2B5EF4-FFF2-40B4-BE49-F238E27FC236}">
                  <a16:creationId xmlns:a16="http://schemas.microsoft.com/office/drawing/2014/main" id="{4773A95D-248D-42AD-A392-A8C6C99EB296}"/>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14" name="Freeform 6">
              <a:extLst>
                <a:ext uri="{FF2B5EF4-FFF2-40B4-BE49-F238E27FC236}">
                  <a16:creationId xmlns:a16="http://schemas.microsoft.com/office/drawing/2014/main" id="{3888A294-D47B-4768-B11A-7B48D503A9C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5" name="Freeform 7">
              <a:extLst>
                <a:ext uri="{FF2B5EF4-FFF2-40B4-BE49-F238E27FC236}">
                  <a16:creationId xmlns:a16="http://schemas.microsoft.com/office/drawing/2014/main" id="{D98D9114-7452-41A1-8B64-E1A9248395F4}"/>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6" name="Freeform 8">
              <a:extLst>
                <a:ext uri="{FF2B5EF4-FFF2-40B4-BE49-F238E27FC236}">
                  <a16:creationId xmlns:a16="http://schemas.microsoft.com/office/drawing/2014/main" id="{BE359A7D-22A3-4537-B1EC-A726974A8955}"/>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1437683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layout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E59BDA-C0AA-4E80-91A5-50FCADC67B0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5" cy="7019925"/>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1" y="0"/>
            <a:ext cx="12188824" cy="7019925"/>
          </a:xfrm>
          <a:prstGeom prst="rect">
            <a:avLst/>
          </a:prstGeom>
          <a:gradFill flip="none" rotWithShape="1">
            <a:gsLst>
              <a:gs pos="0">
                <a:schemeClr val="accent1"/>
              </a:gs>
              <a:gs pos="27000">
                <a:srgbClr val="AA3C40">
                  <a:alpha val="34000"/>
                </a:srgbClr>
              </a:gs>
              <a:gs pos="100000">
                <a:schemeClr val="accent2">
                  <a:alpha val="47000"/>
                </a:schemeClr>
              </a:gs>
              <a:gs pos="57000">
                <a:schemeClr val="accent2">
                  <a:alpha val="4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800" dirty="0"/>
              <a:t>  </a:t>
            </a:r>
          </a:p>
        </p:txBody>
      </p:sp>
      <p:grpSp>
        <p:nvGrpSpPr>
          <p:cNvPr id="21" name="Group 20">
            <a:extLst>
              <a:ext uri="{FF2B5EF4-FFF2-40B4-BE49-F238E27FC236}">
                <a16:creationId xmlns:a16="http://schemas.microsoft.com/office/drawing/2014/main" id="{F6962B40-D80D-43D5-8C3A-6DEE60F3C95B}"/>
              </a:ext>
            </a:extLst>
          </p:cNvPr>
          <p:cNvGrpSpPr/>
          <p:nvPr userDrawn="1"/>
        </p:nvGrpSpPr>
        <p:grpSpPr>
          <a:xfrm>
            <a:off x="4859278" y="5204853"/>
            <a:ext cx="2470269" cy="507951"/>
            <a:chOff x="327660" y="3794425"/>
            <a:chExt cx="2476500" cy="497356"/>
          </a:xfrm>
        </p:grpSpPr>
        <p:sp>
          <p:nvSpPr>
            <p:cNvPr id="22" name="Oval 21">
              <a:extLst>
                <a:ext uri="{FF2B5EF4-FFF2-40B4-BE49-F238E27FC236}">
                  <a16:creationId xmlns:a16="http://schemas.microsoft.com/office/drawing/2014/main" id="{84E1F7D0-0B0E-4C9A-8286-AC2306FF102A}"/>
                </a:ext>
              </a:extLst>
            </p:cNvPr>
            <p:cNvSpPr/>
            <p:nvPr/>
          </p:nvSpPr>
          <p:spPr>
            <a:xfrm>
              <a:off x="327660"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24" name="Oval 23">
              <a:extLst>
                <a:ext uri="{FF2B5EF4-FFF2-40B4-BE49-F238E27FC236}">
                  <a16:creationId xmlns:a16="http://schemas.microsoft.com/office/drawing/2014/main" id="{93BFA81A-3CDD-4A9B-9B11-38DA6F30DA3D}"/>
                </a:ext>
              </a:extLst>
            </p:cNvPr>
            <p:cNvSpPr/>
            <p:nvPr/>
          </p:nvSpPr>
          <p:spPr>
            <a:xfrm>
              <a:off x="987375"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26" name="Oval 25">
              <a:extLst>
                <a:ext uri="{FF2B5EF4-FFF2-40B4-BE49-F238E27FC236}">
                  <a16:creationId xmlns:a16="http://schemas.microsoft.com/office/drawing/2014/main" id="{001CCB4E-1C44-4641-80BC-C13F7A47CD45}"/>
                </a:ext>
              </a:extLst>
            </p:cNvPr>
            <p:cNvSpPr/>
            <p:nvPr/>
          </p:nvSpPr>
          <p:spPr>
            <a:xfrm>
              <a:off x="1647090"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27" name="Oval 26">
              <a:extLst>
                <a:ext uri="{FF2B5EF4-FFF2-40B4-BE49-F238E27FC236}">
                  <a16:creationId xmlns:a16="http://schemas.microsoft.com/office/drawing/2014/main" id="{DB5AA3EA-73A1-44E2-882E-2A016177BBB5}"/>
                </a:ext>
              </a:extLst>
            </p:cNvPr>
            <p:cNvSpPr/>
            <p:nvPr/>
          </p:nvSpPr>
          <p:spPr>
            <a:xfrm>
              <a:off x="2306804"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28" name="Freeform 5">
              <a:extLst>
                <a:ext uri="{FF2B5EF4-FFF2-40B4-BE49-F238E27FC236}">
                  <a16:creationId xmlns:a16="http://schemas.microsoft.com/office/drawing/2014/main" id="{1D6F5057-CFF9-45A9-8C86-85C06584C043}"/>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29" name="Freeform 9">
              <a:extLst>
                <a:ext uri="{FF2B5EF4-FFF2-40B4-BE49-F238E27FC236}">
                  <a16:creationId xmlns:a16="http://schemas.microsoft.com/office/drawing/2014/main" id="{9F3EE8B4-4871-450F-B43C-F7287062AFA5}"/>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30" name="Freeform 13">
              <a:extLst>
                <a:ext uri="{FF2B5EF4-FFF2-40B4-BE49-F238E27FC236}">
                  <a16:creationId xmlns:a16="http://schemas.microsoft.com/office/drawing/2014/main" id="{FFC415C8-5033-447A-B952-7CB7DE78B889}"/>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31" name="Freeform 17">
              <a:extLst>
                <a:ext uri="{FF2B5EF4-FFF2-40B4-BE49-F238E27FC236}">
                  <a16:creationId xmlns:a16="http://schemas.microsoft.com/office/drawing/2014/main" id="{5BEFF3C8-DA3B-45D0-982C-8F46FA4E9691}"/>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800"/>
            </a:p>
          </p:txBody>
        </p:sp>
      </p:grpSp>
      <p:sp>
        <p:nvSpPr>
          <p:cNvPr id="2" name="Title 1"/>
          <p:cNvSpPr>
            <a:spLocks noGrp="1"/>
          </p:cNvSpPr>
          <p:nvPr>
            <p:ph type="ctrTitle"/>
          </p:nvPr>
        </p:nvSpPr>
        <p:spPr>
          <a:xfrm>
            <a:off x="1516920" y="1758782"/>
            <a:ext cx="9154985" cy="1953979"/>
          </a:xfrm>
        </p:spPr>
        <p:txBody>
          <a:bodyPr anchor="b">
            <a:noAutofit/>
          </a:bodyPr>
          <a:lstStyle>
            <a:lvl1pPr marL="0" indent="0" algn="ctr">
              <a:defRPr sz="5400" b="1">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16920" y="3922607"/>
            <a:ext cx="9154985" cy="1083206"/>
          </a:xfrm>
        </p:spPr>
        <p:txBody>
          <a:bodyPr>
            <a:normAutofit/>
          </a:bodyPr>
          <a:lstStyle>
            <a:lvl1pPr marL="0" indent="0" algn="ctr">
              <a:buNone/>
              <a:defRPr sz="3200">
                <a:solidFill>
                  <a:schemeClr val="bg1"/>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sp>
        <p:nvSpPr>
          <p:cNvPr id="18" name="Footer Placeholder 4">
            <a:extLst>
              <a:ext uri="{FF2B5EF4-FFF2-40B4-BE49-F238E27FC236}">
                <a16:creationId xmlns:a16="http://schemas.microsoft.com/office/drawing/2014/main" id="{C54912D6-EC8C-4042-B901-AC4E3ABEDFD5}"/>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19" name="Slide Number Placeholder 5">
            <a:extLst>
              <a:ext uri="{FF2B5EF4-FFF2-40B4-BE49-F238E27FC236}">
                <a16:creationId xmlns:a16="http://schemas.microsoft.com/office/drawing/2014/main" id="{DF438AD9-C8ED-4E7B-B76B-7C790ADF9218}"/>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B4BF9ADC-FEA1-4EC3-914F-BFDD16A968FB}"/>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5" name="Oval 5">
              <a:extLst>
                <a:ext uri="{FF2B5EF4-FFF2-40B4-BE49-F238E27FC236}">
                  <a16:creationId xmlns:a16="http://schemas.microsoft.com/office/drawing/2014/main" id="{42F3D225-4D69-4D40-A8CD-088C2448E33D}"/>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37" name="Freeform 6">
              <a:extLst>
                <a:ext uri="{FF2B5EF4-FFF2-40B4-BE49-F238E27FC236}">
                  <a16:creationId xmlns:a16="http://schemas.microsoft.com/office/drawing/2014/main" id="{008B358F-70F5-4BD6-9EBB-DA30823DA069}"/>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 name="Freeform 7">
              <a:extLst>
                <a:ext uri="{FF2B5EF4-FFF2-40B4-BE49-F238E27FC236}">
                  <a16:creationId xmlns:a16="http://schemas.microsoft.com/office/drawing/2014/main" id="{16563C26-8BE6-486A-9CA0-B36279330BDB}"/>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 name="Freeform 8">
              <a:extLst>
                <a:ext uri="{FF2B5EF4-FFF2-40B4-BE49-F238E27FC236}">
                  <a16:creationId xmlns:a16="http://schemas.microsoft.com/office/drawing/2014/main" id="{4D13A01D-4466-4D0B-BEEC-03915380A17F}"/>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2434189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DB9ED0A-2F71-474D-B7A1-D0C99CF0EE6B}"/>
              </a:ext>
            </a:extLst>
          </p:cNvPr>
          <p:cNvSpPr/>
          <p:nvPr userDrawn="1"/>
        </p:nvSpPr>
        <p:spPr>
          <a:xfrm>
            <a:off x="0" y="0"/>
            <a:ext cx="12188825"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sp>
        <p:nvSpPr>
          <p:cNvPr id="14" name="Rectangle 5">
            <a:extLst>
              <a:ext uri="{FF2B5EF4-FFF2-40B4-BE49-F238E27FC236}">
                <a16:creationId xmlns:a16="http://schemas.microsoft.com/office/drawing/2014/main" id="{5BDAD157-B51F-4560-BCC9-BCCBD9F6A45A}"/>
              </a:ext>
            </a:extLst>
          </p:cNvPr>
          <p:cNvSpPr>
            <a:spLocks noChangeArrowheads="1"/>
          </p:cNvSpPr>
          <p:nvPr/>
        </p:nvSpPr>
        <p:spPr bwMode="auto">
          <a:xfrm>
            <a:off x="0" y="1245818"/>
            <a:ext cx="12188825" cy="57785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494" tIns="44747" rIns="89494" bIns="44747" numCol="1" anchor="t" anchorCtr="0" compatLnSpc="1">
            <a:prstTxWarp prst="textNoShape">
              <a:avLst/>
            </a:prstTxWarp>
          </a:bodyPr>
          <a:lstStyle/>
          <a:p>
            <a:endParaRPr lang="en-IN" sz="1761"/>
          </a:p>
        </p:txBody>
      </p:sp>
      <p:grpSp>
        <p:nvGrpSpPr>
          <p:cNvPr id="15" name="Group 14">
            <a:extLst>
              <a:ext uri="{FF2B5EF4-FFF2-40B4-BE49-F238E27FC236}">
                <a16:creationId xmlns:a16="http://schemas.microsoft.com/office/drawing/2014/main" id="{2D91F6A4-9B9C-4519-9930-1DFC027B97FB}"/>
              </a:ext>
            </a:extLst>
          </p:cNvPr>
          <p:cNvGrpSpPr/>
          <p:nvPr userDrawn="1"/>
        </p:nvGrpSpPr>
        <p:grpSpPr>
          <a:xfrm>
            <a:off x="947277" y="1527035"/>
            <a:ext cx="10922472" cy="5216066"/>
            <a:chOff x="631045" y="537241"/>
            <a:chExt cx="10922472" cy="5216066"/>
          </a:xfrm>
          <a:solidFill>
            <a:schemeClr val="bg1">
              <a:alpha val="12000"/>
            </a:schemeClr>
          </a:solidFill>
        </p:grpSpPr>
        <p:sp>
          <p:nvSpPr>
            <p:cNvPr id="17" name="Oval 7">
              <a:extLst>
                <a:ext uri="{FF2B5EF4-FFF2-40B4-BE49-F238E27FC236}">
                  <a16:creationId xmlns:a16="http://schemas.microsoft.com/office/drawing/2014/main" id="{5156BC2A-0309-4667-8080-5910F29C919D}"/>
                </a:ext>
              </a:extLst>
            </p:cNvPr>
            <p:cNvSpPr>
              <a:spLocks noChangeArrowheads="1"/>
            </p:cNvSpPr>
            <p:nvPr/>
          </p:nvSpPr>
          <p:spPr bwMode="auto">
            <a:xfrm>
              <a:off x="631045"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 name="Oval 8">
              <a:extLst>
                <a:ext uri="{FF2B5EF4-FFF2-40B4-BE49-F238E27FC236}">
                  <a16:creationId xmlns:a16="http://schemas.microsoft.com/office/drawing/2014/main" id="{2476FBC7-E51A-4AD6-B3F1-4E3B6211BF4B}"/>
                </a:ext>
              </a:extLst>
            </p:cNvPr>
            <p:cNvSpPr>
              <a:spLocks noChangeArrowheads="1"/>
            </p:cNvSpPr>
            <p:nvPr/>
          </p:nvSpPr>
          <p:spPr bwMode="auto">
            <a:xfrm>
              <a:off x="123224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 name="Oval 9">
              <a:extLst>
                <a:ext uri="{FF2B5EF4-FFF2-40B4-BE49-F238E27FC236}">
                  <a16:creationId xmlns:a16="http://schemas.microsoft.com/office/drawing/2014/main" id="{8AD15EED-3B17-44FB-8BCA-EA5F21B83EFA}"/>
                </a:ext>
              </a:extLst>
            </p:cNvPr>
            <p:cNvSpPr>
              <a:spLocks noChangeArrowheads="1"/>
            </p:cNvSpPr>
            <p:nvPr/>
          </p:nvSpPr>
          <p:spPr bwMode="auto">
            <a:xfrm>
              <a:off x="183344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 name="Oval 10">
              <a:extLst>
                <a:ext uri="{FF2B5EF4-FFF2-40B4-BE49-F238E27FC236}">
                  <a16:creationId xmlns:a16="http://schemas.microsoft.com/office/drawing/2014/main" id="{FCD3089F-3102-46CE-91FC-BC726FE7ABA7}"/>
                </a:ext>
              </a:extLst>
            </p:cNvPr>
            <p:cNvSpPr>
              <a:spLocks noChangeArrowheads="1"/>
            </p:cNvSpPr>
            <p:nvPr/>
          </p:nvSpPr>
          <p:spPr bwMode="auto">
            <a:xfrm>
              <a:off x="631045"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 name="Oval 11">
              <a:extLst>
                <a:ext uri="{FF2B5EF4-FFF2-40B4-BE49-F238E27FC236}">
                  <a16:creationId xmlns:a16="http://schemas.microsoft.com/office/drawing/2014/main" id="{395EA35C-39AF-4B7C-9493-0E2CA03487FB}"/>
                </a:ext>
              </a:extLst>
            </p:cNvPr>
            <p:cNvSpPr>
              <a:spLocks noChangeArrowheads="1"/>
            </p:cNvSpPr>
            <p:nvPr/>
          </p:nvSpPr>
          <p:spPr bwMode="auto">
            <a:xfrm>
              <a:off x="123224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 name="Oval 12">
              <a:extLst>
                <a:ext uri="{FF2B5EF4-FFF2-40B4-BE49-F238E27FC236}">
                  <a16:creationId xmlns:a16="http://schemas.microsoft.com/office/drawing/2014/main" id="{72F50B8B-56AA-400F-8913-CD939AAFE9E2}"/>
                </a:ext>
              </a:extLst>
            </p:cNvPr>
            <p:cNvSpPr>
              <a:spLocks noChangeArrowheads="1"/>
            </p:cNvSpPr>
            <p:nvPr/>
          </p:nvSpPr>
          <p:spPr bwMode="auto">
            <a:xfrm>
              <a:off x="183344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Oval 13">
              <a:extLst>
                <a:ext uri="{FF2B5EF4-FFF2-40B4-BE49-F238E27FC236}">
                  <a16:creationId xmlns:a16="http://schemas.microsoft.com/office/drawing/2014/main" id="{F923A386-4D1E-4DCF-BE24-7CAC8722BBB2}"/>
                </a:ext>
              </a:extLst>
            </p:cNvPr>
            <p:cNvSpPr>
              <a:spLocks noChangeArrowheads="1"/>
            </p:cNvSpPr>
            <p:nvPr/>
          </p:nvSpPr>
          <p:spPr bwMode="auto">
            <a:xfrm>
              <a:off x="631045"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Oval 14">
              <a:extLst>
                <a:ext uri="{FF2B5EF4-FFF2-40B4-BE49-F238E27FC236}">
                  <a16:creationId xmlns:a16="http://schemas.microsoft.com/office/drawing/2014/main" id="{083006D1-CA31-4047-AB23-665274E8C0E1}"/>
                </a:ext>
              </a:extLst>
            </p:cNvPr>
            <p:cNvSpPr>
              <a:spLocks noChangeArrowheads="1"/>
            </p:cNvSpPr>
            <p:nvPr/>
          </p:nvSpPr>
          <p:spPr bwMode="auto">
            <a:xfrm>
              <a:off x="123224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 name="Oval 15">
              <a:extLst>
                <a:ext uri="{FF2B5EF4-FFF2-40B4-BE49-F238E27FC236}">
                  <a16:creationId xmlns:a16="http://schemas.microsoft.com/office/drawing/2014/main" id="{720F1981-781B-49FC-A3F1-83C942F62BC1}"/>
                </a:ext>
              </a:extLst>
            </p:cNvPr>
            <p:cNvSpPr>
              <a:spLocks noChangeArrowheads="1"/>
            </p:cNvSpPr>
            <p:nvPr/>
          </p:nvSpPr>
          <p:spPr bwMode="auto">
            <a:xfrm>
              <a:off x="183344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 name="Oval 16">
              <a:extLst>
                <a:ext uri="{FF2B5EF4-FFF2-40B4-BE49-F238E27FC236}">
                  <a16:creationId xmlns:a16="http://schemas.microsoft.com/office/drawing/2014/main" id="{F86A932A-32FF-4BF5-A84D-0F7040E6CB23}"/>
                </a:ext>
              </a:extLst>
            </p:cNvPr>
            <p:cNvSpPr>
              <a:spLocks noChangeArrowheads="1"/>
            </p:cNvSpPr>
            <p:nvPr/>
          </p:nvSpPr>
          <p:spPr bwMode="auto">
            <a:xfrm>
              <a:off x="631045"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 name="Oval 17">
              <a:extLst>
                <a:ext uri="{FF2B5EF4-FFF2-40B4-BE49-F238E27FC236}">
                  <a16:creationId xmlns:a16="http://schemas.microsoft.com/office/drawing/2014/main" id="{4B71CF53-E9FB-4407-858C-C6340E901A79}"/>
                </a:ext>
              </a:extLst>
            </p:cNvPr>
            <p:cNvSpPr>
              <a:spLocks noChangeArrowheads="1"/>
            </p:cNvSpPr>
            <p:nvPr/>
          </p:nvSpPr>
          <p:spPr bwMode="auto">
            <a:xfrm>
              <a:off x="123224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 name="Oval 18">
              <a:extLst>
                <a:ext uri="{FF2B5EF4-FFF2-40B4-BE49-F238E27FC236}">
                  <a16:creationId xmlns:a16="http://schemas.microsoft.com/office/drawing/2014/main" id="{11F048F8-0C34-4805-936E-7007659F3F4D}"/>
                </a:ext>
              </a:extLst>
            </p:cNvPr>
            <p:cNvSpPr>
              <a:spLocks noChangeArrowheads="1"/>
            </p:cNvSpPr>
            <p:nvPr/>
          </p:nvSpPr>
          <p:spPr bwMode="auto">
            <a:xfrm>
              <a:off x="183344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 name="Oval 19">
              <a:extLst>
                <a:ext uri="{FF2B5EF4-FFF2-40B4-BE49-F238E27FC236}">
                  <a16:creationId xmlns:a16="http://schemas.microsoft.com/office/drawing/2014/main" id="{C011004A-0C04-440C-80CC-E48C2B2CE035}"/>
                </a:ext>
              </a:extLst>
            </p:cNvPr>
            <p:cNvSpPr>
              <a:spLocks noChangeArrowheads="1"/>
            </p:cNvSpPr>
            <p:nvPr/>
          </p:nvSpPr>
          <p:spPr bwMode="auto">
            <a:xfrm>
              <a:off x="631045"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 name="Oval 20">
              <a:extLst>
                <a:ext uri="{FF2B5EF4-FFF2-40B4-BE49-F238E27FC236}">
                  <a16:creationId xmlns:a16="http://schemas.microsoft.com/office/drawing/2014/main" id="{59EA644B-E775-451C-88DC-BA59CB7244A7}"/>
                </a:ext>
              </a:extLst>
            </p:cNvPr>
            <p:cNvSpPr>
              <a:spLocks noChangeArrowheads="1"/>
            </p:cNvSpPr>
            <p:nvPr/>
          </p:nvSpPr>
          <p:spPr bwMode="auto">
            <a:xfrm>
              <a:off x="183344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 name="Oval 21">
              <a:extLst>
                <a:ext uri="{FF2B5EF4-FFF2-40B4-BE49-F238E27FC236}">
                  <a16:creationId xmlns:a16="http://schemas.microsoft.com/office/drawing/2014/main" id="{FB030440-6712-4BAE-9756-337CB15AFA40}"/>
                </a:ext>
              </a:extLst>
            </p:cNvPr>
            <p:cNvSpPr>
              <a:spLocks noChangeArrowheads="1"/>
            </p:cNvSpPr>
            <p:nvPr/>
          </p:nvSpPr>
          <p:spPr bwMode="auto">
            <a:xfrm>
              <a:off x="631045"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 name="Oval 22">
              <a:extLst>
                <a:ext uri="{FF2B5EF4-FFF2-40B4-BE49-F238E27FC236}">
                  <a16:creationId xmlns:a16="http://schemas.microsoft.com/office/drawing/2014/main" id="{2A2785DC-006D-447F-B56E-0F328FAB5D1D}"/>
                </a:ext>
              </a:extLst>
            </p:cNvPr>
            <p:cNvSpPr>
              <a:spLocks noChangeArrowheads="1"/>
            </p:cNvSpPr>
            <p:nvPr/>
          </p:nvSpPr>
          <p:spPr bwMode="auto">
            <a:xfrm>
              <a:off x="123224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 name="Oval 23">
              <a:extLst>
                <a:ext uri="{FF2B5EF4-FFF2-40B4-BE49-F238E27FC236}">
                  <a16:creationId xmlns:a16="http://schemas.microsoft.com/office/drawing/2014/main" id="{CBD562F8-0266-4E42-B48F-A8F3E14C50C0}"/>
                </a:ext>
              </a:extLst>
            </p:cNvPr>
            <p:cNvSpPr>
              <a:spLocks noChangeArrowheads="1"/>
            </p:cNvSpPr>
            <p:nvPr/>
          </p:nvSpPr>
          <p:spPr bwMode="auto">
            <a:xfrm>
              <a:off x="183344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 name="Oval 24">
              <a:extLst>
                <a:ext uri="{FF2B5EF4-FFF2-40B4-BE49-F238E27FC236}">
                  <a16:creationId xmlns:a16="http://schemas.microsoft.com/office/drawing/2014/main" id="{ED094A89-2E11-4DEA-A737-1EABAF5D1B89}"/>
                </a:ext>
              </a:extLst>
            </p:cNvPr>
            <p:cNvSpPr>
              <a:spLocks noChangeArrowheads="1"/>
            </p:cNvSpPr>
            <p:nvPr/>
          </p:nvSpPr>
          <p:spPr bwMode="auto">
            <a:xfrm>
              <a:off x="631045"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 name="Oval 25">
              <a:extLst>
                <a:ext uri="{FF2B5EF4-FFF2-40B4-BE49-F238E27FC236}">
                  <a16:creationId xmlns:a16="http://schemas.microsoft.com/office/drawing/2014/main" id="{EFF1807C-41FE-436C-9665-7E8586C9499A}"/>
                </a:ext>
              </a:extLst>
            </p:cNvPr>
            <p:cNvSpPr>
              <a:spLocks noChangeArrowheads="1"/>
            </p:cNvSpPr>
            <p:nvPr/>
          </p:nvSpPr>
          <p:spPr bwMode="auto">
            <a:xfrm>
              <a:off x="123224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 name="Oval 26">
              <a:extLst>
                <a:ext uri="{FF2B5EF4-FFF2-40B4-BE49-F238E27FC236}">
                  <a16:creationId xmlns:a16="http://schemas.microsoft.com/office/drawing/2014/main" id="{266ADF1C-E134-46C6-B336-95E56C172397}"/>
                </a:ext>
              </a:extLst>
            </p:cNvPr>
            <p:cNvSpPr>
              <a:spLocks noChangeArrowheads="1"/>
            </p:cNvSpPr>
            <p:nvPr/>
          </p:nvSpPr>
          <p:spPr bwMode="auto">
            <a:xfrm>
              <a:off x="183344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0" name="Oval 27">
              <a:extLst>
                <a:ext uri="{FF2B5EF4-FFF2-40B4-BE49-F238E27FC236}">
                  <a16:creationId xmlns:a16="http://schemas.microsoft.com/office/drawing/2014/main" id="{1372D56D-3F8D-4CA2-9981-5F34894721BC}"/>
                </a:ext>
              </a:extLst>
            </p:cNvPr>
            <p:cNvSpPr>
              <a:spLocks noChangeArrowheads="1"/>
            </p:cNvSpPr>
            <p:nvPr/>
          </p:nvSpPr>
          <p:spPr bwMode="auto">
            <a:xfrm>
              <a:off x="631045"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1" name="Oval 28">
              <a:extLst>
                <a:ext uri="{FF2B5EF4-FFF2-40B4-BE49-F238E27FC236}">
                  <a16:creationId xmlns:a16="http://schemas.microsoft.com/office/drawing/2014/main" id="{9E2E17B8-A8ED-4ECE-9596-CC79DA76216D}"/>
                </a:ext>
              </a:extLst>
            </p:cNvPr>
            <p:cNvSpPr>
              <a:spLocks noChangeArrowheads="1"/>
            </p:cNvSpPr>
            <p:nvPr/>
          </p:nvSpPr>
          <p:spPr bwMode="auto">
            <a:xfrm>
              <a:off x="123224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2" name="Oval 29">
              <a:extLst>
                <a:ext uri="{FF2B5EF4-FFF2-40B4-BE49-F238E27FC236}">
                  <a16:creationId xmlns:a16="http://schemas.microsoft.com/office/drawing/2014/main" id="{048108F7-B751-4584-B1AC-8FE588117D5A}"/>
                </a:ext>
              </a:extLst>
            </p:cNvPr>
            <p:cNvSpPr>
              <a:spLocks noChangeArrowheads="1"/>
            </p:cNvSpPr>
            <p:nvPr/>
          </p:nvSpPr>
          <p:spPr bwMode="auto">
            <a:xfrm>
              <a:off x="183344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3" name="Oval 30">
              <a:extLst>
                <a:ext uri="{FF2B5EF4-FFF2-40B4-BE49-F238E27FC236}">
                  <a16:creationId xmlns:a16="http://schemas.microsoft.com/office/drawing/2014/main" id="{A73F4A1D-95DB-49BD-BF59-987ED2D90702}"/>
                </a:ext>
              </a:extLst>
            </p:cNvPr>
            <p:cNvSpPr>
              <a:spLocks noChangeArrowheads="1"/>
            </p:cNvSpPr>
            <p:nvPr/>
          </p:nvSpPr>
          <p:spPr bwMode="auto">
            <a:xfrm>
              <a:off x="631045"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4" name="Oval 31">
              <a:extLst>
                <a:ext uri="{FF2B5EF4-FFF2-40B4-BE49-F238E27FC236}">
                  <a16:creationId xmlns:a16="http://schemas.microsoft.com/office/drawing/2014/main" id="{C21E43CB-A8DE-4333-BEA4-CDDF2E6323BC}"/>
                </a:ext>
              </a:extLst>
            </p:cNvPr>
            <p:cNvSpPr>
              <a:spLocks noChangeArrowheads="1"/>
            </p:cNvSpPr>
            <p:nvPr/>
          </p:nvSpPr>
          <p:spPr bwMode="auto">
            <a:xfrm>
              <a:off x="123224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5" name="Oval 32">
              <a:extLst>
                <a:ext uri="{FF2B5EF4-FFF2-40B4-BE49-F238E27FC236}">
                  <a16:creationId xmlns:a16="http://schemas.microsoft.com/office/drawing/2014/main" id="{11D1B0E0-9CFC-4AC1-9AEE-1A2B7A825796}"/>
                </a:ext>
              </a:extLst>
            </p:cNvPr>
            <p:cNvSpPr>
              <a:spLocks noChangeArrowheads="1"/>
            </p:cNvSpPr>
            <p:nvPr/>
          </p:nvSpPr>
          <p:spPr bwMode="auto">
            <a:xfrm>
              <a:off x="183344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6" name="Oval 33">
              <a:extLst>
                <a:ext uri="{FF2B5EF4-FFF2-40B4-BE49-F238E27FC236}">
                  <a16:creationId xmlns:a16="http://schemas.microsoft.com/office/drawing/2014/main" id="{98AE21FD-CB7C-4A43-B835-4D97C50BB277}"/>
                </a:ext>
              </a:extLst>
            </p:cNvPr>
            <p:cNvSpPr>
              <a:spLocks noChangeArrowheads="1"/>
            </p:cNvSpPr>
            <p:nvPr/>
          </p:nvSpPr>
          <p:spPr bwMode="auto">
            <a:xfrm>
              <a:off x="631045"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7" name="Oval 34">
              <a:extLst>
                <a:ext uri="{FF2B5EF4-FFF2-40B4-BE49-F238E27FC236}">
                  <a16:creationId xmlns:a16="http://schemas.microsoft.com/office/drawing/2014/main" id="{1E5F4813-36F5-44E2-832D-22B628DB805F}"/>
                </a:ext>
              </a:extLst>
            </p:cNvPr>
            <p:cNvSpPr>
              <a:spLocks noChangeArrowheads="1"/>
            </p:cNvSpPr>
            <p:nvPr/>
          </p:nvSpPr>
          <p:spPr bwMode="auto">
            <a:xfrm>
              <a:off x="123224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8" name="Oval 35">
              <a:extLst>
                <a:ext uri="{FF2B5EF4-FFF2-40B4-BE49-F238E27FC236}">
                  <a16:creationId xmlns:a16="http://schemas.microsoft.com/office/drawing/2014/main" id="{C6DE8790-39AC-4423-A44F-209402DE38C4}"/>
                </a:ext>
              </a:extLst>
            </p:cNvPr>
            <p:cNvSpPr>
              <a:spLocks noChangeArrowheads="1"/>
            </p:cNvSpPr>
            <p:nvPr/>
          </p:nvSpPr>
          <p:spPr bwMode="auto">
            <a:xfrm>
              <a:off x="183344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9" name="Oval 36">
              <a:extLst>
                <a:ext uri="{FF2B5EF4-FFF2-40B4-BE49-F238E27FC236}">
                  <a16:creationId xmlns:a16="http://schemas.microsoft.com/office/drawing/2014/main" id="{F79A8179-7CAA-4B9E-9BFD-49868F7FBD21}"/>
                </a:ext>
              </a:extLst>
            </p:cNvPr>
            <p:cNvSpPr>
              <a:spLocks noChangeArrowheads="1"/>
            </p:cNvSpPr>
            <p:nvPr/>
          </p:nvSpPr>
          <p:spPr bwMode="auto">
            <a:xfrm>
              <a:off x="243037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0" name="Oval 37">
              <a:extLst>
                <a:ext uri="{FF2B5EF4-FFF2-40B4-BE49-F238E27FC236}">
                  <a16:creationId xmlns:a16="http://schemas.microsoft.com/office/drawing/2014/main" id="{0688B26B-4FD6-49D1-82CB-1624E6FD7564}"/>
                </a:ext>
              </a:extLst>
            </p:cNvPr>
            <p:cNvSpPr>
              <a:spLocks noChangeArrowheads="1"/>
            </p:cNvSpPr>
            <p:nvPr/>
          </p:nvSpPr>
          <p:spPr bwMode="auto">
            <a:xfrm>
              <a:off x="243037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1" name="Oval 38">
              <a:extLst>
                <a:ext uri="{FF2B5EF4-FFF2-40B4-BE49-F238E27FC236}">
                  <a16:creationId xmlns:a16="http://schemas.microsoft.com/office/drawing/2014/main" id="{3D192C76-7AEF-493E-924E-BF31C58CDF15}"/>
                </a:ext>
              </a:extLst>
            </p:cNvPr>
            <p:cNvSpPr>
              <a:spLocks noChangeArrowheads="1"/>
            </p:cNvSpPr>
            <p:nvPr/>
          </p:nvSpPr>
          <p:spPr bwMode="auto">
            <a:xfrm>
              <a:off x="243037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2" name="Oval 39">
              <a:extLst>
                <a:ext uri="{FF2B5EF4-FFF2-40B4-BE49-F238E27FC236}">
                  <a16:creationId xmlns:a16="http://schemas.microsoft.com/office/drawing/2014/main" id="{213EA0CA-B84F-4916-B7B3-DCD1FB7DE368}"/>
                </a:ext>
              </a:extLst>
            </p:cNvPr>
            <p:cNvSpPr>
              <a:spLocks noChangeArrowheads="1"/>
            </p:cNvSpPr>
            <p:nvPr/>
          </p:nvSpPr>
          <p:spPr bwMode="auto">
            <a:xfrm>
              <a:off x="243037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3" name="Oval 40">
              <a:extLst>
                <a:ext uri="{FF2B5EF4-FFF2-40B4-BE49-F238E27FC236}">
                  <a16:creationId xmlns:a16="http://schemas.microsoft.com/office/drawing/2014/main" id="{E72B5FA0-A9C4-40D8-8412-6759484B9365}"/>
                </a:ext>
              </a:extLst>
            </p:cNvPr>
            <p:cNvSpPr>
              <a:spLocks noChangeArrowheads="1"/>
            </p:cNvSpPr>
            <p:nvPr/>
          </p:nvSpPr>
          <p:spPr bwMode="auto">
            <a:xfrm>
              <a:off x="243037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4" name="Oval 41">
              <a:extLst>
                <a:ext uri="{FF2B5EF4-FFF2-40B4-BE49-F238E27FC236}">
                  <a16:creationId xmlns:a16="http://schemas.microsoft.com/office/drawing/2014/main" id="{75BC2669-D670-41DC-B47B-3E829BFA459E}"/>
                </a:ext>
              </a:extLst>
            </p:cNvPr>
            <p:cNvSpPr>
              <a:spLocks noChangeArrowheads="1"/>
            </p:cNvSpPr>
            <p:nvPr/>
          </p:nvSpPr>
          <p:spPr bwMode="auto">
            <a:xfrm>
              <a:off x="243037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5" name="Oval 42">
              <a:extLst>
                <a:ext uri="{FF2B5EF4-FFF2-40B4-BE49-F238E27FC236}">
                  <a16:creationId xmlns:a16="http://schemas.microsoft.com/office/drawing/2014/main" id="{5D4009F7-8232-4FB0-9A7C-77BC9894F75A}"/>
                </a:ext>
              </a:extLst>
            </p:cNvPr>
            <p:cNvSpPr>
              <a:spLocks noChangeArrowheads="1"/>
            </p:cNvSpPr>
            <p:nvPr/>
          </p:nvSpPr>
          <p:spPr bwMode="auto">
            <a:xfrm>
              <a:off x="243037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6" name="Oval 43">
              <a:extLst>
                <a:ext uri="{FF2B5EF4-FFF2-40B4-BE49-F238E27FC236}">
                  <a16:creationId xmlns:a16="http://schemas.microsoft.com/office/drawing/2014/main" id="{4E4EF4BD-7A99-471B-A467-3AD0EB088794}"/>
                </a:ext>
              </a:extLst>
            </p:cNvPr>
            <p:cNvSpPr>
              <a:spLocks noChangeArrowheads="1"/>
            </p:cNvSpPr>
            <p:nvPr/>
          </p:nvSpPr>
          <p:spPr bwMode="auto">
            <a:xfrm>
              <a:off x="243037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7" name="Oval 44">
              <a:extLst>
                <a:ext uri="{FF2B5EF4-FFF2-40B4-BE49-F238E27FC236}">
                  <a16:creationId xmlns:a16="http://schemas.microsoft.com/office/drawing/2014/main" id="{149772C4-D04C-4FE3-851A-6B6DD4CD6CDB}"/>
                </a:ext>
              </a:extLst>
            </p:cNvPr>
            <p:cNvSpPr>
              <a:spLocks noChangeArrowheads="1"/>
            </p:cNvSpPr>
            <p:nvPr/>
          </p:nvSpPr>
          <p:spPr bwMode="auto">
            <a:xfrm>
              <a:off x="243037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8" name="Oval 45">
              <a:extLst>
                <a:ext uri="{FF2B5EF4-FFF2-40B4-BE49-F238E27FC236}">
                  <a16:creationId xmlns:a16="http://schemas.microsoft.com/office/drawing/2014/main" id="{84D7C2C8-7533-4503-9EC2-3CE8197C26EC}"/>
                </a:ext>
              </a:extLst>
            </p:cNvPr>
            <p:cNvSpPr>
              <a:spLocks noChangeArrowheads="1"/>
            </p:cNvSpPr>
            <p:nvPr/>
          </p:nvSpPr>
          <p:spPr bwMode="auto">
            <a:xfrm>
              <a:off x="243037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9" name="Oval 46">
              <a:extLst>
                <a:ext uri="{FF2B5EF4-FFF2-40B4-BE49-F238E27FC236}">
                  <a16:creationId xmlns:a16="http://schemas.microsoft.com/office/drawing/2014/main" id="{A45FE76B-A430-4D10-ACE7-908F2F6B4F28}"/>
                </a:ext>
              </a:extLst>
            </p:cNvPr>
            <p:cNvSpPr>
              <a:spLocks noChangeArrowheads="1"/>
            </p:cNvSpPr>
            <p:nvPr/>
          </p:nvSpPr>
          <p:spPr bwMode="auto">
            <a:xfrm>
              <a:off x="303157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0" name="Oval 47">
              <a:extLst>
                <a:ext uri="{FF2B5EF4-FFF2-40B4-BE49-F238E27FC236}">
                  <a16:creationId xmlns:a16="http://schemas.microsoft.com/office/drawing/2014/main" id="{B5116A7C-1371-4D14-B87D-77F6397BF697}"/>
                </a:ext>
              </a:extLst>
            </p:cNvPr>
            <p:cNvSpPr>
              <a:spLocks noChangeArrowheads="1"/>
            </p:cNvSpPr>
            <p:nvPr/>
          </p:nvSpPr>
          <p:spPr bwMode="auto">
            <a:xfrm>
              <a:off x="303157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1" name="Oval 48">
              <a:extLst>
                <a:ext uri="{FF2B5EF4-FFF2-40B4-BE49-F238E27FC236}">
                  <a16:creationId xmlns:a16="http://schemas.microsoft.com/office/drawing/2014/main" id="{C6B2FBBB-6038-479A-807F-A3B5623A313C}"/>
                </a:ext>
              </a:extLst>
            </p:cNvPr>
            <p:cNvSpPr>
              <a:spLocks noChangeArrowheads="1"/>
            </p:cNvSpPr>
            <p:nvPr/>
          </p:nvSpPr>
          <p:spPr bwMode="auto">
            <a:xfrm>
              <a:off x="303157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2" name="Oval 49">
              <a:extLst>
                <a:ext uri="{FF2B5EF4-FFF2-40B4-BE49-F238E27FC236}">
                  <a16:creationId xmlns:a16="http://schemas.microsoft.com/office/drawing/2014/main" id="{6E33192F-183A-4B96-911D-4FCF4C0F6855}"/>
                </a:ext>
              </a:extLst>
            </p:cNvPr>
            <p:cNvSpPr>
              <a:spLocks noChangeArrowheads="1"/>
            </p:cNvSpPr>
            <p:nvPr/>
          </p:nvSpPr>
          <p:spPr bwMode="auto">
            <a:xfrm>
              <a:off x="303157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3" name="Oval 50">
              <a:extLst>
                <a:ext uri="{FF2B5EF4-FFF2-40B4-BE49-F238E27FC236}">
                  <a16:creationId xmlns:a16="http://schemas.microsoft.com/office/drawing/2014/main" id="{90BE1B22-C8AF-4A99-A841-C67BF6C1D7D4}"/>
                </a:ext>
              </a:extLst>
            </p:cNvPr>
            <p:cNvSpPr>
              <a:spLocks noChangeArrowheads="1"/>
            </p:cNvSpPr>
            <p:nvPr/>
          </p:nvSpPr>
          <p:spPr bwMode="auto">
            <a:xfrm>
              <a:off x="303157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4" name="Oval 51">
              <a:extLst>
                <a:ext uri="{FF2B5EF4-FFF2-40B4-BE49-F238E27FC236}">
                  <a16:creationId xmlns:a16="http://schemas.microsoft.com/office/drawing/2014/main" id="{AAEC01FF-362C-44DF-9796-057200D8E67E}"/>
                </a:ext>
              </a:extLst>
            </p:cNvPr>
            <p:cNvSpPr>
              <a:spLocks noChangeArrowheads="1"/>
            </p:cNvSpPr>
            <p:nvPr/>
          </p:nvSpPr>
          <p:spPr bwMode="auto">
            <a:xfrm>
              <a:off x="303157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5" name="Oval 52">
              <a:extLst>
                <a:ext uri="{FF2B5EF4-FFF2-40B4-BE49-F238E27FC236}">
                  <a16:creationId xmlns:a16="http://schemas.microsoft.com/office/drawing/2014/main" id="{0ABBD4B8-DBE5-490E-BDE2-E0030FEC8B36}"/>
                </a:ext>
              </a:extLst>
            </p:cNvPr>
            <p:cNvSpPr>
              <a:spLocks noChangeArrowheads="1"/>
            </p:cNvSpPr>
            <p:nvPr/>
          </p:nvSpPr>
          <p:spPr bwMode="auto">
            <a:xfrm>
              <a:off x="303157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6" name="Oval 53">
              <a:extLst>
                <a:ext uri="{FF2B5EF4-FFF2-40B4-BE49-F238E27FC236}">
                  <a16:creationId xmlns:a16="http://schemas.microsoft.com/office/drawing/2014/main" id="{0BE71670-A0FC-48FC-8D99-9B2654E1D324}"/>
                </a:ext>
              </a:extLst>
            </p:cNvPr>
            <p:cNvSpPr>
              <a:spLocks noChangeArrowheads="1"/>
            </p:cNvSpPr>
            <p:nvPr/>
          </p:nvSpPr>
          <p:spPr bwMode="auto">
            <a:xfrm>
              <a:off x="303157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7" name="Oval 54">
              <a:extLst>
                <a:ext uri="{FF2B5EF4-FFF2-40B4-BE49-F238E27FC236}">
                  <a16:creationId xmlns:a16="http://schemas.microsoft.com/office/drawing/2014/main" id="{71C80156-C473-4E04-9F01-07C4B256E21E}"/>
                </a:ext>
              </a:extLst>
            </p:cNvPr>
            <p:cNvSpPr>
              <a:spLocks noChangeArrowheads="1"/>
            </p:cNvSpPr>
            <p:nvPr/>
          </p:nvSpPr>
          <p:spPr bwMode="auto">
            <a:xfrm>
              <a:off x="303157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8" name="Oval 55">
              <a:extLst>
                <a:ext uri="{FF2B5EF4-FFF2-40B4-BE49-F238E27FC236}">
                  <a16:creationId xmlns:a16="http://schemas.microsoft.com/office/drawing/2014/main" id="{BED85BDC-B2DD-445D-AAC4-ADEE226001F4}"/>
                </a:ext>
              </a:extLst>
            </p:cNvPr>
            <p:cNvSpPr>
              <a:spLocks noChangeArrowheads="1"/>
            </p:cNvSpPr>
            <p:nvPr/>
          </p:nvSpPr>
          <p:spPr bwMode="auto">
            <a:xfrm>
              <a:off x="303157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69" name="Oval 56">
              <a:extLst>
                <a:ext uri="{FF2B5EF4-FFF2-40B4-BE49-F238E27FC236}">
                  <a16:creationId xmlns:a16="http://schemas.microsoft.com/office/drawing/2014/main" id="{903F49FA-5A4A-4C37-8B5F-733B22BFD80A}"/>
                </a:ext>
              </a:extLst>
            </p:cNvPr>
            <p:cNvSpPr>
              <a:spLocks noChangeArrowheads="1"/>
            </p:cNvSpPr>
            <p:nvPr/>
          </p:nvSpPr>
          <p:spPr bwMode="auto">
            <a:xfrm>
              <a:off x="363277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0" name="Oval 57">
              <a:extLst>
                <a:ext uri="{FF2B5EF4-FFF2-40B4-BE49-F238E27FC236}">
                  <a16:creationId xmlns:a16="http://schemas.microsoft.com/office/drawing/2014/main" id="{D1B8A471-AB4A-4831-9662-C9754A09621F}"/>
                </a:ext>
              </a:extLst>
            </p:cNvPr>
            <p:cNvSpPr>
              <a:spLocks noChangeArrowheads="1"/>
            </p:cNvSpPr>
            <p:nvPr/>
          </p:nvSpPr>
          <p:spPr bwMode="auto">
            <a:xfrm>
              <a:off x="363277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1" name="Oval 58">
              <a:extLst>
                <a:ext uri="{FF2B5EF4-FFF2-40B4-BE49-F238E27FC236}">
                  <a16:creationId xmlns:a16="http://schemas.microsoft.com/office/drawing/2014/main" id="{DEC48CBA-BD21-48D0-8434-4BD9AD8135BD}"/>
                </a:ext>
              </a:extLst>
            </p:cNvPr>
            <p:cNvSpPr>
              <a:spLocks noChangeArrowheads="1"/>
            </p:cNvSpPr>
            <p:nvPr/>
          </p:nvSpPr>
          <p:spPr bwMode="auto">
            <a:xfrm>
              <a:off x="363277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2" name="Oval 59">
              <a:extLst>
                <a:ext uri="{FF2B5EF4-FFF2-40B4-BE49-F238E27FC236}">
                  <a16:creationId xmlns:a16="http://schemas.microsoft.com/office/drawing/2014/main" id="{FD0337BC-561F-4A3E-87E9-895541C15213}"/>
                </a:ext>
              </a:extLst>
            </p:cNvPr>
            <p:cNvSpPr>
              <a:spLocks noChangeArrowheads="1"/>
            </p:cNvSpPr>
            <p:nvPr/>
          </p:nvSpPr>
          <p:spPr bwMode="auto">
            <a:xfrm>
              <a:off x="363277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3" name="Oval 60">
              <a:extLst>
                <a:ext uri="{FF2B5EF4-FFF2-40B4-BE49-F238E27FC236}">
                  <a16:creationId xmlns:a16="http://schemas.microsoft.com/office/drawing/2014/main" id="{509484B2-AD24-414D-88A8-2694BBE3555B}"/>
                </a:ext>
              </a:extLst>
            </p:cNvPr>
            <p:cNvSpPr>
              <a:spLocks noChangeArrowheads="1"/>
            </p:cNvSpPr>
            <p:nvPr/>
          </p:nvSpPr>
          <p:spPr bwMode="auto">
            <a:xfrm>
              <a:off x="363277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4" name="Oval 61">
              <a:extLst>
                <a:ext uri="{FF2B5EF4-FFF2-40B4-BE49-F238E27FC236}">
                  <a16:creationId xmlns:a16="http://schemas.microsoft.com/office/drawing/2014/main" id="{5591A40D-6FFD-4684-B734-3B7B064D2234}"/>
                </a:ext>
              </a:extLst>
            </p:cNvPr>
            <p:cNvSpPr>
              <a:spLocks noChangeArrowheads="1"/>
            </p:cNvSpPr>
            <p:nvPr/>
          </p:nvSpPr>
          <p:spPr bwMode="auto">
            <a:xfrm>
              <a:off x="363277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5" name="Oval 62">
              <a:extLst>
                <a:ext uri="{FF2B5EF4-FFF2-40B4-BE49-F238E27FC236}">
                  <a16:creationId xmlns:a16="http://schemas.microsoft.com/office/drawing/2014/main" id="{F90892DC-6AE3-47D3-883C-44A9E913A15F}"/>
                </a:ext>
              </a:extLst>
            </p:cNvPr>
            <p:cNvSpPr>
              <a:spLocks noChangeArrowheads="1"/>
            </p:cNvSpPr>
            <p:nvPr/>
          </p:nvSpPr>
          <p:spPr bwMode="auto">
            <a:xfrm>
              <a:off x="363277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6" name="Oval 63">
              <a:extLst>
                <a:ext uri="{FF2B5EF4-FFF2-40B4-BE49-F238E27FC236}">
                  <a16:creationId xmlns:a16="http://schemas.microsoft.com/office/drawing/2014/main" id="{85F473DE-3E04-4094-B905-6A8617CF9FD1}"/>
                </a:ext>
              </a:extLst>
            </p:cNvPr>
            <p:cNvSpPr>
              <a:spLocks noChangeArrowheads="1"/>
            </p:cNvSpPr>
            <p:nvPr/>
          </p:nvSpPr>
          <p:spPr bwMode="auto">
            <a:xfrm>
              <a:off x="363277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7" name="Oval 64">
              <a:extLst>
                <a:ext uri="{FF2B5EF4-FFF2-40B4-BE49-F238E27FC236}">
                  <a16:creationId xmlns:a16="http://schemas.microsoft.com/office/drawing/2014/main" id="{0E33FAAE-38F7-4BF5-B62C-730D0CB821F4}"/>
                </a:ext>
              </a:extLst>
            </p:cNvPr>
            <p:cNvSpPr>
              <a:spLocks noChangeArrowheads="1"/>
            </p:cNvSpPr>
            <p:nvPr/>
          </p:nvSpPr>
          <p:spPr bwMode="auto">
            <a:xfrm>
              <a:off x="363277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8" name="Oval 65">
              <a:extLst>
                <a:ext uri="{FF2B5EF4-FFF2-40B4-BE49-F238E27FC236}">
                  <a16:creationId xmlns:a16="http://schemas.microsoft.com/office/drawing/2014/main" id="{F71A0604-74FA-475E-A4F0-864146F648D9}"/>
                </a:ext>
              </a:extLst>
            </p:cNvPr>
            <p:cNvSpPr>
              <a:spLocks noChangeArrowheads="1"/>
            </p:cNvSpPr>
            <p:nvPr/>
          </p:nvSpPr>
          <p:spPr bwMode="auto">
            <a:xfrm>
              <a:off x="363277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79" name="Oval 66">
              <a:extLst>
                <a:ext uri="{FF2B5EF4-FFF2-40B4-BE49-F238E27FC236}">
                  <a16:creationId xmlns:a16="http://schemas.microsoft.com/office/drawing/2014/main" id="{E39D313D-CCF4-47CA-8665-5440E6BF5CEA}"/>
                </a:ext>
              </a:extLst>
            </p:cNvPr>
            <p:cNvSpPr>
              <a:spLocks noChangeArrowheads="1"/>
            </p:cNvSpPr>
            <p:nvPr/>
          </p:nvSpPr>
          <p:spPr bwMode="auto">
            <a:xfrm>
              <a:off x="422970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0" name="Oval 67">
              <a:extLst>
                <a:ext uri="{FF2B5EF4-FFF2-40B4-BE49-F238E27FC236}">
                  <a16:creationId xmlns:a16="http://schemas.microsoft.com/office/drawing/2014/main" id="{01ECE967-0BA5-48F4-A345-8079FB92D891}"/>
                </a:ext>
              </a:extLst>
            </p:cNvPr>
            <p:cNvSpPr>
              <a:spLocks noChangeArrowheads="1"/>
            </p:cNvSpPr>
            <p:nvPr/>
          </p:nvSpPr>
          <p:spPr bwMode="auto">
            <a:xfrm>
              <a:off x="422970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1" name="Oval 68">
              <a:extLst>
                <a:ext uri="{FF2B5EF4-FFF2-40B4-BE49-F238E27FC236}">
                  <a16:creationId xmlns:a16="http://schemas.microsoft.com/office/drawing/2014/main" id="{A5B1FAF6-18FD-4262-B77B-79F3AFD3CA51}"/>
                </a:ext>
              </a:extLst>
            </p:cNvPr>
            <p:cNvSpPr>
              <a:spLocks noChangeArrowheads="1"/>
            </p:cNvSpPr>
            <p:nvPr/>
          </p:nvSpPr>
          <p:spPr bwMode="auto">
            <a:xfrm>
              <a:off x="422970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2" name="Oval 69">
              <a:extLst>
                <a:ext uri="{FF2B5EF4-FFF2-40B4-BE49-F238E27FC236}">
                  <a16:creationId xmlns:a16="http://schemas.microsoft.com/office/drawing/2014/main" id="{F8CBC227-CFD1-400F-8C90-F9BACF59890D}"/>
                </a:ext>
              </a:extLst>
            </p:cNvPr>
            <p:cNvSpPr>
              <a:spLocks noChangeArrowheads="1"/>
            </p:cNvSpPr>
            <p:nvPr/>
          </p:nvSpPr>
          <p:spPr bwMode="auto">
            <a:xfrm>
              <a:off x="422970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3" name="Oval 70">
              <a:extLst>
                <a:ext uri="{FF2B5EF4-FFF2-40B4-BE49-F238E27FC236}">
                  <a16:creationId xmlns:a16="http://schemas.microsoft.com/office/drawing/2014/main" id="{BB0B782A-1B22-4081-AACD-984FA1294D7A}"/>
                </a:ext>
              </a:extLst>
            </p:cNvPr>
            <p:cNvSpPr>
              <a:spLocks noChangeArrowheads="1"/>
            </p:cNvSpPr>
            <p:nvPr/>
          </p:nvSpPr>
          <p:spPr bwMode="auto">
            <a:xfrm>
              <a:off x="422970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4" name="Oval 71">
              <a:extLst>
                <a:ext uri="{FF2B5EF4-FFF2-40B4-BE49-F238E27FC236}">
                  <a16:creationId xmlns:a16="http://schemas.microsoft.com/office/drawing/2014/main" id="{013445F3-D63B-4191-B657-1EC0CDBD5B15}"/>
                </a:ext>
              </a:extLst>
            </p:cNvPr>
            <p:cNvSpPr>
              <a:spLocks noChangeArrowheads="1"/>
            </p:cNvSpPr>
            <p:nvPr/>
          </p:nvSpPr>
          <p:spPr bwMode="auto">
            <a:xfrm>
              <a:off x="422970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5" name="Oval 72">
              <a:extLst>
                <a:ext uri="{FF2B5EF4-FFF2-40B4-BE49-F238E27FC236}">
                  <a16:creationId xmlns:a16="http://schemas.microsoft.com/office/drawing/2014/main" id="{4F1C2115-E0B8-4115-97A1-91DE47ADE72C}"/>
                </a:ext>
              </a:extLst>
            </p:cNvPr>
            <p:cNvSpPr>
              <a:spLocks noChangeArrowheads="1"/>
            </p:cNvSpPr>
            <p:nvPr/>
          </p:nvSpPr>
          <p:spPr bwMode="auto">
            <a:xfrm>
              <a:off x="422970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6" name="Oval 73">
              <a:extLst>
                <a:ext uri="{FF2B5EF4-FFF2-40B4-BE49-F238E27FC236}">
                  <a16:creationId xmlns:a16="http://schemas.microsoft.com/office/drawing/2014/main" id="{28B12DAA-556E-4A93-A0FB-86BBC86C9D38}"/>
                </a:ext>
              </a:extLst>
            </p:cNvPr>
            <p:cNvSpPr>
              <a:spLocks noChangeArrowheads="1"/>
            </p:cNvSpPr>
            <p:nvPr/>
          </p:nvSpPr>
          <p:spPr bwMode="auto">
            <a:xfrm>
              <a:off x="422970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7" name="Oval 74">
              <a:extLst>
                <a:ext uri="{FF2B5EF4-FFF2-40B4-BE49-F238E27FC236}">
                  <a16:creationId xmlns:a16="http://schemas.microsoft.com/office/drawing/2014/main" id="{FCFDAB88-7AE4-4D6C-A216-CB6585FB011A}"/>
                </a:ext>
              </a:extLst>
            </p:cNvPr>
            <p:cNvSpPr>
              <a:spLocks noChangeArrowheads="1"/>
            </p:cNvSpPr>
            <p:nvPr/>
          </p:nvSpPr>
          <p:spPr bwMode="auto">
            <a:xfrm>
              <a:off x="422970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8" name="Oval 75">
              <a:extLst>
                <a:ext uri="{FF2B5EF4-FFF2-40B4-BE49-F238E27FC236}">
                  <a16:creationId xmlns:a16="http://schemas.microsoft.com/office/drawing/2014/main" id="{05DE7C6A-4C4E-4168-9988-1D308C0FE8D3}"/>
                </a:ext>
              </a:extLst>
            </p:cNvPr>
            <p:cNvSpPr>
              <a:spLocks noChangeArrowheads="1"/>
            </p:cNvSpPr>
            <p:nvPr/>
          </p:nvSpPr>
          <p:spPr bwMode="auto">
            <a:xfrm>
              <a:off x="422970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89" name="Oval 76">
              <a:extLst>
                <a:ext uri="{FF2B5EF4-FFF2-40B4-BE49-F238E27FC236}">
                  <a16:creationId xmlns:a16="http://schemas.microsoft.com/office/drawing/2014/main" id="{EA842DC0-99D7-4AB6-86A1-81B88D2D40D1}"/>
                </a:ext>
              </a:extLst>
            </p:cNvPr>
            <p:cNvSpPr>
              <a:spLocks noChangeArrowheads="1"/>
            </p:cNvSpPr>
            <p:nvPr/>
          </p:nvSpPr>
          <p:spPr bwMode="auto">
            <a:xfrm>
              <a:off x="4830902"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0" name="Oval 77">
              <a:extLst>
                <a:ext uri="{FF2B5EF4-FFF2-40B4-BE49-F238E27FC236}">
                  <a16:creationId xmlns:a16="http://schemas.microsoft.com/office/drawing/2014/main" id="{DE1FB79C-4B38-4627-BE86-ECB93BFBC5ED}"/>
                </a:ext>
              </a:extLst>
            </p:cNvPr>
            <p:cNvSpPr>
              <a:spLocks noChangeArrowheads="1"/>
            </p:cNvSpPr>
            <p:nvPr/>
          </p:nvSpPr>
          <p:spPr bwMode="auto">
            <a:xfrm>
              <a:off x="4830902"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1" name="Oval 78">
              <a:extLst>
                <a:ext uri="{FF2B5EF4-FFF2-40B4-BE49-F238E27FC236}">
                  <a16:creationId xmlns:a16="http://schemas.microsoft.com/office/drawing/2014/main" id="{05B8E1C1-2C5F-4153-9E90-B3F2A81ABA46}"/>
                </a:ext>
              </a:extLst>
            </p:cNvPr>
            <p:cNvSpPr>
              <a:spLocks noChangeArrowheads="1"/>
            </p:cNvSpPr>
            <p:nvPr/>
          </p:nvSpPr>
          <p:spPr bwMode="auto">
            <a:xfrm>
              <a:off x="4830902"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2" name="Oval 79">
              <a:extLst>
                <a:ext uri="{FF2B5EF4-FFF2-40B4-BE49-F238E27FC236}">
                  <a16:creationId xmlns:a16="http://schemas.microsoft.com/office/drawing/2014/main" id="{2C35AC3F-F032-46F8-900F-971E67FA8610}"/>
                </a:ext>
              </a:extLst>
            </p:cNvPr>
            <p:cNvSpPr>
              <a:spLocks noChangeArrowheads="1"/>
            </p:cNvSpPr>
            <p:nvPr/>
          </p:nvSpPr>
          <p:spPr bwMode="auto">
            <a:xfrm>
              <a:off x="4830902"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3" name="Oval 80">
              <a:extLst>
                <a:ext uri="{FF2B5EF4-FFF2-40B4-BE49-F238E27FC236}">
                  <a16:creationId xmlns:a16="http://schemas.microsoft.com/office/drawing/2014/main" id="{AFAC18AB-C3A4-474B-85E9-41AB55A3822C}"/>
                </a:ext>
              </a:extLst>
            </p:cNvPr>
            <p:cNvSpPr>
              <a:spLocks noChangeArrowheads="1"/>
            </p:cNvSpPr>
            <p:nvPr/>
          </p:nvSpPr>
          <p:spPr bwMode="auto">
            <a:xfrm>
              <a:off x="4830902"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4" name="Oval 81">
              <a:extLst>
                <a:ext uri="{FF2B5EF4-FFF2-40B4-BE49-F238E27FC236}">
                  <a16:creationId xmlns:a16="http://schemas.microsoft.com/office/drawing/2014/main" id="{A4C81C04-1470-4534-9BC4-F86F470656BB}"/>
                </a:ext>
              </a:extLst>
            </p:cNvPr>
            <p:cNvSpPr>
              <a:spLocks noChangeArrowheads="1"/>
            </p:cNvSpPr>
            <p:nvPr/>
          </p:nvSpPr>
          <p:spPr bwMode="auto">
            <a:xfrm>
              <a:off x="4830902"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5" name="Oval 82">
              <a:extLst>
                <a:ext uri="{FF2B5EF4-FFF2-40B4-BE49-F238E27FC236}">
                  <a16:creationId xmlns:a16="http://schemas.microsoft.com/office/drawing/2014/main" id="{4078A1E0-E4E4-4F75-993E-2633499C700E}"/>
                </a:ext>
              </a:extLst>
            </p:cNvPr>
            <p:cNvSpPr>
              <a:spLocks noChangeArrowheads="1"/>
            </p:cNvSpPr>
            <p:nvPr/>
          </p:nvSpPr>
          <p:spPr bwMode="auto">
            <a:xfrm>
              <a:off x="4830902"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6" name="Oval 83">
              <a:extLst>
                <a:ext uri="{FF2B5EF4-FFF2-40B4-BE49-F238E27FC236}">
                  <a16:creationId xmlns:a16="http://schemas.microsoft.com/office/drawing/2014/main" id="{5B87673A-D98E-4BFC-9881-7C5A3A23C6EE}"/>
                </a:ext>
              </a:extLst>
            </p:cNvPr>
            <p:cNvSpPr>
              <a:spLocks noChangeArrowheads="1"/>
            </p:cNvSpPr>
            <p:nvPr/>
          </p:nvSpPr>
          <p:spPr bwMode="auto">
            <a:xfrm>
              <a:off x="4830902"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7" name="Oval 84">
              <a:extLst>
                <a:ext uri="{FF2B5EF4-FFF2-40B4-BE49-F238E27FC236}">
                  <a16:creationId xmlns:a16="http://schemas.microsoft.com/office/drawing/2014/main" id="{A1ED1411-EC43-4828-B665-75533538D827}"/>
                </a:ext>
              </a:extLst>
            </p:cNvPr>
            <p:cNvSpPr>
              <a:spLocks noChangeArrowheads="1"/>
            </p:cNvSpPr>
            <p:nvPr/>
          </p:nvSpPr>
          <p:spPr bwMode="auto">
            <a:xfrm>
              <a:off x="4830902"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8" name="Oval 85">
              <a:extLst>
                <a:ext uri="{FF2B5EF4-FFF2-40B4-BE49-F238E27FC236}">
                  <a16:creationId xmlns:a16="http://schemas.microsoft.com/office/drawing/2014/main" id="{5BD5FE9A-AF69-433E-9016-13CFEABF9664}"/>
                </a:ext>
              </a:extLst>
            </p:cNvPr>
            <p:cNvSpPr>
              <a:spLocks noChangeArrowheads="1"/>
            </p:cNvSpPr>
            <p:nvPr/>
          </p:nvSpPr>
          <p:spPr bwMode="auto">
            <a:xfrm>
              <a:off x="4830902"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99" name="Oval 86">
              <a:extLst>
                <a:ext uri="{FF2B5EF4-FFF2-40B4-BE49-F238E27FC236}">
                  <a16:creationId xmlns:a16="http://schemas.microsoft.com/office/drawing/2014/main" id="{69281FA4-3B19-421E-B8EC-2F06C430C68B}"/>
                </a:ext>
              </a:extLst>
            </p:cNvPr>
            <p:cNvSpPr>
              <a:spLocks noChangeArrowheads="1"/>
            </p:cNvSpPr>
            <p:nvPr/>
          </p:nvSpPr>
          <p:spPr bwMode="auto">
            <a:xfrm>
              <a:off x="5429257"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0" name="Oval 87">
              <a:extLst>
                <a:ext uri="{FF2B5EF4-FFF2-40B4-BE49-F238E27FC236}">
                  <a16:creationId xmlns:a16="http://schemas.microsoft.com/office/drawing/2014/main" id="{BEBCBDF2-F955-4CCB-8652-25A699A6D65F}"/>
                </a:ext>
              </a:extLst>
            </p:cNvPr>
            <p:cNvSpPr>
              <a:spLocks noChangeArrowheads="1"/>
            </p:cNvSpPr>
            <p:nvPr/>
          </p:nvSpPr>
          <p:spPr bwMode="auto">
            <a:xfrm>
              <a:off x="5429257"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1" name="Oval 88">
              <a:extLst>
                <a:ext uri="{FF2B5EF4-FFF2-40B4-BE49-F238E27FC236}">
                  <a16:creationId xmlns:a16="http://schemas.microsoft.com/office/drawing/2014/main" id="{2AC2D2DA-CE33-4472-B463-B02D38187783}"/>
                </a:ext>
              </a:extLst>
            </p:cNvPr>
            <p:cNvSpPr>
              <a:spLocks noChangeArrowheads="1"/>
            </p:cNvSpPr>
            <p:nvPr/>
          </p:nvSpPr>
          <p:spPr bwMode="auto">
            <a:xfrm>
              <a:off x="5429257"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2" name="Oval 89">
              <a:extLst>
                <a:ext uri="{FF2B5EF4-FFF2-40B4-BE49-F238E27FC236}">
                  <a16:creationId xmlns:a16="http://schemas.microsoft.com/office/drawing/2014/main" id="{1B97C208-4D18-408B-89F3-64EC83CA4DB3}"/>
                </a:ext>
              </a:extLst>
            </p:cNvPr>
            <p:cNvSpPr>
              <a:spLocks noChangeArrowheads="1"/>
            </p:cNvSpPr>
            <p:nvPr/>
          </p:nvSpPr>
          <p:spPr bwMode="auto">
            <a:xfrm>
              <a:off x="5429257"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3" name="Oval 90">
              <a:extLst>
                <a:ext uri="{FF2B5EF4-FFF2-40B4-BE49-F238E27FC236}">
                  <a16:creationId xmlns:a16="http://schemas.microsoft.com/office/drawing/2014/main" id="{867056AB-FD60-40F9-A356-675F500E2811}"/>
                </a:ext>
              </a:extLst>
            </p:cNvPr>
            <p:cNvSpPr>
              <a:spLocks noChangeArrowheads="1"/>
            </p:cNvSpPr>
            <p:nvPr/>
          </p:nvSpPr>
          <p:spPr bwMode="auto">
            <a:xfrm>
              <a:off x="5429257"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4" name="Oval 91">
              <a:extLst>
                <a:ext uri="{FF2B5EF4-FFF2-40B4-BE49-F238E27FC236}">
                  <a16:creationId xmlns:a16="http://schemas.microsoft.com/office/drawing/2014/main" id="{D4140A26-6053-4AD8-8401-4CC880A0278A}"/>
                </a:ext>
              </a:extLst>
            </p:cNvPr>
            <p:cNvSpPr>
              <a:spLocks noChangeArrowheads="1"/>
            </p:cNvSpPr>
            <p:nvPr/>
          </p:nvSpPr>
          <p:spPr bwMode="auto">
            <a:xfrm>
              <a:off x="5429257"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5" name="Oval 92">
              <a:extLst>
                <a:ext uri="{FF2B5EF4-FFF2-40B4-BE49-F238E27FC236}">
                  <a16:creationId xmlns:a16="http://schemas.microsoft.com/office/drawing/2014/main" id="{38C72A12-B42B-4017-8299-A74BF01F8A54}"/>
                </a:ext>
              </a:extLst>
            </p:cNvPr>
            <p:cNvSpPr>
              <a:spLocks noChangeArrowheads="1"/>
            </p:cNvSpPr>
            <p:nvPr/>
          </p:nvSpPr>
          <p:spPr bwMode="auto">
            <a:xfrm>
              <a:off x="5429257"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6" name="Oval 93">
              <a:extLst>
                <a:ext uri="{FF2B5EF4-FFF2-40B4-BE49-F238E27FC236}">
                  <a16:creationId xmlns:a16="http://schemas.microsoft.com/office/drawing/2014/main" id="{D971AB9F-61E1-45E6-9D32-44A4E3004F38}"/>
                </a:ext>
              </a:extLst>
            </p:cNvPr>
            <p:cNvSpPr>
              <a:spLocks noChangeArrowheads="1"/>
            </p:cNvSpPr>
            <p:nvPr/>
          </p:nvSpPr>
          <p:spPr bwMode="auto">
            <a:xfrm>
              <a:off x="5429257"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7" name="Oval 94">
              <a:extLst>
                <a:ext uri="{FF2B5EF4-FFF2-40B4-BE49-F238E27FC236}">
                  <a16:creationId xmlns:a16="http://schemas.microsoft.com/office/drawing/2014/main" id="{B1D0F0AA-07CD-401A-A7BA-A97DD0668D98}"/>
                </a:ext>
              </a:extLst>
            </p:cNvPr>
            <p:cNvSpPr>
              <a:spLocks noChangeArrowheads="1"/>
            </p:cNvSpPr>
            <p:nvPr/>
          </p:nvSpPr>
          <p:spPr bwMode="auto">
            <a:xfrm>
              <a:off x="5429257"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8" name="Oval 95">
              <a:extLst>
                <a:ext uri="{FF2B5EF4-FFF2-40B4-BE49-F238E27FC236}">
                  <a16:creationId xmlns:a16="http://schemas.microsoft.com/office/drawing/2014/main" id="{1BB02D2E-7005-439D-840E-A5A2AC66623D}"/>
                </a:ext>
              </a:extLst>
            </p:cNvPr>
            <p:cNvSpPr>
              <a:spLocks noChangeArrowheads="1"/>
            </p:cNvSpPr>
            <p:nvPr/>
          </p:nvSpPr>
          <p:spPr bwMode="auto">
            <a:xfrm>
              <a:off x="5429257"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09" name="Oval 96">
              <a:extLst>
                <a:ext uri="{FF2B5EF4-FFF2-40B4-BE49-F238E27FC236}">
                  <a16:creationId xmlns:a16="http://schemas.microsoft.com/office/drawing/2014/main" id="{0A4A75BE-A3F6-43AD-8709-62E6E2D5352D}"/>
                </a:ext>
              </a:extLst>
            </p:cNvPr>
            <p:cNvSpPr>
              <a:spLocks noChangeArrowheads="1"/>
            </p:cNvSpPr>
            <p:nvPr/>
          </p:nvSpPr>
          <p:spPr bwMode="auto">
            <a:xfrm>
              <a:off x="602903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0" name="Oval 97">
              <a:extLst>
                <a:ext uri="{FF2B5EF4-FFF2-40B4-BE49-F238E27FC236}">
                  <a16:creationId xmlns:a16="http://schemas.microsoft.com/office/drawing/2014/main" id="{C5EA9592-3E4F-4E9C-A6C6-FA83380E5002}"/>
                </a:ext>
              </a:extLst>
            </p:cNvPr>
            <p:cNvSpPr>
              <a:spLocks noChangeArrowheads="1"/>
            </p:cNvSpPr>
            <p:nvPr/>
          </p:nvSpPr>
          <p:spPr bwMode="auto">
            <a:xfrm>
              <a:off x="602903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1" name="Oval 98">
              <a:extLst>
                <a:ext uri="{FF2B5EF4-FFF2-40B4-BE49-F238E27FC236}">
                  <a16:creationId xmlns:a16="http://schemas.microsoft.com/office/drawing/2014/main" id="{2B3391D0-7809-46E7-9C46-9D56DA8DE26C}"/>
                </a:ext>
              </a:extLst>
            </p:cNvPr>
            <p:cNvSpPr>
              <a:spLocks noChangeArrowheads="1"/>
            </p:cNvSpPr>
            <p:nvPr/>
          </p:nvSpPr>
          <p:spPr bwMode="auto">
            <a:xfrm>
              <a:off x="602903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2" name="Oval 99">
              <a:extLst>
                <a:ext uri="{FF2B5EF4-FFF2-40B4-BE49-F238E27FC236}">
                  <a16:creationId xmlns:a16="http://schemas.microsoft.com/office/drawing/2014/main" id="{57097618-9442-4CF9-A813-641BE1F4632F}"/>
                </a:ext>
              </a:extLst>
            </p:cNvPr>
            <p:cNvSpPr>
              <a:spLocks noChangeArrowheads="1"/>
            </p:cNvSpPr>
            <p:nvPr/>
          </p:nvSpPr>
          <p:spPr bwMode="auto">
            <a:xfrm>
              <a:off x="602903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3" name="Oval 100">
              <a:extLst>
                <a:ext uri="{FF2B5EF4-FFF2-40B4-BE49-F238E27FC236}">
                  <a16:creationId xmlns:a16="http://schemas.microsoft.com/office/drawing/2014/main" id="{0697890A-4AF8-41B0-8D01-80588664F1BC}"/>
                </a:ext>
              </a:extLst>
            </p:cNvPr>
            <p:cNvSpPr>
              <a:spLocks noChangeArrowheads="1"/>
            </p:cNvSpPr>
            <p:nvPr/>
          </p:nvSpPr>
          <p:spPr bwMode="auto">
            <a:xfrm>
              <a:off x="602903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4" name="Oval 101">
              <a:extLst>
                <a:ext uri="{FF2B5EF4-FFF2-40B4-BE49-F238E27FC236}">
                  <a16:creationId xmlns:a16="http://schemas.microsoft.com/office/drawing/2014/main" id="{9D12EF6F-2349-438C-A230-3630039C229C}"/>
                </a:ext>
              </a:extLst>
            </p:cNvPr>
            <p:cNvSpPr>
              <a:spLocks noChangeArrowheads="1"/>
            </p:cNvSpPr>
            <p:nvPr/>
          </p:nvSpPr>
          <p:spPr bwMode="auto">
            <a:xfrm>
              <a:off x="602903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5" name="Oval 102">
              <a:extLst>
                <a:ext uri="{FF2B5EF4-FFF2-40B4-BE49-F238E27FC236}">
                  <a16:creationId xmlns:a16="http://schemas.microsoft.com/office/drawing/2014/main" id="{6E75BD28-91E2-44C9-9BFC-F1AFC2E1DEA7}"/>
                </a:ext>
              </a:extLst>
            </p:cNvPr>
            <p:cNvSpPr>
              <a:spLocks noChangeArrowheads="1"/>
            </p:cNvSpPr>
            <p:nvPr/>
          </p:nvSpPr>
          <p:spPr bwMode="auto">
            <a:xfrm>
              <a:off x="602903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6" name="Oval 103">
              <a:extLst>
                <a:ext uri="{FF2B5EF4-FFF2-40B4-BE49-F238E27FC236}">
                  <a16:creationId xmlns:a16="http://schemas.microsoft.com/office/drawing/2014/main" id="{EDCA08A1-CC0F-4400-83C0-11D0069E63D4}"/>
                </a:ext>
              </a:extLst>
            </p:cNvPr>
            <p:cNvSpPr>
              <a:spLocks noChangeArrowheads="1"/>
            </p:cNvSpPr>
            <p:nvPr/>
          </p:nvSpPr>
          <p:spPr bwMode="auto">
            <a:xfrm>
              <a:off x="602903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7" name="Oval 104">
              <a:extLst>
                <a:ext uri="{FF2B5EF4-FFF2-40B4-BE49-F238E27FC236}">
                  <a16:creationId xmlns:a16="http://schemas.microsoft.com/office/drawing/2014/main" id="{DC61C4C5-AFAC-43EE-B387-0635BD8212D7}"/>
                </a:ext>
              </a:extLst>
            </p:cNvPr>
            <p:cNvSpPr>
              <a:spLocks noChangeArrowheads="1"/>
            </p:cNvSpPr>
            <p:nvPr/>
          </p:nvSpPr>
          <p:spPr bwMode="auto">
            <a:xfrm>
              <a:off x="602903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8" name="Oval 105">
              <a:extLst>
                <a:ext uri="{FF2B5EF4-FFF2-40B4-BE49-F238E27FC236}">
                  <a16:creationId xmlns:a16="http://schemas.microsoft.com/office/drawing/2014/main" id="{4F2133F8-5359-46D6-893E-F5917A329AFF}"/>
                </a:ext>
              </a:extLst>
            </p:cNvPr>
            <p:cNvSpPr>
              <a:spLocks noChangeArrowheads="1"/>
            </p:cNvSpPr>
            <p:nvPr/>
          </p:nvSpPr>
          <p:spPr bwMode="auto">
            <a:xfrm>
              <a:off x="602903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19" name="Oval 106">
              <a:extLst>
                <a:ext uri="{FF2B5EF4-FFF2-40B4-BE49-F238E27FC236}">
                  <a16:creationId xmlns:a16="http://schemas.microsoft.com/office/drawing/2014/main" id="{AA69A2E0-0E48-4D41-865C-9AC86752EEDF}"/>
                </a:ext>
              </a:extLst>
            </p:cNvPr>
            <p:cNvSpPr>
              <a:spLocks noChangeArrowheads="1"/>
            </p:cNvSpPr>
            <p:nvPr/>
          </p:nvSpPr>
          <p:spPr bwMode="auto">
            <a:xfrm>
              <a:off x="6630232"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0" name="Oval 107">
              <a:extLst>
                <a:ext uri="{FF2B5EF4-FFF2-40B4-BE49-F238E27FC236}">
                  <a16:creationId xmlns:a16="http://schemas.microsoft.com/office/drawing/2014/main" id="{21D20892-AF30-4DB9-86DE-6564F501C0EB}"/>
                </a:ext>
              </a:extLst>
            </p:cNvPr>
            <p:cNvSpPr>
              <a:spLocks noChangeArrowheads="1"/>
            </p:cNvSpPr>
            <p:nvPr/>
          </p:nvSpPr>
          <p:spPr bwMode="auto">
            <a:xfrm>
              <a:off x="6630232"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1" name="Oval 108">
              <a:extLst>
                <a:ext uri="{FF2B5EF4-FFF2-40B4-BE49-F238E27FC236}">
                  <a16:creationId xmlns:a16="http://schemas.microsoft.com/office/drawing/2014/main" id="{19809882-8825-498C-803D-1AF6D3230DB6}"/>
                </a:ext>
              </a:extLst>
            </p:cNvPr>
            <p:cNvSpPr>
              <a:spLocks noChangeArrowheads="1"/>
            </p:cNvSpPr>
            <p:nvPr/>
          </p:nvSpPr>
          <p:spPr bwMode="auto">
            <a:xfrm>
              <a:off x="6630232"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2" name="Oval 109">
              <a:extLst>
                <a:ext uri="{FF2B5EF4-FFF2-40B4-BE49-F238E27FC236}">
                  <a16:creationId xmlns:a16="http://schemas.microsoft.com/office/drawing/2014/main" id="{8A92CCAE-B5FB-4BA8-92C9-DB28872F903D}"/>
                </a:ext>
              </a:extLst>
            </p:cNvPr>
            <p:cNvSpPr>
              <a:spLocks noChangeArrowheads="1"/>
            </p:cNvSpPr>
            <p:nvPr/>
          </p:nvSpPr>
          <p:spPr bwMode="auto">
            <a:xfrm>
              <a:off x="6630232"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3" name="Oval 110">
              <a:extLst>
                <a:ext uri="{FF2B5EF4-FFF2-40B4-BE49-F238E27FC236}">
                  <a16:creationId xmlns:a16="http://schemas.microsoft.com/office/drawing/2014/main" id="{9D0E6CC4-9A9B-4DC9-87D6-E186832FA801}"/>
                </a:ext>
              </a:extLst>
            </p:cNvPr>
            <p:cNvSpPr>
              <a:spLocks noChangeArrowheads="1"/>
            </p:cNvSpPr>
            <p:nvPr/>
          </p:nvSpPr>
          <p:spPr bwMode="auto">
            <a:xfrm>
              <a:off x="6630232"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4" name="Oval 111">
              <a:extLst>
                <a:ext uri="{FF2B5EF4-FFF2-40B4-BE49-F238E27FC236}">
                  <a16:creationId xmlns:a16="http://schemas.microsoft.com/office/drawing/2014/main" id="{5A10B161-0806-496C-AB2C-45A2CDE113BB}"/>
                </a:ext>
              </a:extLst>
            </p:cNvPr>
            <p:cNvSpPr>
              <a:spLocks noChangeArrowheads="1"/>
            </p:cNvSpPr>
            <p:nvPr/>
          </p:nvSpPr>
          <p:spPr bwMode="auto">
            <a:xfrm>
              <a:off x="6630232"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5" name="Oval 112">
              <a:extLst>
                <a:ext uri="{FF2B5EF4-FFF2-40B4-BE49-F238E27FC236}">
                  <a16:creationId xmlns:a16="http://schemas.microsoft.com/office/drawing/2014/main" id="{9989843F-B71B-4C47-9A1A-49C16F93D153}"/>
                </a:ext>
              </a:extLst>
            </p:cNvPr>
            <p:cNvSpPr>
              <a:spLocks noChangeArrowheads="1"/>
            </p:cNvSpPr>
            <p:nvPr/>
          </p:nvSpPr>
          <p:spPr bwMode="auto">
            <a:xfrm>
              <a:off x="6630232"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6" name="Oval 113">
              <a:extLst>
                <a:ext uri="{FF2B5EF4-FFF2-40B4-BE49-F238E27FC236}">
                  <a16:creationId xmlns:a16="http://schemas.microsoft.com/office/drawing/2014/main" id="{9815F005-4DC7-4232-88D1-C10035B0BE35}"/>
                </a:ext>
              </a:extLst>
            </p:cNvPr>
            <p:cNvSpPr>
              <a:spLocks noChangeArrowheads="1"/>
            </p:cNvSpPr>
            <p:nvPr/>
          </p:nvSpPr>
          <p:spPr bwMode="auto">
            <a:xfrm>
              <a:off x="6630232"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7" name="Oval 114">
              <a:extLst>
                <a:ext uri="{FF2B5EF4-FFF2-40B4-BE49-F238E27FC236}">
                  <a16:creationId xmlns:a16="http://schemas.microsoft.com/office/drawing/2014/main" id="{30CBE805-7853-4198-9B75-3F3DBFFF1B69}"/>
                </a:ext>
              </a:extLst>
            </p:cNvPr>
            <p:cNvSpPr>
              <a:spLocks noChangeArrowheads="1"/>
            </p:cNvSpPr>
            <p:nvPr/>
          </p:nvSpPr>
          <p:spPr bwMode="auto">
            <a:xfrm>
              <a:off x="6630232"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8" name="Oval 115">
              <a:extLst>
                <a:ext uri="{FF2B5EF4-FFF2-40B4-BE49-F238E27FC236}">
                  <a16:creationId xmlns:a16="http://schemas.microsoft.com/office/drawing/2014/main" id="{E31F6CE4-313B-4402-8BFB-A6BCB9C833C7}"/>
                </a:ext>
              </a:extLst>
            </p:cNvPr>
            <p:cNvSpPr>
              <a:spLocks noChangeArrowheads="1"/>
            </p:cNvSpPr>
            <p:nvPr/>
          </p:nvSpPr>
          <p:spPr bwMode="auto">
            <a:xfrm>
              <a:off x="6630232"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9" name="Oval 116">
              <a:extLst>
                <a:ext uri="{FF2B5EF4-FFF2-40B4-BE49-F238E27FC236}">
                  <a16:creationId xmlns:a16="http://schemas.microsoft.com/office/drawing/2014/main" id="{389C29B3-BE63-44BC-922F-EE6DC0DAF8F1}"/>
                </a:ext>
              </a:extLst>
            </p:cNvPr>
            <p:cNvSpPr>
              <a:spLocks noChangeArrowheads="1"/>
            </p:cNvSpPr>
            <p:nvPr/>
          </p:nvSpPr>
          <p:spPr bwMode="auto">
            <a:xfrm>
              <a:off x="722716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0" name="Oval 117">
              <a:extLst>
                <a:ext uri="{FF2B5EF4-FFF2-40B4-BE49-F238E27FC236}">
                  <a16:creationId xmlns:a16="http://schemas.microsoft.com/office/drawing/2014/main" id="{11B8CDAF-362D-49AC-BBD9-3C175125AC70}"/>
                </a:ext>
              </a:extLst>
            </p:cNvPr>
            <p:cNvSpPr>
              <a:spLocks noChangeArrowheads="1"/>
            </p:cNvSpPr>
            <p:nvPr/>
          </p:nvSpPr>
          <p:spPr bwMode="auto">
            <a:xfrm>
              <a:off x="722716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1" name="Oval 118">
              <a:extLst>
                <a:ext uri="{FF2B5EF4-FFF2-40B4-BE49-F238E27FC236}">
                  <a16:creationId xmlns:a16="http://schemas.microsoft.com/office/drawing/2014/main" id="{0E8FAF6A-8E69-4B65-9CE9-5A161938394C}"/>
                </a:ext>
              </a:extLst>
            </p:cNvPr>
            <p:cNvSpPr>
              <a:spLocks noChangeArrowheads="1"/>
            </p:cNvSpPr>
            <p:nvPr/>
          </p:nvSpPr>
          <p:spPr bwMode="auto">
            <a:xfrm>
              <a:off x="722716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2" name="Oval 119">
              <a:extLst>
                <a:ext uri="{FF2B5EF4-FFF2-40B4-BE49-F238E27FC236}">
                  <a16:creationId xmlns:a16="http://schemas.microsoft.com/office/drawing/2014/main" id="{999F4E17-FC0C-4564-B7E0-78FB56DC3E53}"/>
                </a:ext>
              </a:extLst>
            </p:cNvPr>
            <p:cNvSpPr>
              <a:spLocks noChangeArrowheads="1"/>
            </p:cNvSpPr>
            <p:nvPr/>
          </p:nvSpPr>
          <p:spPr bwMode="auto">
            <a:xfrm>
              <a:off x="722716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3" name="Oval 120">
              <a:extLst>
                <a:ext uri="{FF2B5EF4-FFF2-40B4-BE49-F238E27FC236}">
                  <a16:creationId xmlns:a16="http://schemas.microsoft.com/office/drawing/2014/main" id="{DFAD355D-2AEE-42F2-8F05-FBDECF8E5903}"/>
                </a:ext>
              </a:extLst>
            </p:cNvPr>
            <p:cNvSpPr>
              <a:spLocks noChangeArrowheads="1"/>
            </p:cNvSpPr>
            <p:nvPr/>
          </p:nvSpPr>
          <p:spPr bwMode="auto">
            <a:xfrm>
              <a:off x="722716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4" name="Oval 121">
              <a:extLst>
                <a:ext uri="{FF2B5EF4-FFF2-40B4-BE49-F238E27FC236}">
                  <a16:creationId xmlns:a16="http://schemas.microsoft.com/office/drawing/2014/main" id="{094909F8-0194-448B-9FFA-6EDDED2134BD}"/>
                </a:ext>
              </a:extLst>
            </p:cNvPr>
            <p:cNvSpPr>
              <a:spLocks noChangeArrowheads="1"/>
            </p:cNvSpPr>
            <p:nvPr/>
          </p:nvSpPr>
          <p:spPr bwMode="auto">
            <a:xfrm>
              <a:off x="722716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5" name="Oval 122">
              <a:extLst>
                <a:ext uri="{FF2B5EF4-FFF2-40B4-BE49-F238E27FC236}">
                  <a16:creationId xmlns:a16="http://schemas.microsoft.com/office/drawing/2014/main" id="{FBFC8D43-8C33-42A8-87C9-0DF1E7EE34FB}"/>
                </a:ext>
              </a:extLst>
            </p:cNvPr>
            <p:cNvSpPr>
              <a:spLocks noChangeArrowheads="1"/>
            </p:cNvSpPr>
            <p:nvPr/>
          </p:nvSpPr>
          <p:spPr bwMode="auto">
            <a:xfrm>
              <a:off x="722716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6" name="Oval 123">
              <a:extLst>
                <a:ext uri="{FF2B5EF4-FFF2-40B4-BE49-F238E27FC236}">
                  <a16:creationId xmlns:a16="http://schemas.microsoft.com/office/drawing/2014/main" id="{5D92EAFB-93A5-4B6C-8EB7-C1F7BF51B06E}"/>
                </a:ext>
              </a:extLst>
            </p:cNvPr>
            <p:cNvSpPr>
              <a:spLocks noChangeArrowheads="1"/>
            </p:cNvSpPr>
            <p:nvPr/>
          </p:nvSpPr>
          <p:spPr bwMode="auto">
            <a:xfrm>
              <a:off x="722716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7" name="Oval 124">
              <a:extLst>
                <a:ext uri="{FF2B5EF4-FFF2-40B4-BE49-F238E27FC236}">
                  <a16:creationId xmlns:a16="http://schemas.microsoft.com/office/drawing/2014/main" id="{BB8CE082-F454-4E83-9911-8430A9F1D4B0}"/>
                </a:ext>
              </a:extLst>
            </p:cNvPr>
            <p:cNvSpPr>
              <a:spLocks noChangeArrowheads="1"/>
            </p:cNvSpPr>
            <p:nvPr/>
          </p:nvSpPr>
          <p:spPr bwMode="auto">
            <a:xfrm>
              <a:off x="722716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8" name="Oval 125">
              <a:extLst>
                <a:ext uri="{FF2B5EF4-FFF2-40B4-BE49-F238E27FC236}">
                  <a16:creationId xmlns:a16="http://schemas.microsoft.com/office/drawing/2014/main" id="{9ECF2528-15FB-49CE-871D-ECA796A52912}"/>
                </a:ext>
              </a:extLst>
            </p:cNvPr>
            <p:cNvSpPr>
              <a:spLocks noChangeArrowheads="1"/>
            </p:cNvSpPr>
            <p:nvPr/>
          </p:nvSpPr>
          <p:spPr bwMode="auto">
            <a:xfrm>
              <a:off x="722716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39" name="Oval 126">
              <a:extLst>
                <a:ext uri="{FF2B5EF4-FFF2-40B4-BE49-F238E27FC236}">
                  <a16:creationId xmlns:a16="http://schemas.microsoft.com/office/drawing/2014/main" id="{614AEBA8-CC7F-4696-8689-1AF7CC550689}"/>
                </a:ext>
              </a:extLst>
            </p:cNvPr>
            <p:cNvSpPr>
              <a:spLocks noChangeArrowheads="1"/>
            </p:cNvSpPr>
            <p:nvPr/>
          </p:nvSpPr>
          <p:spPr bwMode="auto">
            <a:xfrm>
              <a:off x="782836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0" name="Oval 127">
              <a:extLst>
                <a:ext uri="{FF2B5EF4-FFF2-40B4-BE49-F238E27FC236}">
                  <a16:creationId xmlns:a16="http://schemas.microsoft.com/office/drawing/2014/main" id="{E2F88AA8-0C12-4696-AE59-F675BA0072FD}"/>
                </a:ext>
              </a:extLst>
            </p:cNvPr>
            <p:cNvSpPr>
              <a:spLocks noChangeArrowheads="1"/>
            </p:cNvSpPr>
            <p:nvPr/>
          </p:nvSpPr>
          <p:spPr bwMode="auto">
            <a:xfrm>
              <a:off x="782836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1" name="Oval 128">
              <a:extLst>
                <a:ext uri="{FF2B5EF4-FFF2-40B4-BE49-F238E27FC236}">
                  <a16:creationId xmlns:a16="http://schemas.microsoft.com/office/drawing/2014/main" id="{F0EBBEA6-7FE9-4224-B6E2-6AB5DDC9A8D3}"/>
                </a:ext>
              </a:extLst>
            </p:cNvPr>
            <p:cNvSpPr>
              <a:spLocks noChangeArrowheads="1"/>
            </p:cNvSpPr>
            <p:nvPr/>
          </p:nvSpPr>
          <p:spPr bwMode="auto">
            <a:xfrm>
              <a:off x="782836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2" name="Oval 129">
              <a:extLst>
                <a:ext uri="{FF2B5EF4-FFF2-40B4-BE49-F238E27FC236}">
                  <a16:creationId xmlns:a16="http://schemas.microsoft.com/office/drawing/2014/main" id="{CCA63A95-70A0-42A4-A064-30AD335B5377}"/>
                </a:ext>
              </a:extLst>
            </p:cNvPr>
            <p:cNvSpPr>
              <a:spLocks noChangeArrowheads="1"/>
            </p:cNvSpPr>
            <p:nvPr/>
          </p:nvSpPr>
          <p:spPr bwMode="auto">
            <a:xfrm>
              <a:off x="782836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3" name="Oval 130">
              <a:extLst>
                <a:ext uri="{FF2B5EF4-FFF2-40B4-BE49-F238E27FC236}">
                  <a16:creationId xmlns:a16="http://schemas.microsoft.com/office/drawing/2014/main" id="{BAB251B9-9861-482D-BC9E-B09857E6DE41}"/>
                </a:ext>
              </a:extLst>
            </p:cNvPr>
            <p:cNvSpPr>
              <a:spLocks noChangeArrowheads="1"/>
            </p:cNvSpPr>
            <p:nvPr/>
          </p:nvSpPr>
          <p:spPr bwMode="auto">
            <a:xfrm>
              <a:off x="782836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4" name="Oval 131">
              <a:extLst>
                <a:ext uri="{FF2B5EF4-FFF2-40B4-BE49-F238E27FC236}">
                  <a16:creationId xmlns:a16="http://schemas.microsoft.com/office/drawing/2014/main" id="{82368C8C-7440-415F-BC84-A1E8F942A436}"/>
                </a:ext>
              </a:extLst>
            </p:cNvPr>
            <p:cNvSpPr>
              <a:spLocks noChangeArrowheads="1"/>
            </p:cNvSpPr>
            <p:nvPr/>
          </p:nvSpPr>
          <p:spPr bwMode="auto">
            <a:xfrm>
              <a:off x="1022604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5" name="Oval 132">
              <a:extLst>
                <a:ext uri="{FF2B5EF4-FFF2-40B4-BE49-F238E27FC236}">
                  <a16:creationId xmlns:a16="http://schemas.microsoft.com/office/drawing/2014/main" id="{2A5728E5-3184-4329-8A86-27BED34848F3}"/>
                </a:ext>
              </a:extLst>
            </p:cNvPr>
            <p:cNvSpPr>
              <a:spLocks noChangeArrowheads="1"/>
            </p:cNvSpPr>
            <p:nvPr/>
          </p:nvSpPr>
          <p:spPr bwMode="auto">
            <a:xfrm>
              <a:off x="962769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6" name="Oval 133">
              <a:extLst>
                <a:ext uri="{FF2B5EF4-FFF2-40B4-BE49-F238E27FC236}">
                  <a16:creationId xmlns:a16="http://schemas.microsoft.com/office/drawing/2014/main" id="{96C7D74A-324A-4ACE-89D6-79A96912B8BC}"/>
                </a:ext>
              </a:extLst>
            </p:cNvPr>
            <p:cNvSpPr>
              <a:spLocks noChangeArrowheads="1"/>
            </p:cNvSpPr>
            <p:nvPr/>
          </p:nvSpPr>
          <p:spPr bwMode="auto">
            <a:xfrm>
              <a:off x="902649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7" name="Oval 134">
              <a:extLst>
                <a:ext uri="{FF2B5EF4-FFF2-40B4-BE49-F238E27FC236}">
                  <a16:creationId xmlns:a16="http://schemas.microsoft.com/office/drawing/2014/main" id="{287E735C-F0D2-4186-80E7-46935873EEEF}"/>
                </a:ext>
              </a:extLst>
            </p:cNvPr>
            <p:cNvSpPr>
              <a:spLocks noChangeArrowheads="1"/>
            </p:cNvSpPr>
            <p:nvPr/>
          </p:nvSpPr>
          <p:spPr bwMode="auto">
            <a:xfrm>
              <a:off x="842671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8" name="Oval 135">
              <a:extLst>
                <a:ext uri="{FF2B5EF4-FFF2-40B4-BE49-F238E27FC236}">
                  <a16:creationId xmlns:a16="http://schemas.microsoft.com/office/drawing/2014/main" id="{89985B05-8B98-4E55-9FD0-7C81E2399635}"/>
                </a:ext>
              </a:extLst>
            </p:cNvPr>
            <p:cNvSpPr>
              <a:spLocks noChangeArrowheads="1"/>
            </p:cNvSpPr>
            <p:nvPr/>
          </p:nvSpPr>
          <p:spPr bwMode="auto">
            <a:xfrm>
              <a:off x="782836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49" name="Oval 136">
              <a:extLst>
                <a:ext uri="{FF2B5EF4-FFF2-40B4-BE49-F238E27FC236}">
                  <a16:creationId xmlns:a16="http://schemas.microsoft.com/office/drawing/2014/main" id="{BB6FBE75-BA8B-4957-B489-D34C9C56E20A}"/>
                </a:ext>
              </a:extLst>
            </p:cNvPr>
            <p:cNvSpPr>
              <a:spLocks noChangeArrowheads="1"/>
            </p:cNvSpPr>
            <p:nvPr/>
          </p:nvSpPr>
          <p:spPr bwMode="auto">
            <a:xfrm>
              <a:off x="782836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0" name="Oval 137">
              <a:extLst>
                <a:ext uri="{FF2B5EF4-FFF2-40B4-BE49-F238E27FC236}">
                  <a16:creationId xmlns:a16="http://schemas.microsoft.com/office/drawing/2014/main" id="{50A3AF97-13C9-460D-A72F-B7603DB787D8}"/>
                </a:ext>
              </a:extLst>
            </p:cNvPr>
            <p:cNvSpPr>
              <a:spLocks noChangeArrowheads="1"/>
            </p:cNvSpPr>
            <p:nvPr/>
          </p:nvSpPr>
          <p:spPr bwMode="auto">
            <a:xfrm>
              <a:off x="782836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1" name="Oval 138">
              <a:extLst>
                <a:ext uri="{FF2B5EF4-FFF2-40B4-BE49-F238E27FC236}">
                  <a16:creationId xmlns:a16="http://schemas.microsoft.com/office/drawing/2014/main" id="{3E5FA8CE-F595-42BA-9A65-F6315ADF77DE}"/>
                </a:ext>
              </a:extLst>
            </p:cNvPr>
            <p:cNvSpPr>
              <a:spLocks noChangeArrowheads="1"/>
            </p:cNvSpPr>
            <p:nvPr/>
          </p:nvSpPr>
          <p:spPr bwMode="auto">
            <a:xfrm>
              <a:off x="782836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2" name="Oval 139">
              <a:extLst>
                <a:ext uri="{FF2B5EF4-FFF2-40B4-BE49-F238E27FC236}">
                  <a16:creationId xmlns:a16="http://schemas.microsoft.com/office/drawing/2014/main" id="{0A62FBA5-C4B5-4122-931D-6581CC25D3B0}"/>
                </a:ext>
              </a:extLst>
            </p:cNvPr>
            <p:cNvSpPr>
              <a:spLocks noChangeArrowheads="1"/>
            </p:cNvSpPr>
            <p:nvPr/>
          </p:nvSpPr>
          <p:spPr bwMode="auto">
            <a:xfrm>
              <a:off x="782836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3" name="Oval 140">
              <a:extLst>
                <a:ext uri="{FF2B5EF4-FFF2-40B4-BE49-F238E27FC236}">
                  <a16:creationId xmlns:a16="http://schemas.microsoft.com/office/drawing/2014/main" id="{D3A46038-8BF9-4C4E-BD68-1CC0CA7A082C}"/>
                </a:ext>
              </a:extLst>
            </p:cNvPr>
            <p:cNvSpPr>
              <a:spLocks noChangeArrowheads="1"/>
            </p:cNvSpPr>
            <p:nvPr/>
          </p:nvSpPr>
          <p:spPr bwMode="auto">
            <a:xfrm>
              <a:off x="842671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4" name="Oval 141">
              <a:extLst>
                <a:ext uri="{FF2B5EF4-FFF2-40B4-BE49-F238E27FC236}">
                  <a16:creationId xmlns:a16="http://schemas.microsoft.com/office/drawing/2014/main" id="{3015B986-99DA-4DBD-B076-9F6E4D6FE984}"/>
                </a:ext>
              </a:extLst>
            </p:cNvPr>
            <p:cNvSpPr>
              <a:spLocks noChangeArrowheads="1"/>
            </p:cNvSpPr>
            <p:nvPr/>
          </p:nvSpPr>
          <p:spPr bwMode="auto">
            <a:xfrm>
              <a:off x="842671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5" name="Oval 142">
              <a:extLst>
                <a:ext uri="{FF2B5EF4-FFF2-40B4-BE49-F238E27FC236}">
                  <a16:creationId xmlns:a16="http://schemas.microsoft.com/office/drawing/2014/main" id="{2B5B68CC-8E4D-4326-8AC9-4BF7BDC8CD2F}"/>
                </a:ext>
              </a:extLst>
            </p:cNvPr>
            <p:cNvSpPr>
              <a:spLocks noChangeArrowheads="1"/>
            </p:cNvSpPr>
            <p:nvPr/>
          </p:nvSpPr>
          <p:spPr bwMode="auto">
            <a:xfrm>
              <a:off x="842671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6" name="Oval 143">
              <a:extLst>
                <a:ext uri="{FF2B5EF4-FFF2-40B4-BE49-F238E27FC236}">
                  <a16:creationId xmlns:a16="http://schemas.microsoft.com/office/drawing/2014/main" id="{0DA513F2-12B2-4993-95A5-B6D1F31032B7}"/>
                </a:ext>
              </a:extLst>
            </p:cNvPr>
            <p:cNvSpPr>
              <a:spLocks noChangeArrowheads="1"/>
            </p:cNvSpPr>
            <p:nvPr/>
          </p:nvSpPr>
          <p:spPr bwMode="auto">
            <a:xfrm>
              <a:off x="842671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7" name="Oval 144">
              <a:extLst>
                <a:ext uri="{FF2B5EF4-FFF2-40B4-BE49-F238E27FC236}">
                  <a16:creationId xmlns:a16="http://schemas.microsoft.com/office/drawing/2014/main" id="{9193781A-CAE0-41C3-A9EF-517EACEADC8F}"/>
                </a:ext>
              </a:extLst>
            </p:cNvPr>
            <p:cNvSpPr>
              <a:spLocks noChangeArrowheads="1"/>
            </p:cNvSpPr>
            <p:nvPr/>
          </p:nvSpPr>
          <p:spPr bwMode="auto">
            <a:xfrm>
              <a:off x="842671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8" name="Oval 145">
              <a:extLst>
                <a:ext uri="{FF2B5EF4-FFF2-40B4-BE49-F238E27FC236}">
                  <a16:creationId xmlns:a16="http://schemas.microsoft.com/office/drawing/2014/main" id="{DE0AE0BE-9EE8-4159-8DD4-84F429E2B1EE}"/>
                </a:ext>
              </a:extLst>
            </p:cNvPr>
            <p:cNvSpPr>
              <a:spLocks noChangeArrowheads="1"/>
            </p:cNvSpPr>
            <p:nvPr/>
          </p:nvSpPr>
          <p:spPr bwMode="auto">
            <a:xfrm>
              <a:off x="11424181"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59" name="Oval 146">
              <a:extLst>
                <a:ext uri="{FF2B5EF4-FFF2-40B4-BE49-F238E27FC236}">
                  <a16:creationId xmlns:a16="http://schemas.microsoft.com/office/drawing/2014/main" id="{095E1E6F-4899-4A14-83DE-806575B42339}"/>
                </a:ext>
              </a:extLst>
            </p:cNvPr>
            <p:cNvSpPr>
              <a:spLocks noChangeArrowheads="1"/>
            </p:cNvSpPr>
            <p:nvPr/>
          </p:nvSpPr>
          <p:spPr bwMode="auto">
            <a:xfrm>
              <a:off x="10825826"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0" name="Oval 147">
              <a:extLst>
                <a:ext uri="{FF2B5EF4-FFF2-40B4-BE49-F238E27FC236}">
                  <a16:creationId xmlns:a16="http://schemas.microsoft.com/office/drawing/2014/main" id="{A0107A59-A94A-4343-A477-13603FED206B}"/>
                </a:ext>
              </a:extLst>
            </p:cNvPr>
            <p:cNvSpPr>
              <a:spLocks noChangeArrowheads="1"/>
            </p:cNvSpPr>
            <p:nvPr/>
          </p:nvSpPr>
          <p:spPr bwMode="auto">
            <a:xfrm>
              <a:off x="842671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1" name="Oval 148">
              <a:extLst>
                <a:ext uri="{FF2B5EF4-FFF2-40B4-BE49-F238E27FC236}">
                  <a16:creationId xmlns:a16="http://schemas.microsoft.com/office/drawing/2014/main" id="{C3046C71-E4B0-4AD2-B23E-63F8F50B5EF3}"/>
                </a:ext>
              </a:extLst>
            </p:cNvPr>
            <p:cNvSpPr>
              <a:spLocks noChangeArrowheads="1"/>
            </p:cNvSpPr>
            <p:nvPr/>
          </p:nvSpPr>
          <p:spPr bwMode="auto">
            <a:xfrm>
              <a:off x="842671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2" name="Oval 149">
              <a:extLst>
                <a:ext uri="{FF2B5EF4-FFF2-40B4-BE49-F238E27FC236}">
                  <a16:creationId xmlns:a16="http://schemas.microsoft.com/office/drawing/2014/main" id="{74519236-20A0-40CD-9430-740105BB3957}"/>
                </a:ext>
              </a:extLst>
            </p:cNvPr>
            <p:cNvSpPr>
              <a:spLocks noChangeArrowheads="1"/>
            </p:cNvSpPr>
            <p:nvPr/>
          </p:nvSpPr>
          <p:spPr bwMode="auto">
            <a:xfrm>
              <a:off x="842671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3" name="Oval 150">
              <a:extLst>
                <a:ext uri="{FF2B5EF4-FFF2-40B4-BE49-F238E27FC236}">
                  <a16:creationId xmlns:a16="http://schemas.microsoft.com/office/drawing/2014/main" id="{0E70077A-BDE0-4AC7-A547-6DD1A1690C8E}"/>
                </a:ext>
              </a:extLst>
            </p:cNvPr>
            <p:cNvSpPr>
              <a:spLocks noChangeArrowheads="1"/>
            </p:cNvSpPr>
            <p:nvPr/>
          </p:nvSpPr>
          <p:spPr bwMode="auto">
            <a:xfrm>
              <a:off x="842671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4" name="Oval 151">
              <a:extLst>
                <a:ext uri="{FF2B5EF4-FFF2-40B4-BE49-F238E27FC236}">
                  <a16:creationId xmlns:a16="http://schemas.microsoft.com/office/drawing/2014/main" id="{11496EE2-6086-4370-AAF1-2F235F85D8D7}"/>
                </a:ext>
              </a:extLst>
            </p:cNvPr>
            <p:cNvSpPr>
              <a:spLocks noChangeArrowheads="1"/>
            </p:cNvSpPr>
            <p:nvPr/>
          </p:nvSpPr>
          <p:spPr bwMode="auto">
            <a:xfrm>
              <a:off x="902649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5" name="Oval 152">
              <a:extLst>
                <a:ext uri="{FF2B5EF4-FFF2-40B4-BE49-F238E27FC236}">
                  <a16:creationId xmlns:a16="http://schemas.microsoft.com/office/drawing/2014/main" id="{48F91918-98CF-4714-ACC5-7A272F344757}"/>
                </a:ext>
              </a:extLst>
            </p:cNvPr>
            <p:cNvSpPr>
              <a:spLocks noChangeArrowheads="1"/>
            </p:cNvSpPr>
            <p:nvPr/>
          </p:nvSpPr>
          <p:spPr bwMode="auto">
            <a:xfrm>
              <a:off x="902649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6" name="Oval 153">
              <a:extLst>
                <a:ext uri="{FF2B5EF4-FFF2-40B4-BE49-F238E27FC236}">
                  <a16:creationId xmlns:a16="http://schemas.microsoft.com/office/drawing/2014/main" id="{A0EFF58D-0B10-4FBE-9DC5-3AFCC9494FD3}"/>
                </a:ext>
              </a:extLst>
            </p:cNvPr>
            <p:cNvSpPr>
              <a:spLocks noChangeArrowheads="1"/>
            </p:cNvSpPr>
            <p:nvPr/>
          </p:nvSpPr>
          <p:spPr bwMode="auto">
            <a:xfrm>
              <a:off x="902649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7" name="Oval 154">
              <a:extLst>
                <a:ext uri="{FF2B5EF4-FFF2-40B4-BE49-F238E27FC236}">
                  <a16:creationId xmlns:a16="http://schemas.microsoft.com/office/drawing/2014/main" id="{4D68FD4D-47E1-482A-9CFC-57468A2654CE}"/>
                </a:ext>
              </a:extLst>
            </p:cNvPr>
            <p:cNvSpPr>
              <a:spLocks noChangeArrowheads="1"/>
            </p:cNvSpPr>
            <p:nvPr/>
          </p:nvSpPr>
          <p:spPr bwMode="auto">
            <a:xfrm>
              <a:off x="902649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8" name="Oval 155">
              <a:extLst>
                <a:ext uri="{FF2B5EF4-FFF2-40B4-BE49-F238E27FC236}">
                  <a16:creationId xmlns:a16="http://schemas.microsoft.com/office/drawing/2014/main" id="{9D134529-9981-47BB-B231-174941BEFA0A}"/>
                </a:ext>
              </a:extLst>
            </p:cNvPr>
            <p:cNvSpPr>
              <a:spLocks noChangeArrowheads="1"/>
            </p:cNvSpPr>
            <p:nvPr/>
          </p:nvSpPr>
          <p:spPr bwMode="auto">
            <a:xfrm>
              <a:off x="902649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69" name="Oval 156">
              <a:extLst>
                <a:ext uri="{FF2B5EF4-FFF2-40B4-BE49-F238E27FC236}">
                  <a16:creationId xmlns:a16="http://schemas.microsoft.com/office/drawing/2014/main" id="{4698B268-096C-4846-A2EF-9D6219AB89BB}"/>
                </a:ext>
              </a:extLst>
            </p:cNvPr>
            <p:cNvSpPr>
              <a:spLocks noChangeArrowheads="1"/>
            </p:cNvSpPr>
            <p:nvPr/>
          </p:nvSpPr>
          <p:spPr bwMode="auto">
            <a:xfrm>
              <a:off x="902649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0" name="Oval 157">
              <a:extLst>
                <a:ext uri="{FF2B5EF4-FFF2-40B4-BE49-F238E27FC236}">
                  <a16:creationId xmlns:a16="http://schemas.microsoft.com/office/drawing/2014/main" id="{50B05090-F6C1-40AD-BF69-2BBBEB67632A}"/>
                </a:ext>
              </a:extLst>
            </p:cNvPr>
            <p:cNvSpPr>
              <a:spLocks noChangeArrowheads="1"/>
            </p:cNvSpPr>
            <p:nvPr/>
          </p:nvSpPr>
          <p:spPr bwMode="auto">
            <a:xfrm>
              <a:off x="902649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1" name="Oval 158">
              <a:extLst>
                <a:ext uri="{FF2B5EF4-FFF2-40B4-BE49-F238E27FC236}">
                  <a16:creationId xmlns:a16="http://schemas.microsoft.com/office/drawing/2014/main" id="{1380B330-34FE-4C99-AFD0-D339DC4061F4}"/>
                </a:ext>
              </a:extLst>
            </p:cNvPr>
            <p:cNvSpPr>
              <a:spLocks noChangeArrowheads="1"/>
            </p:cNvSpPr>
            <p:nvPr/>
          </p:nvSpPr>
          <p:spPr bwMode="auto">
            <a:xfrm>
              <a:off x="902649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2" name="Oval 159">
              <a:extLst>
                <a:ext uri="{FF2B5EF4-FFF2-40B4-BE49-F238E27FC236}">
                  <a16:creationId xmlns:a16="http://schemas.microsoft.com/office/drawing/2014/main" id="{0B2C6464-1E28-4CD7-AC45-3E5D54E8C3D0}"/>
                </a:ext>
              </a:extLst>
            </p:cNvPr>
            <p:cNvSpPr>
              <a:spLocks noChangeArrowheads="1"/>
            </p:cNvSpPr>
            <p:nvPr/>
          </p:nvSpPr>
          <p:spPr bwMode="auto">
            <a:xfrm>
              <a:off x="902649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3" name="Oval 160">
              <a:extLst>
                <a:ext uri="{FF2B5EF4-FFF2-40B4-BE49-F238E27FC236}">
                  <a16:creationId xmlns:a16="http://schemas.microsoft.com/office/drawing/2014/main" id="{AA4666F4-099B-4CE3-8711-07E96E530ADB}"/>
                </a:ext>
              </a:extLst>
            </p:cNvPr>
            <p:cNvSpPr>
              <a:spLocks noChangeArrowheads="1"/>
            </p:cNvSpPr>
            <p:nvPr/>
          </p:nvSpPr>
          <p:spPr bwMode="auto">
            <a:xfrm>
              <a:off x="962769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4" name="Oval 161">
              <a:extLst>
                <a:ext uri="{FF2B5EF4-FFF2-40B4-BE49-F238E27FC236}">
                  <a16:creationId xmlns:a16="http://schemas.microsoft.com/office/drawing/2014/main" id="{4613C032-B845-45BD-ACC7-7D098CE64ADE}"/>
                </a:ext>
              </a:extLst>
            </p:cNvPr>
            <p:cNvSpPr>
              <a:spLocks noChangeArrowheads="1"/>
            </p:cNvSpPr>
            <p:nvPr/>
          </p:nvSpPr>
          <p:spPr bwMode="auto">
            <a:xfrm>
              <a:off x="962769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5" name="Oval 162">
              <a:extLst>
                <a:ext uri="{FF2B5EF4-FFF2-40B4-BE49-F238E27FC236}">
                  <a16:creationId xmlns:a16="http://schemas.microsoft.com/office/drawing/2014/main" id="{57097B62-97DF-4307-B566-6CA5AB35B0C2}"/>
                </a:ext>
              </a:extLst>
            </p:cNvPr>
            <p:cNvSpPr>
              <a:spLocks noChangeArrowheads="1"/>
            </p:cNvSpPr>
            <p:nvPr/>
          </p:nvSpPr>
          <p:spPr bwMode="auto">
            <a:xfrm>
              <a:off x="962769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6" name="Oval 163">
              <a:extLst>
                <a:ext uri="{FF2B5EF4-FFF2-40B4-BE49-F238E27FC236}">
                  <a16:creationId xmlns:a16="http://schemas.microsoft.com/office/drawing/2014/main" id="{76A2F5CE-E473-4E8C-8013-0DF54164BEF9}"/>
                </a:ext>
              </a:extLst>
            </p:cNvPr>
            <p:cNvSpPr>
              <a:spLocks noChangeArrowheads="1"/>
            </p:cNvSpPr>
            <p:nvPr/>
          </p:nvSpPr>
          <p:spPr bwMode="auto">
            <a:xfrm>
              <a:off x="962769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7" name="Oval 164">
              <a:extLst>
                <a:ext uri="{FF2B5EF4-FFF2-40B4-BE49-F238E27FC236}">
                  <a16:creationId xmlns:a16="http://schemas.microsoft.com/office/drawing/2014/main" id="{62F85018-06C0-4E26-A41C-0EE7F3985A87}"/>
                </a:ext>
              </a:extLst>
            </p:cNvPr>
            <p:cNvSpPr>
              <a:spLocks noChangeArrowheads="1"/>
            </p:cNvSpPr>
            <p:nvPr/>
          </p:nvSpPr>
          <p:spPr bwMode="auto">
            <a:xfrm>
              <a:off x="962769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8" name="Oval 165">
              <a:extLst>
                <a:ext uri="{FF2B5EF4-FFF2-40B4-BE49-F238E27FC236}">
                  <a16:creationId xmlns:a16="http://schemas.microsoft.com/office/drawing/2014/main" id="{9A777663-2F5D-49F0-A269-9AAD1BB61205}"/>
                </a:ext>
              </a:extLst>
            </p:cNvPr>
            <p:cNvSpPr>
              <a:spLocks noChangeArrowheads="1"/>
            </p:cNvSpPr>
            <p:nvPr/>
          </p:nvSpPr>
          <p:spPr bwMode="auto">
            <a:xfrm>
              <a:off x="962769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9" name="Oval 166">
              <a:extLst>
                <a:ext uri="{FF2B5EF4-FFF2-40B4-BE49-F238E27FC236}">
                  <a16:creationId xmlns:a16="http://schemas.microsoft.com/office/drawing/2014/main" id="{28201FE7-5A8F-4070-9A5F-713D9FA53E7E}"/>
                </a:ext>
              </a:extLst>
            </p:cNvPr>
            <p:cNvSpPr>
              <a:spLocks noChangeArrowheads="1"/>
            </p:cNvSpPr>
            <p:nvPr/>
          </p:nvSpPr>
          <p:spPr bwMode="auto">
            <a:xfrm>
              <a:off x="962769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0" name="Oval 167">
              <a:extLst>
                <a:ext uri="{FF2B5EF4-FFF2-40B4-BE49-F238E27FC236}">
                  <a16:creationId xmlns:a16="http://schemas.microsoft.com/office/drawing/2014/main" id="{2AC78DC4-F9CB-49AD-9852-4B116ADAD5B5}"/>
                </a:ext>
              </a:extLst>
            </p:cNvPr>
            <p:cNvSpPr>
              <a:spLocks noChangeArrowheads="1"/>
            </p:cNvSpPr>
            <p:nvPr/>
          </p:nvSpPr>
          <p:spPr bwMode="auto">
            <a:xfrm>
              <a:off x="962769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1" name="Oval 168">
              <a:extLst>
                <a:ext uri="{FF2B5EF4-FFF2-40B4-BE49-F238E27FC236}">
                  <a16:creationId xmlns:a16="http://schemas.microsoft.com/office/drawing/2014/main" id="{C8717528-5FEA-402C-9151-828107EB0197}"/>
                </a:ext>
              </a:extLst>
            </p:cNvPr>
            <p:cNvSpPr>
              <a:spLocks noChangeArrowheads="1"/>
            </p:cNvSpPr>
            <p:nvPr/>
          </p:nvSpPr>
          <p:spPr bwMode="auto">
            <a:xfrm>
              <a:off x="962769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2" name="Oval 169">
              <a:extLst>
                <a:ext uri="{FF2B5EF4-FFF2-40B4-BE49-F238E27FC236}">
                  <a16:creationId xmlns:a16="http://schemas.microsoft.com/office/drawing/2014/main" id="{EC8CFFDB-CF1F-4C9F-B341-EE5913A34F0C}"/>
                </a:ext>
              </a:extLst>
            </p:cNvPr>
            <p:cNvSpPr>
              <a:spLocks noChangeArrowheads="1"/>
            </p:cNvSpPr>
            <p:nvPr/>
          </p:nvSpPr>
          <p:spPr bwMode="auto">
            <a:xfrm>
              <a:off x="11424181"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3" name="Oval 170">
              <a:extLst>
                <a:ext uri="{FF2B5EF4-FFF2-40B4-BE49-F238E27FC236}">
                  <a16:creationId xmlns:a16="http://schemas.microsoft.com/office/drawing/2014/main" id="{5270483A-43C8-48B3-8324-DFF4864AD4A0}"/>
                </a:ext>
              </a:extLst>
            </p:cNvPr>
            <p:cNvSpPr>
              <a:spLocks noChangeArrowheads="1"/>
            </p:cNvSpPr>
            <p:nvPr/>
          </p:nvSpPr>
          <p:spPr bwMode="auto">
            <a:xfrm>
              <a:off x="10825826"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4" name="Oval 171">
              <a:extLst>
                <a:ext uri="{FF2B5EF4-FFF2-40B4-BE49-F238E27FC236}">
                  <a16:creationId xmlns:a16="http://schemas.microsoft.com/office/drawing/2014/main" id="{361F409C-CBDF-4917-A64C-09AE2DBA9613}"/>
                </a:ext>
              </a:extLst>
            </p:cNvPr>
            <p:cNvSpPr>
              <a:spLocks noChangeArrowheads="1"/>
            </p:cNvSpPr>
            <p:nvPr/>
          </p:nvSpPr>
          <p:spPr bwMode="auto">
            <a:xfrm>
              <a:off x="1022604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5" name="Oval 172">
              <a:extLst>
                <a:ext uri="{FF2B5EF4-FFF2-40B4-BE49-F238E27FC236}">
                  <a16:creationId xmlns:a16="http://schemas.microsoft.com/office/drawing/2014/main" id="{8534052D-E774-487C-A66D-65201933FE1C}"/>
                </a:ext>
              </a:extLst>
            </p:cNvPr>
            <p:cNvSpPr>
              <a:spLocks noChangeArrowheads="1"/>
            </p:cNvSpPr>
            <p:nvPr/>
          </p:nvSpPr>
          <p:spPr bwMode="auto">
            <a:xfrm>
              <a:off x="11424181"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6" name="Oval 173">
              <a:extLst>
                <a:ext uri="{FF2B5EF4-FFF2-40B4-BE49-F238E27FC236}">
                  <a16:creationId xmlns:a16="http://schemas.microsoft.com/office/drawing/2014/main" id="{4B35D4D7-FB1A-4A4C-8B46-F7BAC1F57D53}"/>
                </a:ext>
              </a:extLst>
            </p:cNvPr>
            <p:cNvSpPr>
              <a:spLocks noChangeArrowheads="1"/>
            </p:cNvSpPr>
            <p:nvPr/>
          </p:nvSpPr>
          <p:spPr bwMode="auto">
            <a:xfrm>
              <a:off x="10825826"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7" name="Oval 174">
              <a:extLst>
                <a:ext uri="{FF2B5EF4-FFF2-40B4-BE49-F238E27FC236}">
                  <a16:creationId xmlns:a16="http://schemas.microsoft.com/office/drawing/2014/main" id="{403A83A1-5CE4-4D03-B4C6-3BB840F9DAFD}"/>
                </a:ext>
              </a:extLst>
            </p:cNvPr>
            <p:cNvSpPr>
              <a:spLocks noChangeArrowheads="1"/>
            </p:cNvSpPr>
            <p:nvPr/>
          </p:nvSpPr>
          <p:spPr bwMode="auto">
            <a:xfrm>
              <a:off x="1022604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8" name="Oval 175">
              <a:extLst>
                <a:ext uri="{FF2B5EF4-FFF2-40B4-BE49-F238E27FC236}">
                  <a16:creationId xmlns:a16="http://schemas.microsoft.com/office/drawing/2014/main" id="{E97B00F2-595C-490B-A417-ED3301D73DD0}"/>
                </a:ext>
              </a:extLst>
            </p:cNvPr>
            <p:cNvSpPr>
              <a:spLocks noChangeArrowheads="1"/>
            </p:cNvSpPr>
            <p:nvPr/>
          </p:nvSpPr>
          <p:spPr bwMode="auto">
            <a:xfrm>
              <a:off x="11424181"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9" name="Oval 176">
              <a:extLst>
                <a:ext uri="{FF2B5EF4-FFF2-40B4-BE49-F238E27FC236}">
                  <a16:creationId xmlns:a16="http://schemas.microsoft.com/office/drawing/2014/main" id="{0D5CA6C8-5DB5-4280-B15A-8AD990AA0C26}"/>
                </a:ext>
              </a:extLst>
            </p:cNvPr>
            <p:cNvSpPr>
              <a:spLocks noChangeArrowheads="1"/>
            </p:cNvSpPr>
            <p:nvPr/>
          </p:nvSpPr>
          <p:spPr bwMode="auto">
            <a:xfrm>
              <a:off x="10825826"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0" name="Oval 177">
              <a:extLst>
                <a:ext uri="{FF2B5EF4-FFF2-40B4-BE49-F238E27FC236}">
                  <a16:creationId xmlns:a16="http://schemas.microsoft.com/office/drawing/2014/main" id="{F47B6312-BF9C-4508-8440-4C6105F04394}"/>
                </a:ext>
              </a:extLst>
            </p:cNvPr>
            <p:cNvSpPr>
              <a:spLocks noChangeArrowheads="1"/>
            </p:cNvSpPr>
            <p:nvPr/>
          </p:nvSpPr>
          <p:spPr bwMode="auto">
            <a:xfrm>
              <a:off x="1022604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1" name="Oval 178">
              <a:extLst>
                <a:ext uri="{FF2B5EF4-FFF2-40B4-BE49-F238E27FC236}">
                  <a16:creationId xmlns:a16="http://schemas.microsoft.com/office/drawing/2014/main" id="{4DB958BE-47D0-4B79-A285-A0DB5EF7180A}"/>
                </a:ext>
              </a:extLst>
            </p:cNvPr>
            <p:cNvSpPr>
              <a:spLocks noChangeArrowheads="1"/>
            </p:cNvSpPr>
            <p:nvPr/>
          </p:nvSpPr>
          <p:spPr bwMode="auto">
            <a:xfrm>
              <a:off x="11424181"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2" name="Oval 179">
              <a:extLst>
                <a:ext uri="{FF2B5EF4-FFF2-40B4-BE49-F238E27FC236}">
                  <a16:creationId xmlns:a16="http://schemas.microsoft.com/office/drawing/2014/main" id="{68C9A428-6186-43B1-85C6-B3D15061924B}"/>
                </a:ext>
              </a:extLst>
            </p:cNvPr>
            <p:cNvSpPr>
              <a:spLocks noChangeArrowheads="1"/>
            </p:cNvSpPr>
            <p:nvPr/>
          </p:nvSpPr>
          <p:spPr bwMode="auto">
            <a:xfrm>
              <a:off x="10825826"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3" name="Oval 180">
              <a:extLst>
                <a:ext uri="{FF2B5EF4-FFF2-40B4-BE49-F238E27FC236}">
                  <a16:creationId xmlns:a16="http://schemas.microsoft.com/office/drawing/2014/main" id="{2401FF9D-DAE1-4D29-A30A-266CB77F7C7A}"/>
                </a:ext>
              </a:extLst>
            </p:cNvPr>
            <p:cNvSpPr>
              <a:spLocks noChangeArrowheads="1"/>
            </p:cNvSpPr>
            <p:nvPr/>
          </p:nvSpPr>
          <p:spPr bwMode="auto">
            <a:xfrm>
              <a:off x="1022604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4" name="Oval 181">
              <a:extLst>
                <a:ext uri="{FF2B5EF4-FFF2-40B4-BE49-F238E27FC236}">
                  <a16:creationId xmlns:a16="http://schemas.microsoft.com/office/drawing/2014/main" id="{08B5713B-C3EE-4E3B-8B11-EE38368017DD}"/>
                </a:ext>
              </a:extLst>
            </p:cNvPr>
            <p:cNvSpPr>
              <a:spLocks noChangeArrowheads="1"/>
            </p:cNvSpPr>
            <p:nvPr/>
          </p:nvSpPr>
          <p:spPr bwMode="auto">
            <a:xfrm>
              <a:off x="11424181"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5" name="Oval 182">
              <a:extLst>
                <a:ext uri="{FF2B5EF4-FFF2-40B4-BE49-F238E27FC236}">
                  <a16:creationId xmlns:a16="http://schemas.microsoft.com/office/drawing/2014/main" id="{D8C8B97E-1F76-4D8C-B735-44ACB337237E}"/>
                </a:ext>
              </a:extLst>
            </p:cNvPr>
            <p:cNvSpPr>
              <a:spLocks noChangeArrowheads="1"/>
            </p:cNvSpPr>
            <p:nvPr/>
          </p:nvSpPr>
          <p:spPr bwMode="auto">
            <a:xfrm>
              <a:off x="10825826"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6" name="Oval 183">
              <a:extLst>
                <a:ext uri="{FF2B5EF4-FFF2-40B4-BE49-F238E27FC236}">
                  <a16:creationId xmlns:a16="http://schemas.microsoft.com/office/drawing/2014/main" id="{92597AB5-2F44-41E6-A0E6-882805F0A629}"/>
                </a:ext>
              </a:extLst>
            </p:cNvPr>
            <p:cNvSpPr>
              <a:spLocks noChangeArrowheads="1"/>
            </p:cNvSpPr>
            <p:nvPr/>
          </p:nvSpPr>
          <p:spPr bwMode="auto">
            <a:xfrm>
              <a:off x="1022604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7" name="Oval 184">
              <a:extLst>
                <a:ext uri="{FF2B5EF4-FFF2-40B4-BE49-F238E27FC236}">
                  <a16:creationId xmlns:a16="http://schemas.microsoft.com/office/drawing/2014/main" id="{78EAC9AE-6BAD-4198-A032-2B64599A1676}"/>
                </a:ext>
              </a:extLst>
            </p:cNvPr>
            <p:cNvSpPr>
              <a:spLocks noChangeArrowheads="1"/>
            </p:cNvSpPr>
            <p:nvPr/>
          </p:nvSpPr>
          <p:spPr bwMode="auto">
            <a:xfrm>
              <a:off x="11424181"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8" name="Oval 185">
              <a:extLst>
                <a:ext uri="{FF2B5EF4-FFF2-40B4-BE49-F238E27FC236}">
                  <a16:creationId xmlns:a16="http://schemas.microsoft.com/office/drawing/2014/main" id="{0092F3FD-9EFC-47C4-A14E-BB2C276EAB2D}"/>
                </a:ext>
              </a:extLst>
            </p:cNvPr>
            <p:cNvSpPr>
              <a:spLocks noChangeArrowheads="1"/>
            </p:cNvSpPr>
            <p:nvPr/>
          </p:nvSpPr>
          <p:spPr bwMode="auto">
            <a:xfrm>
              <a:off x="10825826"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99" name="Oval 186">
              <a:extLst>
                <a:ext uri="{FF2B5EF4-FFF2-40B4-BE49-F238E27FC236}">
                  <a16:creationId xmlns:a16="http://schemas.microsoft.com/office/drawing/2014/main" id="{8E58ADA2-B788-4F7A-9954-C636CDDAB191}"/>
                </a:ext>
              </a:extLst>
            </p:cNvPr>
            <p:cNvSpPr>
              <a:spLocks noChangeArrowheads="1"/>
            </p:cNvSpPr>
            <p:nvPr/>
          </p:nvSpPr>
          <p:spPr bwMode="auto">
            <a:xfrm>
              <a:off x="1022604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0" name="Oval 187">
              <a:extLst>
                <a:ext uri="{FF2B5EF4-FFF2-40B4-BE49-F238E27FC236}">
                  <a16:creationId xmlns:a16="http://schemas.microsoft.com/office/drawing/2014/main" id="{13196C39-2FFB-4C93-B5B6-8D3B5D0E07A0}"/>
                </a:ext>
              </a:extLst>
            </p:cNvPr>
            <p:cNvSpPr>
              <a:spLocks noChangeArrowheads="1"/>
            </p:cNvSpPr>
            <p:nvPr/>
          </p:nvSpPr>
          <p:spPr bwMode="auto">
            <a:xfrm>
              <a:off x="11424181"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1" name="Oval 188">
              <a:extLst>
                <a:ext uri="{FF2B5EF4-FFF2-40B4-BE49-F238E27FC236}">
                  <a16:creationId xmlns:a16="http://schemas.microsoft.com/office/drawing/2014/main" id="{ABE26292-E38E-49F5-83C2-4B1EF7712AEB}"/>
                </a:ext>
              </a:extLst>
            </p:cNvPr>
            <p:cNvSpPr>
              <a:spLocks noChangeArrowheads="1"/>
            </p:cNvSpPr>
            <p:nvPr/>
          </p:nvSpPr>
          <p:spPr bwMode="auto">
            <a:xfrm>
              <a:off x="10825826"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2" name="Oval 189">
              <a:extLst>
                <a:ext uri="{FF2B5EF4-FFF2-40B4-BE49-F238E27FC236}">
                  <a16:creationId xmlns:a16="http://schemas.microsoft.com/office/drawing/2014/main" id="{AFE18089-A804-493D-BA67-EEA19B1BD537}"/>
                </a:ext>
              </a:extLst>
            </p:cNvPr>
            <p:cNvSpPr>
              <a:spLocks noChangeArrowheads="1"/>
            </p:cNvSpPr>
            <p:nvPr/>
          </p:nvSpPr>
          <p:spPr bwMode="auto">
            <a:xfrm>
              <a:off x="1022604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3" name="Oval 190">
              <a:extLst>
                <a:ext uri="{FF2B5EF4-FFF2-40B4-BE49-F238E27FC236}">
                  <a16:creationId xmlns:a16="http://schemas.microsoft.com/office/drawing/2014/main" id="{41B9B968-7A73-46D0-871B-89D8086E90AE}"/>
                </a:ext>
              </a:extLst>
            </p:cNvPr>
            <p:cNvSpPr>
              <a:spLocks noChangeArrowheads="1"/>
            </p:cNvSpPr>
            <p:nvPr/>
          </p:nvSpPr>
          <p:spPr bwMode="auto">
            <a:xfrm>
              <a:off x="11424181"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4" name="Oval 191">
              <a:extLst>
                <a:ext uri="{FF2B5EF4-FFF2-40B4-BE49-F238E27FC236}">
                  <a16:creationId xmlns:a16="http://schemas.microsoft.com/office/drawing/2014/main" id="{85068345-04B4-4F2C-827B-415C7E020614}"/>
                </a:ext>
              </a:extLst>
            </p:cNvPr>
            <p:cNvSpPr>
              <a:spLocks noChangeArrowheads="1"/>
            </p:cNvSpPr>
            <p:nvPr/>
          </p:nvSpPr>
          <p:spPr bwMode="auto">
            <a:xfrm>
              <a:off x="10825826"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5" name="Oval 192">
              <a:extLst>
                <a:ext uri="{FF2B5EF4-FFF2-40B4-BE49-F238E27FC236}">
                  <a16:creationId xmlns:a16="http://schemas.microsoft.com/office/drawing/2014/main" id="{ADA77E5E-CFF5-4C78-90F2-5CCEBE23EFF9}"/>
                </a:ext>
              </a:extLst>
            </p:cNvPr>
            <p:cNvSpPr>
              <a:spLocks noChangeArrowheads="1"/>
            </p:cNvSpPr>
            <p:nvPr/>
          </p:nvSpPr>
          <p:spPr bwMode="auto">
            <a:xfrm>
              <a:off x="1022604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6" name="Oval 193">
              <a:extLst>
                <a:ext uri="{FF2B5EF4-FFF2-40B4-BE49-F238E27FC236}">
                  <a16:creationId xmlns:a16="http://schemas.microsoft.com/office/drawing/2014/main" id="{93D7F4F2-D51F-4564-88F6-763B66790C77}"/>
                </a:ext>
              </a:extLst>
            </p:cNvPr>
            <p:cNvSpPr>
              <a:spLocks noChangeArrowheads="1"/>
            </p:cNvSpPr>
            <p:nvPr/>
          </p:nvSpPr>
          <p:spPr bwMode="auto">
            <a:xfrm>
              <a:off x="11424181"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7" name="Oval 194">
              <a:extLst>
                <a:ext uri="{FF2B5EF4-FFF2-40B4-BE49-F238E27FC236}">
                  <a16:creationId xmlns:a16="http://schemas.microsoft.com/office/drawing/2014/main" id="{2D65E227-97F4-45A3-888D-6005876F4450}"/>
                </a:ext>
              </a:extLst>
            </p:cNvPr>
            <p:cNvSpPr>
              <a:spLocks noChangeArrowheads="1"/>
            </p:cNvSpPr>
            <p:nvPr/>
          </p:nvSpPr>
          <p:spPr bwMode="auto">
            <a:xfrm>
              <a:off x="10825826"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8" name="Oval 195">
              <a:extLst>
                <a:ext uri="{FF2B5EF4-FFF2-40B4-BE49-F238E27FC236}">
                  <a16:creationId xmlns:a16="http://schemas.microsoft.com/office/drawing/2014/main" id="{2C6C0440-A63D-4D90-A5C5-395ED86AF0A5}"/>
                </a:ext>
              </a:extLst>
            </p:cNvPr>
            <p:cNvSpPr>
              <a:spLocks noChangeArrowheads="1"/>
            </p:cNvSpPr>
            <p:nvPr/>
          </p:nvSpPr>
          <p:spPr bwMode="auto">
            <a:xfrm>
              <a:off x="1022604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9" name="Oval 196">
              <a:extLst>
                <a:ext uri="{FF2B5EF4-FFF2-40B4-BE49-F238E27FC236}">
                  <a16:creationId xmlns:a16="http://schemas.microsoft.com/office/drawing/2014/main" id="{3A89F52E-1471-4078-AC50-2472A91EDA6B}"/>
                </a:ext>
              </a:extLst>
            </p:cNvPr>
            <p:cNvSpPr>
              <a:spLocks noChangeArrowheads="1"/>
            </p:cNvSpPr>
            <p:nvPr/>
          </p:nvSpPr>
          <p:spPr bwMode="auto">
            <a:xfrm>
              <a:off x="123224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
        <p:nvSpPr>
          <p:cNvPr id="2" name="Title 1"/>
          <p:cNvSpPr>
            <a:spLocks noGrp="1"/>
          </p:cNvSpPr>
          <p:nvPr userDrawn="1">
            <p:ph type="ctrTitle"/>
          </p:nvPr>
        </p:nvSpPr>
        <p:spPr>
          <a:xfrm>
            <a:off x="585789" y="1758781"/>
            <a:ext cx="7702614" cy="2443974"/>
          </a:xfrm>
        </p:spPr>
        <p:txBody>
          <a:bodyPr anchor="b">
            <a:noAutofit/>
          </a:bodyPr>
          <a:lstStyle>
            <a:lvl1pPr marL="0" indent="0" algn="l">
              <a:defRPr sz="4697" b="1">
                <a:solidFill>
                  <a:schemeClr val="bg1"/>
                </a:solidFill>
              </a:defRPr>
            </a:lvl1pPr>
          </a:lstStyle>
          <a:p>
            <a:r>
              <a:rPr lang="en-US" dirty="0"/>
              <a:t>Click to edit Master title style</a:t>
            </a:r>
          </a:p>
        </p:txBody>
      </p:sp>
      <p:sp>
        <p:nvSpPr>
          <p:cNvPr id="3" name="Subtitle 2"/>
          <p:cNvSpPr>
            <a:spLocks noGrp="1"/>
          </p:cNvSpPr>
          <p:nvPr userDrawn="1">
            <p:ph type="subTitle" idx="1"/>
          </p:nvPr>
        </p:nvSpPr>
        <p:spPr>
          <a:xfrm>
            <a:off x="585788" y="4297003"/>
            <a:ext cx="7702613" cy="1083206"/>
          </a:xfrm>
        </p:spPr>
        <p:txBody>
          <a:bodyPr>
            <a:noAutofit/>
          </a:bodyPr>
          <a:lstStyle>
            <a:lvl1pPr marL="0" indent="0" algn="l">
              <a:buNone/>
              <a:defRPr sz="3132">
                <a:solidFill>
                  <a:schemeClr val="bg1"/>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sp>
        <p:nvSpPr>
          <p:cNvPr id="8" name="Footer Placeholder 4">
            <a:extLst>
              <a:ext uri="{FF2B5EF4-FFF2-40B4-BE49-F238E27FC236}">
                <a16:creationId xmlns:a16="http://schemas.microsoft.com/office/drawing/2014/main" id="{08190DCB-79FE-488E-B869-52890B4DA80A}"/>
              </a:ext>
            </a:extLst>
          </p:cNvPr>
          <p:cNvSpPr>
            <a:spLocks noGrp="1"/>
          </p:cNvSpPr>
          <p:nvPr userDrawn="1">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023C6066-B0B3-4439-89DE-9870FE32FFC9}"/>
              </a:ext>
            </a:extLst>
          </p:cNvPr>
          <p:cNvSpPr>
            <a:spLocks noGrp="1"/>
          </p:cNvSpPr>
          <p:nvPr userDrawn="1">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sp>
        <p:nvSpPr>
          <p:cNvPr id="210" name="Freeform 5">
            <a:extLst>
              <a:ext uri="{FF2B5EF4-FFF2-40B4-BE49-F238E27FC236}">
                <a16:creationId xmlns:a16="http://schemas.microsoft.com/office/drawing/2014/main" id="{DE3EDC1C-9661-4EFB-BE60-231DFF100E88}"/>
              </a:ext>
            </a:extLst>
          </p:cNvPr>
          <p:cNvSpPr>
            <a:spLocks/>
          </p:cNvSpPr>
          <p:nvPr userDrawn="1"/>
        </p:nvSpPr>
        <p:spPr bwMode="auto">
          <a:xfrm>
            <a:off x="10280293" y="2219365"/>
            <a:ext cx="1908532" cy="3822620"/>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89494" tIns="44747" rIns="89494" bIns="44747" numCol="1" anchor="t" anchorCtr="0" compatLnSpc="1">
            <a:prstTxWarp prst="textNoShape">
              <a:avLst/>
            </a:prstTxWarp>
          </a:bodyPr>
          <a:lstStyle/>
          <a:p>
            <a:endParaRPr lang="en-IN" sz="1761"/>
          </a:p>
        </p:txBody>
      </p:sp>
      <p:grpSp>
        <p:nvGrpSpPr>
          <p:cNvPr id="212" name="Group 4">
            <a:extLst>
              <a:ext uri="{FF2B5EF4-FFF2-40B4-BE49-F238E27FC236}">
                <a16:creationId xmlns:a16="http://schemas.microsoft.com/office/drawing/2014/main" id="{28F299F9-2659-48C4-82DA-D262944AC3C5}"/>
              </a:ext>
            </a:extLst>
          </p:cNvPr>
          <p:cNvGrpSpPr>
            <a:grpSpLocks noChangeAspect="1"/>
          </p:cNvGrpSpPr>
          <p:nvPr userDrawn="1"/>
        </p:nvGrpSpPr>
        <p:grpSpPr bwMode="auto">
          <a:xfrm>
            <a:off x="9427957" y="238953"/>
            <a:ext cx="2355367" cy="677812"/>
            <a:chOff x="734" y="-53"/>
            <a:chExt cx="4024" cy="1158"/>
          </a:xfrm>
        </p:grpSpPr>
        <p:sp>
          <p:nvSpPr>
            <p:cNvPr id="217" name="Oval 5">
              <a:extLst>
                <a:ext uri="{FF2B5EF4-FFF2-40B4-BE49-F238E27FC236}">
                  <a16:creationId xmlns:a16="http://schemas.microsoft.com/office/drawing/2014/main" id="{128EBF89-D39C-41BE-AB4A-8A5ACC699AF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18" name="Freeform 6">
              <a:extLst>
                <a:ext uri="{FF2B5EF4-FFF2-40B4-BE49-F238E27FC236}">
                  <a16:creationId xmlns:a16="http://schemas.microsoft.com/office/drawing/2014/main" id="{80EE0A20-E4F8-4481-8543-6C6B58EF3B9D}"/>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9" name="Freeform 7">
              <a:extLst>
                <a:ext uri="{FF2B5EF4-FFF2-40B4-BE49-F238E27FC236}">
                  <a16:creationId xmlns:a16="http://schemas.microsoft.com/office/drawing/2014/main" id="{47EDC9E6-8CEB-40E6-9F00-3C87A8BFF95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0" name="Freeform 8">
              <a:extLst>
                <a:ext uri="{FF2B5EF4-FFF2-40B4-BE49-F238E27FC236}">
                  <a16:creationId xmlns:a16="http://schemas.microsoft.com/office/drawing/2014/main" id="{BFD700ED-99BB-44F3-BE7B-BC29C1B18EB0}"/>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225747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D807181-3395-4806-BB5D-12C1C5EEB7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793" b="6793"/>
          <a:stretch/>
        </p:blipFill>
        <p:spPr>
          <a:xfrm>
            <a:off x="1" y="0"/>
            <a:ext cx="12188821" cy="7019925"/>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2" y="0"/>
            <a:ext cx="12188824" cy="7019925"/>
          </a:xfrm>
          <a:prstGeom prst="rect">
            <a:avLst/>
          </a:prstGeom>
          <a:gradFill flip="none" rotWithShape="1">
            <a:gsLst>
              <a:gs pos="0">
                <a:schemeClr val="accent1"/>
              </a:gs>
              <a:gs pos="26000">
                <a:srgbClr val="DE3237">
                  <a:alpha val="70000"/>
                </a:srgbClr>
              </a:gs>
              <a:gs pos="76000">
                <a:srgbClr val="533435">
                  <a:alpha val="82000"/>
                </a:srgbClr>
              </a:gs>
              <a:gs pos="50000">
                <a:srgbClr val="9F3336">
                  <a:alpha val="72000"/>
                </a:srgbClr>
              </a:gs>
              <a:gs pos="100000">
                <a:schemeClr val="tx1">
                  <a:alpha val="7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2" name="Title 1"/>
          <p:cNvSpPr>
            <a:spLocks noGrp="1"/>
          </p:cNvSpPr>
          <p:nvPr>
            <p:ph type="ctrTitle"/>
          </p:nvPr>
        </p:nvSpPr>
        <p:spPr>
          <a:xfrm>
            <a:off x="585789" y="1758781"/>
            <a:ext cx="9462453" cy="2443974"/>
          </a:xfrm>
        </p:spPr>
        <p:txBody>
          <a:bodyPr anchor="b">
            <a:noAutofit/>
          </a:bodyPr>
          <a:lstStyle>
            <a:lvl1pPr marL="0" indent="0" algn="l">
              <a:defRPr sz="5872" b="1">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585788" y="4297003"/>
            <a:ext cx="9462452" cy="1083206"/>
          </a:xfrm>
        </p:spPr>
        <p:txBody>
          <a:bodyPr>
            <a:normAutofit/>
          </a:bodyPr>
          <a:lstStyle>
            <a:lvl1pPr marL="0" indent="0" algn="l">
              <a:buNone/>
              <a:defRPr sz="3132">
                <a:solidFill>
                  <a:schemeClr val="bg1"/>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sp>
        <p:nvSpPr>
          <p:cNvPr id="9" name="Footer Placeholder 4">
            <a:extLst>
              <a:ext uri="{FF2B5EF4-FFF2-40B4-BE49-F238E27FC236}">
                <a16:creationId xmlns:a16="http://schemas.microsoft.com/office/drawing/2014/main" id="{1DAB244E-51DC-449D-860F-4AF11D47E775}"/>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CF253621-FF9F-4A33-B0B0-BF6AF86C7329}"/>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17" name="Group 4">
            <a:extLst>
              <a:ext uri="{FF2B5EF4-FFF2-40B4-BE49-F238E27FC236}">
                <a16:creationId xmlns:a16="http://schemas.microsoft.com/office/drawing/2014/main" id="{50997FB6-BB7E-4E20-8C19-E47EF97B64CA}"/>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18" name="Oval 5">
              <a:extLst>
                <a:ext uri="{FF2B5EF4-FFF2-40B4-BE49-F238E27FC236}">
                  <a16:creationId xmlns:a16="http://schemas.microsoft.com/office/drawing/2014/main" id="{AD221001-CE4F-4D41-B730-F174EE70AEFD}"/>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19" name="Freeform 6">
              <a:extLst>
                <a:ext uri="{FF2B5EF4-FFF2-40B4-BE49-F238E27FC236}">
                  <a16:creationId xmlns:a16="http://schemas.microsoft.com/office/drawing/2014/main" id="{66571F56-9AEF-41AE-99C1-F7BBA11B3CE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 name="Freeform 7">
              <a:extLst>
                <a:ext uri="{FF2B5EF4-FFF2-40B4-BE49-F238E27FC236}">
                  <a16:creationId xmlns:a16="http://schemas.microsoft.com/office/drawing/2014/main" id="{0B21F9BC-7632-446F-BA9F-0B88E2F045D7}"/>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 name="Freeform 8">
              <a:extLst>
                <a:ext uri="{FF2B5EF4-FFF2-40B4-BE49-F238E27FC236}">
                  <a16:creationId xmlns:a16="http://schemas.microsoft.com/office/drawing/2014/main" id="{BD1BC8A4-EA66-425A-912B-3AE30C7B794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418520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3_Title Slide-layout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0E59BDA-C0AA-4E80-91A5-50FCADC67B0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5" cy="7019925"/>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2" y="0"/>
            <a:ext cx="12188824" cy="7019925"/>
          </a:xfrm>
          <a:prstGeom prst="rect">
            <a:avLst/>
          </a:prstGeom>
          <a:gradFill flip="none" rotWithShape="1">
            <a:gsLst>
              <a:gs pos="0">
                <a:schemeClr val="accent1"/>
              </a:gs>
              <a:gs pos="27000">
                <a:srgbClr val="AA3C40">
                  <a:alpha val="34000"/>
                </a:srgbClr>
              </a:gs>
              <a:gs pos="100000">
                <a:schemeClr val="accent2">
                  <a:alpha val="47000"/>
                </a:schemeClr>
              </a:gs>
              <a:gs pos="57000">
                <a:schemeClr val="accent2">
                  <a:alpha val="4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527" dirty="0"/>
              <a:t>  </a:t>
            </a:r>
          </a:p>
        </p:txBody>
      </p:sp>
      <p:grpSp>
        <p:nvGrpSpPr>
          <p:cNvPr id="21" name="Group 20">
            <a:extLst>
              <a:ext uri="{FF2B5EF4-FFF2-40B4-BE49-F238E27FC236}">
                <a16:creationId xmlns:a16="http://schemas.microsoft.com/office/drawing/2014/main" id="{F6962B40-D80D-43D5-8C3A-6DEE60F3C95B}"/>
              </a:ext>
            </a:extLst>
          </p:cNvPr>
          <p:cNvGrpSpPr/>
          <p:nvPr userDrawn="1"/>
        </p:nvGrpSpPr>
        <p:grpSpPr>
          <a:xfrm>
            <a:off x="4859279" y="5204854"/>
            <a:ext cx="2470269" cy="507951"/>
            <a:chOff x="327660" y="3794425"/>
            <a:chExt cx="2476500" cy="497356"/>
          </a:xfrm>
        </p:grpSpPr>
        <p:sp>
          <p:nvSpPr>
            <p:cNvPr id="22" name="Oval 21">
              <a:extLst>
                <a:ext uri="{FF2B5EF4-FFF2-40B4-BE49-F238E27FC236}">
                  <a16:creationId xmlns:a16="http://schemas.microsoft.com/office/drawing/2014/main" id="{84E1F7D0-0B0E-4C9A-8286-AC2306FF102A}"/>
                </a:ext>
              </a:extLst>
            </p:cNvPr>
            <p:cNvSpPr/>
            <p:nvPr/>
          </p:nvSpPr>
          <p:spPr>
            <a:xfrm>
              <a:off x="327660"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24" name="Oval 23">
              <a:extLst>
                <a:ext uri="{FF2B5EF4-FFF2-40B4-BE49-F238E27FC236}">
                  <a16:creationId xmlns:a16="http://schemas.microsoft.com/office/drawing/2014/main" id="{93BFA81A-3CDD-4A9B-9B11-38DA6F30DA3D}"/>
                </a:ext>
              </a:extLst>
            </p:cNvPr>
            <p:cNvSpPr/>
            <p:nvPr/>
          </p:nvSpPr>
          <p:spPr>
            <a:xfrm>
              <a:off x="987375"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26" name="Oval 25">
              <a:extLst>
                <a:ext uri="{FF2B5EF4-FFF2-40B4-BE49-F238E27FC236}">
                  <a16:creationId xmlns:a16="http://schemas.microsoft.com/office/drawing/2014/main" id="{001CCB4E-1C44-4641-80BC-C13F7A47CD45}"/>
                </a:ext>
              </a:extLst>
            </p:cNvPr>
            <p:cNvSpPr/>
            <p:nvPr/>
          </p:nvSpPr>
          <p:spPr>
            <a:xfrm>
              <a:off x="1647090"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27" name="Oval 26">
              <a:extLst>
                <a:ext uri="{FF2B5EF4-FFF2-40B4-BE49-F238E27FC236}">
                  <a16:creationId xmlns:a16="http://schemas.microsoft.com/office/drawing/2014/main" id="{DB5AA3EA-73A1-44E2-882E-2A016177BBB5}"/>
                </a:ext>
              </a:extLst>
            </p:cNvPr>
            <p:cNvSpPr/>
            <p:nvPr/>
          </p:nvSpPr>
          <p:spPr>
            <a:xfrm>
              <a:off x="2306804" y="3794425"/>
              <a:ext cx="497356" cy="4973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28" name="Freeform 5">
              <a:extLst>
                <a:ext uri="{FF2B5EF4-FFF2-40B4-BE49-F238E27FC236}">
                  <a16:creationId xmlns:a16="http://schemas.microsoft.com/office/drawing/2014/main" id="{1D6F5057-CFF9-45A9-8C86-85C06584C043}"/>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29" name="Freeform 9">
              <a:extLst>
                <a:ext uri="{FF2B5EF4-FFF2-40B4-BE49-F238E27FC236}">
                  <a16:creationId xmlns:a16="http://schemas.microsoft.com/office/drawing/2014/main" id="{9F3EE8B4-4871-450F-B43C-F7287062AFA5}"/>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30" name="Freeform 13">
              <a:extLst>
                <a:ext uri="{FF2B5EF4-FFF2-40B4-BE49-F238E27FC236}">
                  <a16:creationId xmlns:a16="http://schemas.microsoft.com/office/drawing/2014/main" id="{FFC415C8-5033-447A-B952-7CB7DE78B889}"/>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31" name="Freeform 17">
              <a:extLst>
                <a:ext uri="{FF2B5EF4-FFF2-40B4-BE49-F238E27FC236}">
                  <a16:creationId xmlns:a16="http://schemas.microsoft.com/office/drawing/2014/main" id="{5BEFF3C8-DA3B-45D0-982C-8F46FA4E9691}"/>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sz="12527"/>
            </a:p>
          </p:txBody>
        </p:sp>
      </p:grpSp>
      <p:sp>
        <p:nvSpPr>
          <p:cNvPr id="2" name="Title 1"/>
          <p:cNvSpPr>
            <a:spLocks noGrp="1"/>
          </p:cNvSpPr>
          <p:nvPr>
            <p:ph type="ctrTitle"/>
          </p:nvPr>
        </p:nvSpPr>
        <p:spPr>
          <a:xfrm>
            <a:off x="1516920" y="1758782"/>
            <a:ext cx="9154985" cy="1953979"/>
          </a:xfrm>
        </p:spPr>
        <p:txBody>
          <a:bodyPr anchor="b">
            <a:noAutofit/>
          </a:bodyPr>
          <a:lstStyle>
            <a:lvl1pPr marL="0" indent="0" algn="ctr">
              <a:defRPr sz="5284" b="1">
                <a:solidFill>
                  <a:schemeClr val="bg1"/>
                </a:solidFill>
              </a:defRPr>
            </a:lvl1pPr>
          </a:lstStyle>
          <a:p>
            <a:r>
              <a:rPr lang="en-US" dirty="0"/>
              <a:t>Click to edit Master title style</a:t>
            </a:r>
          </a:p>
        </p:txBody>
      </p:sp>
      <p:sp>
        <p:nvSpPr>
          <p:cNvPr id="3" name="Subtitle 2"/>
          <p:cNvSpPr>
            <a:spLocks noGrp="1"/>
          </p:cNvSpPr>
          <p:nvPr>
            <p:ph type="subTitle" idx="1"/>
          </p:nvPr>
        </p:nvSpPr>
        <p:spPr>
          <a:xfrm>
            <a:off x="1516920" y="3922607"/>
            <a:ext cx="9154985" cy="1083206"/>
          </a:xfrm>
        </p:spPr>
        <p:txBody>
          <a:bodyPr>
            <a:normAutofit/>
          </a:bodyPr>
          <a:lstStyle>
            <a:lvl1pPr marL="0" indent="0" algn="ctr">
              <a:buNone/>
              <a:defRPr sz="3132">
                <a:solidFill>
                  <a:schemeClr val="bg1"/>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sp>
        <p:nvSpPr>
          <p:cNvPr id="18" name="Footer Placeholder 4">
            <a:extLst>
              <a:ext uri="{FF2B5EF4-FFF2-40B4-BE49-F238E27FC236}">
                <a16:creationId xmlns:a16="http://schemas.microsoft.com/office/drawing/2014/main" id="{C54912D6-EC8C-4042-B901-AC4E3ABEDFD5}"/>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19" name="Slide Number Placeholder 5">
            <a:extLst>
              <a:ext uri="{FF2B5EF4-FFF2-40B4-BE49-F238E27FC236}">
                <a16:creationId xmlns:a16="http://schemas.microsoft.com/office/drawing/2014/main" id="{DF438AD9-C8ED-4E7B-B76B-7C790ADF9218}"/>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B4BF9ADC-FEA1-4EC3-914F-BFDD16A968FB}"/>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5" name="Oval 5">
              <a:extLst>
                <a:ext uri="{FF2B5EF4-FFF2-40B4-BE49-F238E27FC236}">
                  <a16:creationId xmlns:a16="http://schemas.microsoft.com/office/drawing/2014/main" id="{42F3D225-4D69-4D40-A8CD-088C2448E33D}"/>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37" name="Freeform 6">
              <a:extLst>
                <a:ext uri="{FF2B5EF4-FFF2-40B4-BE49-F238E27FC236}">
                  <a16:creationId xmlns:a16="http://schemas.microsoft.com/office/drawing/2014/main" id="{008B358F-70F5-4BD6-9EBB-DA30823DA069}"/>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 name="Freeform 7">
              <a:extLst>
                <a:ext uri="{FF2B5EF4-FFF2-40B4-BE49-F238E27FC236}">
                  <a16:creationId xmlns:a16="http://schemas.microsoft.com/office/drawing/2014/main" id="{16563C26-8BE6-486A-9CA0-B36279330BDB}"/>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 name="Freeform 8">
              <a:extLst>
                <a:ext uri="{FF2B5EF4-FFF2-40B4-BE49-F238E27FC236}">
                  <a16:creationId xmlns:a16="http://schemas.microsoft.com/office/drawing/2014/main" id="{4D13A01D-4466-4D0B-BEEC-03915380A17F}"/>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17533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Title Slide-layout 2">
    <p:spTree>
      <p:nvGrpSpPr>
        <p:cNvPr id="1" name=""/>
        <p:cNvGrpSpPr/>
        <p:nvPr/>
      </p:nvGrpSpPr>
      <p:grpSpPr>
        <a:xfrm>
          <a:off x="0" y="0"/>
          <a:ext cx="0" cy="0"/>
          <a:chOff x="0" y="0"/>
          <a:chExt cx="0" cy="0"/>
        </a:xfrm>
      </p:grpSpPr>
      <p:pic>
        <p:nvPicPr>
          <p:cNvPr id="3" name="Picture 2" descr="A picture containing indoor, table, floor&#10;&#10;Description generated with high confidence">
            <a:extLst>
              <a:ext uri="{FF2B5EF4-FFF2-40B4-BE49-F238E27FC236}">
                <a16:creationId xmlns:a16="http://schemas.microsoft.com/office/drawing/2014/main" id="{76DA75EC-A708-41B2-A123-C31F39E8B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82490" y="1"/>
            <a:ext cx="6022949" cy="7019926"/>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0" y="0"/>
            <a:ext cx="6182489"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9" name="Rectangle 8">
            <a:extLst>
              <a:ext uri="{FF2B5EF4-FFF2-40B4-BE49-F238E27FC236}">
                <a16:creationId xmlns:a16="http://schemas.microsoft.com/office/drawing/2014/main" id="{EDD82940-ED6E-4601-915A-2D79F9E7CFB2}"/>
              </a:ext>
            </a:extLst>
          </p:cNvPr>
          <p:cNvSpPr/>
          <p:nvPr userDrawn="1"/>
        </p:nvSpPr>
        <p:spPr>
          <a:xfrm>
            <a:off x="6185186" y="0"/>
            <a:ext cx="6003640" cy="7019925"/>
          </a:xfrm>
          <a:prstGeom prst="rect">
            <a:avLst/>
          </a:prstGeom>
          <a:gradFill flip="none" rotWithShape="1">
            <a:gsLst>
              <a:gs pos="0">
                <a:srgbClr val="000000">
                  <a:alpha val="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a:p>
        </p:txBody>
      </p:sp>
      <p:sp>
        <p:nvSpPr>
          <p:cNvPr id="21" name="Title 1">
            <a:extLst>
              <a:ext uri="{FF2B5EF4-FFF2-40B4-BE49-F238E27FC236}">
                <a16:creationId xmlns:a16="http://schemas.microsoft.com/office/drawing/2014/main" id="{40AC535F-C27E-4359-8DD7-09185F06E7D6}"/>
              </a:ext>
            </a:extLst>
          </p:cNvPr>
          <p:cNvSpPr>
            <a:spLocks noGrp="1"/>
          </p:cNvSpPr>
          <p:nvPr>
            <p:ph type="ctrTitle"/>
          </p:nvPr>
        </p:nvSpPr>
        <p:spPr>
          <a:xfrm>
            <a:off x="585790" y="1758781"/>
            <a:ext cx="5010914" cy="2443974"/>
          </a:xfrm>
        </p:spPr>
        <p:txBody>
          <a:bodyPr anchor="b">
            <a:noAutofit/>
          </a:bodyPr>
          <a:lstStyle>
            <a:lvl1pPr marL="0" indent="0" algn="l">
              <a:defRPr sz="4697" b="1">
                <a:solidFill>
                  <a:schemeClr val="accent1"/>
                </a:solidFill>
              </a:defRPr>
            </a:lvl1pPr>
          </a:lstStyle>
          <a:p>
            <a:r>
              <a:rPr lang="en-US" dirty="0"/>
              <a:t>Click to edit Master title style</a:t>
            </a:r>
          </a:p>
        </p:txBody>
      </p:sp>
      <p:sp>
        <p:nvSpPr>
          <p:cNvPr id="22" name="Subtitle 2">
            <a:extLst>
              <a:ext uri="{FF2B5EF4-FFF2-40B4-BE49-F238E27FC236}">
                <a16:creationId xmlns:a16="http://schemas.microsoft.com/office/drawing/2014/main" id="{151AD50C-925F-436C-A9EB-7265BA9D04EA}"/>
              </a:ext>
            </a:extLst>
          </p:cNvPr>
          <p:cNvSpPr>
            <a:spLocks noGrp="1"/>
          </p:cNvSpPr>
          <p:nvPr>
            <p:ph type="subTitle" idx="1"/>
          </p:nvPr>
        </p:nvSpPr>
        <p:spPr>
          <a:xfrm>
            <a:off x="585789" y="4297003"/>
            <a:ext cx="5010914" cy="1083206"/>
          </a:xfrm>
        </p:spPr>
        <p:txBody>
          <a:bodyPr>
            <a:normAutofit/>
          </a:bodyPr>
          <a:lstStyle>
            <a:lvl1pPr marL="0" indent="0" algn="l">
              <a:buNone/>
              <a:defRPr sz="2740">
                <a:solidFill>
                  <a:schemeClr val="accent2"/>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grpSp>
        <p:nvGrpSpPr>
          <p:cNvPr id="33" name="Group 32">
            <a:extLst>
              <a:ext uri="{FF2B5EF4-FFF2-40B4-BE49-F238E27FC236}">
                <a16:creationId xmlns:a16="http://schemas.microsoft.com/office/drawing/2014/main" id="{F35B797F-5AF2-45DC-942E-9348BF20F8A9}"/>
              </a:ext>
            </a:extLst>
          </p:cNvPr>
          <p:cNvGrpSpPr/>
          <p:nvPr userDrawn="1"/>
        </p:nvGrpSpPr>
        <p:grpSpPr>
          <a:xfrm>
            <a:off x="585789" y="5580065"/>
            <a:ext cx="2470269" cy="507951"/>
            <a:chOff x="327660" y="3794425"/>
            <a:chExt cx="2476500" cy="497356"/>
          </a:xfrm>
        </p:grpSpPr>
        <p:sp>
          <p:nvSpPr>
            <p:cNvPr id="34" name="Oval 33">
              <a:extLst>
                <a:ext uri="{FF2B5EF4-FFF2-40B4-BE49-F238E27FC236}">
                  <a16:creationId xmlns:a16="http://schemas.microsoft.com/office/drawing/2014/main" id="{42AA9FF5-0BFC-4B73-A6B8-7FABDEBDF2DC}"/>
                </a:ext>
              </a:extLst>
            </p:cNvPr>
            <p:cNvSpPr/>
            <p:nvPr/>
          </p:nvSpPr>
          <p:spPr>
            <a:xfrm>
              <a:off x="32766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35" name="Oval 34">
              <a:extLst>
                <a:ext uri="{FF2B5EF4-FFF2-40B4-BE49-F238E27FC236}">
                  <a16:creationId xmlns:a16="http://schemas.microsoft.com/office/drawing/2014/main" id="{6EB9DE41-14B8-4016-9F38-078C5BECFF1F}"/>
                </a:ext>
              </a:extLst>
            </p:cNvPr>
            <p:cNvSpPr/>
            <p:nvPr/>
          </p:nvSpPr>
          <p:spPr>
            <a:xfrm>
              <a:off x="987375"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36" name="Oval 35">
              <a:extLst>
                <a:ext uri="{FF2B5EF4-FFF2-40B4-BE49-F238E27FC236}">
                  <a16:creationId xmlns:a16="http://schemas.microsoft.com/office/drawing/2014/main" id="{FC73B8DE-03D6-4E29-AE2E-CAD9509C5305}"/>
                </a:ext>
              </a:extLst>
            </p:cNvPr>
            <p:cNvSpPr/>
            <p:nvPr/>
          </p:nvSpPr>
          <p:spPr>
            <a:xfrm>
              <a:off x="164709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37" name="Oval 36">
              <a:extLst>
                <a:ext uri="{FF2B5EF4-FFF2-40B4-BE49-F238E27FC236}">
                  <a16:creationId xmlns:a16="http://schemas.microsoft.com/office/drawing/2014/main" id="{8C177EF1-D202-45F5-A0DB-1381D9CFEB99}"/>
                </a:ext>
              </a:extLst>
            </p:cNvPr>
            <p:cNvSpPr/>
            <p:nvPr/>
          </p:nvSpPr>
          <p:spPr>
            <a:xfrm>
              <a:off x="2306804"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38" name="Freeform 5">
              <a:extLst>
                <a:ext uri="{FF2B5EF4-FFF2-40B4-BE49-F238E27FC236}">
                  <a16:creationId xmlns:a16="http://schemas.microsoft.com/office/drawing/2014/main" id="{C380830B-B71C-42DB-88CC-5BC60CD5F425}"/>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39" name="Freeform 9">
              <a:extLst>
                <a:ext uri="{FF2B5EF4-FFF2-40B4-BE49-F238E27FC236}">
                  <a16:creationId xmlns:a16="http://schemas.microsoft.com/office/drawing/2014/main" id="{B9D1F0EA-8291-4824-9C3A-F9AFEF246DDC}"/>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40" name="Freeform 13">
              <a:extLst>
                <a:ext uri="{FF2B5EF4-FFF2-40B4-BE49-F238E27FC236}">
                  <a16:creationId xmlns:a16="http://schemas.microsoft.com/office/drawing/2014/main" id="{56189246-3A85-4666-8096-295707DB51B2}"/>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41" name="Freeform 17">
              <a:extLst>
                <a:ext uri="{FF2B5EF4-FFF2-40B4-BE49-F238E27FC236}">
                  <a16:creationId xmlns:a16="http://schemas.microsoft.com/office/drawing/2014/main" id="{39F516D7-B043-4EE4-8897-5DA9F04DB92A}"/>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grpSp>
      <p:sp>
        <p:nvSpPr>
          <p:cNvPr id="48" name="Footer Placeholder 4">
            <a:extLst>
              <a:ext uri="{FF2B5EF4-FFF2-40B4-BE49-F238E27FC236}">
                <a16:creationId xmlns:a16="http://schemas.microsoft.com/office/drawing/2014/main" id="{979C3B14-7BFF-4866-BCC4-7777BB7C1CB3}"/>
              </a:ext>
            </a:extLst>
          </p:cNvPr>
          <p:cNvSpPr>
            <a:spLocks noGrp="1"/>
          </p:cNvSpPr>
          <p:nvPr>
            <p:ph type="ftr" sz="quarter" idx="3"/>
          </p:nvPr>
        </p:nvSpPr>
        <p:spPr>
          <a:xfrm>
            <a:off x="586741" y="6549420"/>
            <a:ext cx="4371481" cy="373747"/>
          </a:xfrm>
          <a:prstGeom prst="rect">
            <a:avLst/>
          </a:prstGeom>
        </p:spPr>
        <p:txBody>
          <a:bodyPr vert="horz" lIns="91440" tIns="45720" rIns="91440" bIns="45720" rtlCol="0" anchor="ctr"/>
          <a:lstStyle>
            <a:lvl1pPr algn="l">
              <a:defRPr sz="1077">
                <a:solidFill>
                  <a:schemeClr val="accent2"/>
                </a:solidFill>
                <a:latin typeface="+mn-lt"/>
              </a:defRPr>
            </a:lvl1pPr>
          </a:lstStyle>
          <a:p>
            <a:r>
              <a:rPr lang="en-IN" dirty="0"/>
              <a:t>© 2018. DesignTech Systems | Confidential | All rights reserved.</a:t>
            </a:r>
          </a:p>
        </p:txBody>
      </p:sp>
      <p:sp>
        <p:nvSpPr>
          <p:cNvPr id="49" name="Slide Number Placeholder 5">
            <a:extLst>
              <a:ext uri="{FF2B5EF4-FFF2-40B4-BE49-F238E27FC236}">
                <a16:creationId xmlns:a16="http://schemas.microsoft.com/office/drawing/2014/main" id="{3B16E6F6-E2A0-4977-BFE1-01BE1030D3E2}"/>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sp>
        <p:nvSpPr>
          <p:cNvPr id="50" name="Freeform 5">
            <a:extLst>
              <a:ext uri="{FF2B5EF4-FFF2-40B4-BE49-F238E27FC236}">
                <a16:creationId xmlns:a16="http://schemas.microsoft.com/office/drawing/2014/main" id="{B088B8DA-6543-4795-AE31-BCD3C2864934}"/>
              </a:ext>
            </a:extLst>
          </p:cNvPr>
          <p:cNvSpPr>
            <a:spLocks/>
          </p:cNvSpPr>
          <p:nvPr userDrawn="1"/>
        </p:nvSpPr>
        <p:spPr bwMode="auto">
          <a:xfrm>
            <a:off x="11910625" y="6462715"/>
            <a:ext cx="278201" cy="557212"/>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89494" tIns="44747" rIns="89494" bIns="44747" numCol="1" anchor="t" anchorCtr="0" compatLnSpc="1">
            <a:prstTxWarp prst="textNoShape">
              <a:avLst/>
            </a:prstTxWarp>
          </a:bodyPr>
          <a:lstStyle/>
          <a:p>
            <a:endParaRPr lang="en-IN" sz="1761"/>
          </a:p>
        </p:txBody>
      </p:sp>
      <p:grpSp>
        <p:nvGrpSpPr>
          <p:cNvPr id="24" name="Group 4">
            <a:extLst>
              <a:ext uri="{FF2B5EF4-FFF2-40B4-BE49-F238E27FC236}">
                <a16:creationId xmlns:a16="http://schemas.microsoft.com/office/drawing/2014/main" id="{6569A16B-2182-4117-B11D-FF48DFF00F84}"/>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5" name="Oval 5">
              <a:extLst>
                <a:ext uri="{FF2B5EF4-FFF2-40B4-BE49-F238E27FC236}">
                  <a16:creationId xmlns:a16="http://schemas.microsoft.com/office/drawing/2014/main" id="{1AC8405E-D104-4250-A4E3-450DE96DC4C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6" name="Freeform 6">
              <a:extLst>
                <a:ext uri="{FF2B5EF4-FFF2-40B4-BE49-F238E27FC236}">
                  <a16:creationId xmlns:a16="http://schemas.microsoft.com/office/drawing/2014/main" id="{9803AD83-C604-46FA-9E23-05ADD33769E7}"/>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7">
              <a:extLst>
                <a:ext uri="{FF2B5EF4-FFF2-40B4-BE49-F238E27FC236}">
                  <a16:creationId xmlns:a16="http://schemas.microsoft.com/office/drawing/2014/main" id="{39DD06A8-CE50-4244-A9F8-91A05BAC9440}"/>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 name="Freeform 8">
              <a:extLst>
                <a:ext uri="{FF2B5EF4-FFF2-40B4-BE49-F238E27FC236}">
                  <a16:creationId xmlns:a16="http://schemas.microsoft.com/office/drawing/2014/main" id="{C182FB14-EE34-474F-B0ED-54F94659B8F3}"/>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12810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Slide-layout 2">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2A64CEB3-EDE7-4D01-B362-4580A5F89599}"/>
              </a:ext>
            </a:extLst>
          </p:cNvPr>
          <p:cNvSpPr/>
          <p:nvPr userDrawn="1"/>
        </p:nvSpPr>
        <p:spPr>
          <a:xfrm>
            <a:off x="2" y="0"/>
            <a:ext cx="12188824"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62" name="Rectangle">
            <a:extLst>
              <a:ext uri="{FF2B5EF4-FFF2-40B4-BE49-F238E27FC236}">
                <a16:creationId xmlns:a16="http://schemas.microsoft.com/office/drawing/2014/main" id="{195D8673-A851-4DCA-A3BB-D1AB45E1B924}"/>
              </a:ext>
            </a:extLst>
          </p:cNvPr>
          <p:cNvSpPr/>
          <p:nvPr userDrawn="1"/>
        </p:nvSpPr>
        <p:spPr>
          <a:xfrm>
            <a:off x="1" y="1"/>
            <a:ext cx="6094413" cy="7019926"/>
          </a:xfrm>
          <a:prstGeom prst="rect">
            <a:avLst/>
          </a:prstGeom>
          <a:solidFill>
            <a:schemeClr val="accent2"/>
          </a:solidFill>
          <a:ln w="12700">
            <a:miter lim="400000"/>
          </a:ln>
        </p:spPr>
        <p:txBody>
          <a:bodyPr lIns="49719" tIns="49719" rIns="49719" bIns="49719" anchor="ctr"/>
          <a:lstStyle/>
          <a:p>
            <a:pPr>
              <a:defRPr sz="3200">
                <a:solidFill>
                  <a:srgbClr val="FFFFFF"/>
                </a:solidFill>
              </a:defRPr>
            </a:pPr>
            <a:endParaRPr sz="3132"/>
          </a:p>
        </p:txBody>
      </p:sp>
      <p:pic>
        <p:nvPicPr>
          <p:cNvPr id="63" name="pattern.jpg" descr="pattern.jpg">
            <a:extLst>
              <a:ext uri="{FF2B5EF4-FFF2-40B4-BE49-F238E27FC236}">
                <a16:creationId xmlns:a16="http://schemas.microsoft.com/office/drawing/2014/main" id="{7C885A77-16BE-48E5-870F-99042EEDF3CB}"/>
              </a:ext>
            </a:extLst>
          </p:cNvPr>
          <p:cNvPicPr>
            <a:picLocks/>
          </p:cNvPicPr>
          <p:nvPr userDrawn="1"/>
        </p:nvPicPr>
        <p:blipFill>
          <a:blip r:embed="rId2">
            <a:extLst/>
          </a:blip>
          <a:srcRect l="21875" r="21875"/>
          <a:stretch>
            <a:fillRect/>
          </a:stretch>
        </p:blipFill>
        <p:spPr>
          <a:xfrm>
            <a:off x="3935975" y="1300224"/>
            <a:ext cx="2158438" cy="2209977"/>
          </a:xfrm>
          <a:prstGeom prst="rect">
            <a:avLst/>
          </a:prstGeom>
          <a:ln w="12700">
            <a:miter lim="400000"/>
          </a:ln>
        </p:spPr>
      </p:pic>
      <p:pic>
        <p:nvPicPr>
          <p:cNvPr id="64" name="pattern.jpg" descr="pattern.jpg">
            <a:extLst>
              <a:ext uri="{FF2B5EF4-FFF2-40B4-BE49-F238E27FC236}">
                <a16:creationId xmlns:a16="http://schemas.microsoft.com/office/drawing/2014/main" id="{81B0D57F-489C-4959-9275-54A20C7830A6}"/>
              </a:ext>
            </a:extLst>
          </p:cNvPr>
          <p:cNvPicPr>
            <a:picLocks/>
          </p:cNvPicPr>
          <p:nvPr userDrawn="1"/>
        </p:nvPicPr>
        <p:blipFill>
          <a:blip r:embed="rId2">
            <a:extLst/>
          </a:blip>
          <a:srcRect l="21875" r="21875"/>
          <a:stretch>
            <a:fillRect/>
          </a:stretch>
        </p:blipFill>
        <p:spPr>
          <a:xfrm>
            <a:off x="6094412" y="1299986"/>
            <a:ext cx="2158438" cy="2209976"/>
          </a:xfrm>
          <a:prstGeom prst="rect">
            <a:avLst/>
          </a:prstGeom>
          <a:ln w="12700">
            <a:miter lim="400000"/>
          </a:ln>
        </p:spPr>
      </p:pic>
      <p:pic>
        <p:nvPicPr>
          <p:cNvPr id="65" name="pattern.jpg" descr="pattern.jpg">
            <a:extLst>
              <a:ext uri="{FF2B5EF4-FFF2-40B4-BE49-F238E27FC236}">
                <a16:creationId xmlns:a16="http://schemas.microsoft.com/office/drawing/2014/main" id="{245B4065-187B-4B71-ACF8-712AA436E80B}"/>
              </a:ext>
            </a:extLst>
          </p:cNvPr>
          <p:cNvPicPr>
            <a:picLocks/>
          </p:cNvPicPr>
          <p:nvPr userDrawn="1"/>
        </p:nvPicPr>
        <p:blipFill>
          <a:blip r:embed="rId2">
            <a:extLst/>
          </a:blip>
          <a:srcRect l="21875" r="21875"/>
          <a:stretch>
            <a:fillRect/>
          </a:stretch>
        </p:blipFill>
        <p:spPr>
          <a:xfrm>
            <a:off x="3935975" y="3509963"/>
            <a:ext cx="2158438" cy="2209976"/>
          </a:xfrm>
          <a:prstGeom prst="rect">
            <a:avLst/>
          </a:prstGeom>
          <a:ln w="12700">
            <a:miter lim="400000"/>
          </a:ln>
        </p:spPr>
      </p:pic>
      <p:pic>
        <p:nvPicPr>
          <p:cNvPr id="66" name="pattern.jpg" descr="pattern.jpg">
            <a:extLst>
              <a:ext uri="{FF2B5EF4-FFF2-40B4-BE49-F238E27FC236}">
                <a16:creationId xmlns:a16="http://schemas.microsoft.com/office/drawing/2014/main" id="{2EF8792C-EC0D-458B-8273-2BA176771988}"/>
              </a:ext>
            </a:extLst>
          </p:cNvPr>
          <p:cNvPicPr>
            <a:picLocks/>
          </p:cNvPicPr>
          <p:nvPr userDrawn="1"/>
        </p:nvPicPr>
        <p:blipFill>
          <a:blip r:embed="rId2">
            <a:extLst/>
          </a:blip>
          <a:srcRect l="21875" r="21875"/>
          <a:stretch>
            <a:fillRect/>
          </a:stretch>
        </p:blipFill>
        <p:spPr>
          <a:xfrm>
            <a:off x="6094412" y="3509963"/>
            <a:ext cx="2158438" cy="2209976"/>
          </a:xfrm>
          <a:prstGeom prst="rect">
            <a:avLst/>
          </a:prstGeom>
          <a:ln w="12700">
            <a:miter lim="400000"/>
          </a:ln>
        </p:spPr>
      </p:pic>
      <p:sp>
        <p:nvSpPr>
          <p:cNvPr id="69" name="Title 1">
            <a:extLst>
              <a:ext uri="{FF2B5EF4-FFF2-40B4-BE49-F238E27FC236}">
                <a16:creationId xmlns:a16="http://schemas.microsoft.com/office/drawing/2014/main" id="{7215BDE8-016E-40C6-A9EA-189D0B31A91E}"/>
              </a:ext>
            </a:extLst>
          </p:cNvPr>
          <p:cNvSpPr>
            <a:spLocks noGrp="1"/>
          </p:cNvSpPr>
          <p:nvPr userDrawn="1">
            <p:ph type="ctrTitle"/>
          </p:nvPr>
        </p:nvSpPr>
        <p:spPr>
          <a:xfrm>
            <a:off x="586741" y="1729105"/>
            <a:ext cx="3197891" cy="2025180"/>
          </a:xfrm>
        </p:spPr>
        <p:txBody>
          <a:bodyPr anchor="ctr">
            <a:noAutofit/>
          </a:bodyPr>
          <a:lstStyle>
            <a:lvl1pPr marL="0" indent="0" algn="l">
              <a:defRPr sz="4306" b="1">
                <a:solidFill>
                  <a:schemeClr val="bg1"/>
                </a:solidFill>
              </a:defRPr>
            </a:lvl1pPr>
          </a:lstStyle>
          <a:p>
            <a:r>
              <a:rPr lang="en-US" dirty="0"/>
              <a:t>Click to edit Master title style</a:t>
            </a:r>
          </a:p>
        </p:txBody>
      </p:sp>
      <p:sp>
        <p:nvSpPr>
          <p:cNvPr id="70" name="Subtitle 2">
            <a:extLst>
              <a:ext uri="{FF2B5EF4-FFF2-40B4-BE49-F238E27FC236}">
                <a16:creationId xmlns:a16="http://schemas.microsoft.com/office/drawing/2014/main" id="{4C584A40-5E3C-4B21-A93E-5EB4497E6F9E}"/>
              </a:ext>
            </a:extLst>
          </p:cNvPr>
          <p:cNvSpPr>
            <a:spLocks noGrp="1"/>
          </p:cNvSpPr>
          <p:nvPr userDrawn="1">
            <p:ph type="subTitle" idx="1"/>
          </p:nvPr>
        </p:nvSpPr>
        <p:spPr>
          <a:xfrm>
            <a:off x="585789" y="3943533"/>
            <a:ext cx="3198843" cy="1083206"/>
          </a:xfrm>
        </p:spPr>
        <p:txBody>
          <a:bodyPr>
            <a:normAutofit/>
          </a:bodyPr>
          <a:lstStyle>
            <a:lvl1pPr marL="0" indent="0" algn="l">
              <a:buNone/>
              <a:defRPr sz="2349">
                <a:solidFill>
                  <a:schemeClr val="bg1"/>
                </a:solidFill>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US" dirty="0"/>
              <a:t>Click to edit Master subtitle style</a:t>
            </a:r>
          </a:p>
        </p:txBody>
      </p:sp>
      <p:grpSp>
        <p:nvGrpSpPr>
          <p:cNvPr id="24" name="Group 23">
            <a:extLst>
              <a:ext uri="{FF2B5EF4-FFF2-40B4-BE49-F238E27FC236}">
                <a16:creationId xmlns:a16="http://schemas.microsoft.com/office/drawing/2014/main" id="{E0B51557-7742-47E8-97EB-C0DE577E23B4}"/>
              </a:ext>
            </a:extLst>
          </p:cNvPr>
          <p:cNvGrpSpPr/>
          <p:nvPr userDrawn="1"/>
        </p:nvGrpSpPr>
        <p:grpSpPr>
          <a:xfrm>
            <a:off x="8684538" y="1937499"/>
            <a:ext cx="676480" cy="692633"/>
            <a:chOff x="17373600" y="3785616"/>
            <a:chExt cx="1353312" cy="1353312"/>
          </a:xfrm>
        </p:grpSpPr>
        <p:sp>
          <p:nvSpPr>
            <p:cNvPr id="7" name="Oval 6">
              <a:extLst>
                <a:ext uri="{FF2B5EF4-FFF2-40B4-BE49-F238E27FC236}">
                  <a16:creationId xmlns:a16="http://schemas.microsoft.com/office/drawing/2014/main" id="{597394CD-B6B7-4CD2-8E82-954D93B26ABE}"/>
                </a:ext>
              </a:extLst>
            </p:cNvPr>
            <p:cNvSpPr/>
            <p:nvPr userDrawn="1"/>
          </p:nvSpPr>
          <p:spPr>
            <a:xfrm>
              <a:off x="17373600" y="3785616"/>
              <a:ext cx="1353312" cy="13533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74" name="Freeform 252">
              <a:extLst>
                <a:ext uri="{FF2B5EF4-FFF2-40B4-BE49-F238E27FC236}">
                  <a16:creationId xmlns:a16="http://schemas.microsoft.com/office/drawing/2014/main" id="{5725F2C5-E4F4-46F1-BDC8-9667088BAD2A}"/>
                </a:ext>
              </a:extLst>
            </p:cNvPr>
            <p:cNvSpPr>
              <a:spLocks noChangeAspect="1"/>
            </p:cNvSpPr>
            <p:nvPr userDrawn="1"/>
          </p:nvSpPr>
          <p:spPr bwMode="auto">
            <a:xfrm>
              <a:off x="17754865" y="4191497"/>
              <a:ext cx="590782" cy="541550"/>
            </a:xfrm>
            <a:custGeom>
              <a:avLst/>
              <a:gdLst>
                <a:gd name="T0" fmla="*/ 767 w 800"/>
                <a:gd name="T1" fmla="*/ 0 h 734"/>
                <a:gd name="T2" fmla="*/ 33 w 800"/>
                <a:gd name="T3" fmla="*/ 0 h 734"/>
                <a:gd name="T4" fmla="*/ 0 w 800"/>
                <a:gd name="T5" fmla="*/ 34 h 734"/>
                <a:gd name="T6" fmla="*/ 0 w 800"/>
                <a:gd name="T7" fmla="*/ 500 h 734"/>
                <a:gd name="T8" fmla="*/ 33 w 800"/>
                <a:gd name="T9" fmla="*/ 534 h 734"/>
                <a:gd name="T10" fmla="*/ 150 w 800"/>
                <a:gd name="T11" fmla="*/ 534 h 734"/>
                <a:gd name="T12" fmla="*/ 150 w 800"/>
                <a:gd name="T13" fmla="*/ 734 h 734"/>
                <a:gd name="T14" fmla="*/ 350 w 800"/>
                <a:gd name="T15" fmla="*/ 534 h 734"/>
                <a:gd name="T16" fmla="*/ 767 w 800"/>
                <a:gd name="T17" fmla="*/ 534 h 734"/>
                <a:gd name="T18" fmla="*/ 800 w 800"/>
                <a:gd name="T19" fmla="*/ 500 h 734"/>
                <a:gd name="T20" fmla="*/ 800 w 800"/>
                <a:gd name="T21" fmla="*/ 34 h 734"/>
                <a:gd name="T22" fmla="*/ 767 w 800"/>
                <a:gd name="T23" fmla="*/ 0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734">
                  <a:moveTo>
                    <a:pt x="767" y="0"/>
                  </a:moveTo>
                  <a:lnTo>
                    <a:pt x="33" y="0"/>
                  </a:lnTo>
                  <a:cubicBezTo>
                    <a:pt x="15" y="0"/>
                    <a:pt x="0" y="15"/>
                    <a:pt x="0" y="34"/>
                  </a:cubicBezTo>
                  <a:lnTo>
                    <a:pt x="0" y="500"/>
                  </a:lnTo>
                  <a:cubicBezTo>
                    <a:pt x="0" y="519"/>
                    <a:pt x="15" y="534"/>
                    <a:pt x="33" y="534"/>
                  </a:cubicBezTo>
                  <a:lnTo>
                    <a:pt x="150" y="534"/>
                  </a:lnTo>
                  <a:lnTo>
                    <a:pt x="150" y="734"/>
                  </a:lnTo>
                  <a:lnTo>
                    <a:pt x="350" y="534"/>
                  </a:lnTo>
                  <a:lnTo>
                    <a:pt x="767" y="534"/>
                  </a:lnTo>
                  <a:cubicBezTo>
                    <a:pt x="785" y="534"/>
                    <a:pt x="800" y="519"/>
                    <a:pt x="800" y="500"/>
                  </a:cubicBezTo>
                  <a:lnTo>
                    <a:pt x="800" y="34"/>
                  </a:lnTo>
                  <a:cubicBezTo>
                    <a:pt x="800" y="15"/>
                    <a:pt x="785" y="0"/>
                    <a:pt x="76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368"/>
            </a:p>
          </p:txBody>
        </p:sp>
      </p:grpSp>
      <p:grpSp>
        <p:nvGrpSpPr>
          <p:cNvPr id="25" name="Group 24">
            <a:extLst>
              <a:ext uri="{FF2B5EF4-FFF2-40B4-BE49-F238E27FC236}">
                <a16:creationId xmlns:a16="http://schemas.microsoft.com/office/drawing/2014/main" id="{1DB6F216-F67A-408B-B7BC-0ADDF2A3F257}"/>
              </a:ext>
            </a:extLst>
          </p:cNvPr>
          <p:cNvGrpSpPr/>
          <p:nvPr userDrawn="1"/>
        </p:nvGrpSpPr>
        <p:grpSpPr>
          <a:xfrm>
            <a:off x="8684538" y="3163646"/>
            <a:ext cx="676480" cy="692633"/>
            <a:chOff x="17373600" y="6181344"/>
            <a:chExt cx="1353312" cy="1353312"/>
          </a:xfrm>
        </p:grpSpPr>
        <p:sp>
          <p:nvSpPr>
            <p:cNvPr id="72" name="Oval 71">
              <a:extLst>
                <a:ext uri="{FF2B5EF4-FFF2-40B4-BE49-F238E27FC236}">
                  <a16:creationId xmlns:a16="http://schemas.microsoft.com/office/drawing/2014/main" id="{6168D14C-F623-45DB-983C-582BCEE0E6A9}"/>
                </a:ext>
              </a:extLst>
            </p:cNvPr>
            <p:cNvSpPr/>
            <p:nvPr userDrawn="1"/>
          </p:nvSpPr>
          <p:spPr>
            <a:xfrm>
              <a:off x="17373600" y="6181344"/>
              <a:ext cx="1353312" cy="1353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75" name="Freeform 796">
              <a:extLst>
                <a:ext uri="{FF2B5EF4-FFF2-40B4-BE49-F238E27FC236}">
                  <a16:creationId xmlns:a16="http://schemas.microsoft.com/office/drawing/2014/main" id="{9B95C26A-DE50-44A7-B49E-C9328709DEC9}"/>
                </a:ext>
              </a:extLst>
            </p:cNvPr>
            <p:cNvSpPr>
              <a:spLocks noChangeAspect="1"/>
            </p:cNvSpPr>
            <p:nvPr userDrawn="1"/>
          </p:nvSpPr>
          <p:spPr bwMode="auto">
            <a:xfrm>
              <a:off x="17746254" y="6512624"/>
              <a:ext cx="608005" cy="690753"/>
            </a:xfrm>
            <a:custGeom>
              <a:avLst/>
              <a:gdLst>
                <a:gd name="T0" fmla="*/ 694 w 704"/>
                <a:gd name="T1" fmla="*/ 454 h 800"/>
                <a:gd name="T2" fmla="*/ 694 w 704"/>
                <a:gd name="T3" fmla="*/ 454 h 800"/>
                <a:gd name="T4" fmla="*/ 658 w 704"/>
                <a:gd name="T5" fmla="*/ 371 h 800"/>
                <a:gd name="T6" fmla="*/ 583 w 704"/>
                <a:gd name="T7" fmla="*/ 334 h 800"/>
                <a:gd name="T8" fmla="*/ 350 w 704"/>
                <a:gd name="T9" fmla="*/ 334 h 800"/>
                <a:gd name="T10" fmla="*/ 375 w 704"/>
                <a:gd name="T11" fmla="*/ 125 h 800"/>
                <a:gd name="T12" fmla="*/ 250 w 704"/>
                <a:gd name="T13" fmla="*/ 0 h 800"/>
                <a:gd name="T14" fmla="*/ 250 w 704"/>
                <a:gd name="T15" fmla="*/ 184 h 800"/>
                <a:gd name="T16" fmla="*/ 133 w 704"/>
                <a:gd name="T17" fmla="*/ 384 h 800"/>
                <a:gd name="T18" fmla="*/ 0 w 704"/>
                <a:gd name="T19" fmla="*/ 384 h 800"/>
                <a:gd name="T20" fmla="*/ 0 w 704"/>
                <a:gd name="T21" fmla="*/ 734 h 800"/>
                <a:gd name="T22" fmla="*/ 338 w 704"/>
                <a:gd name="T23" fmla="*/ 791 h 800"/>
                <a:gd name="T24" fmla="*/ 437 w 704"/>
                <a:gd name="T25" fmla="*/ 800 h 800"/>
                <a:gd name="T26" fmla="*/ 488 w 704"/>
                <a:gd name="T27" fmla="*/ 800 h 800"/>
                <a:gd name="T28" fmla="*/ 527 w 704"/>
                <a:gd name="T29" fmla="*/ 780 h 800"/>
                <a:gd name="T30" fmla="*/ 541 w 704"/>
                <a:gd name="T31" fmla="*/ 759 h 800"/>
                <a:gd name="T32" fmla="*/ 685 w 704"/>
                <a:gd name="T33" fmla="*/ 542 h 800"/>
                <a:gd name="T34" fmla="*/ 694 w 704"/>
                <a:gd name="T35" fmla="*/ 45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800">
                  <a:moveTo>
                    <a:pt x="694" y="454"/>
                  </a:moveTo>
                  <a:lnTo>
                    <a:pt x="694" y="454"/>
                  </a:lnTo>
                  <a:lnTo>
                    <a:pt x="658" y="371"/>
                  </a:lnTo>
                  <a:cubicBezTo>
                    <a:pt x="647" y="346"/>
                    <a:pt x="611" y="334"/>
                    <a:pt x="583" y="334"/>
                  </a:cubicBezTo>
                  <a:lnTo>
                    <a:pt x="350" y="334"/>
                  </a:lnTo>
                  <a:cubicBezTo>
                    <a:pt x="392" y="259"/>
                    <a:pt x="375" y="125"/>
                    <a:pt x="375" y="125"/>
                  </a:cubicBezTo>
                  <a:cubicBezTo>
                    <a:pt x="365" y="51"/>
                    <a:pt x="319" y="0"/>
                    <a:pt x="250" y="0"/>
                  </a:cubicBezTo>
                  <a:lnTo>
                    <a:pt x="250" y="184"/>
                  </a:lnTo>
                  <a:lnTo>
                    <a:pt x="133" y="384"/>
                  </a:lnTo>
                  <a:lnTo>
                    <a:pt x="0" y="384"/>
                  </a:lnTo>
                  <a:lnTo>
                    <a:pt x="0" y="734"/>
                  </a:lnTo>
                  <a:lnTo>
                    <a:pt x="338" y="791"/>
                  </a:lnTo>
                  <a:cubicBezTo>
                    <a:pt x="365" y="796"/>
                    <a:pt x="410" y="800"/>
                    <a:pt x="437" y="800"/>
                  </a:cubicBezTo>
                  <a:lnTo>
                    <a:pt x="488" y="800"/>
                  </a:lnTo>
                  <a:cubicBezTo>
                    <a:pt x="502" y="800"/>
                    <a:pt x="520" y="791"/>
                    <a:pt x="527" y="780"/>
                  </a:cubicBezTo>
                  <a:lnTo>
                    <a:pt x="541" y="759"/>
                  </a:lnTo>
                  <a:lnTo>
                    <a:pt x="685" y="542"/>
                  </a:lnTo>
                  <a:cubicBezTo>
                    <a:pt x="701" y="519"/>
                    <a:pt x="704" y="480"/>
                    <a:pt x="694" y="454"/>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368"/>
            </a:p>
          </p:txBody>
        </p:sp>
      </p:grpSp>
      <p:grpSp>
        <p:nvGrpSpPr>
          <p:cNvPr id="92" name="Group 91">
            <a:extLst>
              <a:ext uri="{FF2B5EF4-FFF2-40B4-BE49-F238E27FC236}">
                <a16:creationId xmlns:a16="http://schemas.microsoft.com/office/drawing/2014/main" id="{1FAE5424-6408-4F4A-A453-4A5AD4BA67E3}"/>
              </a:ext>
            </a:extLst>
          </p:cNvPr>
          <p:cNvGrpSpPr/>
          <p:nvPr userDrawn="1"/>
        </p:nvGrpSpPr>
        <p:grpSpPr>
          <a:xfrm>
            <a:off x="8684538" y="4389794"/>
            <a:ext cx="676480" cy="692633"/>
            <a:chOff x="17373600" y="8577072"/>
            <a:chExt cx="1353312" cy="1353312"/>
          </a:xfrm>
        </p:grpSpPr>
        <p:sp>
          <p:nvSpPr>
            <p:cNvPr id="73" name="Oval 72">
              <a:extLst>
                <a:ext uri="{FF2B5EF4-FFF2-40B4-BE49-F238E27FC236}">
                  <a16:creationId xmlns:a16="http://schemas.microsoft.com/office/drawing/2014/main" id="{5DB58170-BE04-42DD-ADB7-9D1846DBAB30}"/>
                </a:ext>
              </a:extLst>
            </p:cNvPr>
            <p:cNvSpPr/>
            <p:nvPr userDrawn="1"/>
          </p:nvSpPr>
          <p:spPr>
            <a:xfrm>
              <a:off x="17373600" y="8577072"/>
              <a:ext cx="1353312" cy="13533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76" name="Freeform 781">
              <a:extLst>
                <a:ext uri="{FF2B5EF4-FFF2-40B4-BE49-F238E27FC236}">
                  <a16:creationId xmlns:a16="http://schemas.microsoft.com/office/drawing/2014/main" id="{FFDF3E24-9649-42A6-BE91-C38AEC7BD9EA}"/>
                </a:ext>
              </a:extLst>
            </p:cNvPr>
            <p:cNvSpPr>
              <a:spLocks noEditPoints="1"/>
            </p:cNvSpPr>
            <p:nvPr userDrawn="1"/>
          </p:nvSpPr>
          <p:spPr bwMode="auto">
            <a:xfrm>
              <a:off x="17670273" y="8872422"/>
              <a:ext cx="759968" cy="762612"/>
            </a:xfrm>
            <a:custGeom>
              <a:avLst/>
              <a:gdLst>
                <a:gd name="T0" fmla="*/ 299 w 598"/>
                <a:gd name="T1" fmla="*/ 437 h 599"/>
                <a:gd name="T2" fmla="*/ 162 w 598"/>
                <a:gd name="T3" fmla="*/ 300 h 599"/>
                <a:gd name="T4" fmla="*/ 299 w 598"/>
                <a:gd name="T5" fmla="*/ 162 h 599"/>
                <a:gd name="T6" fmla="*/ 436 w 598"/>
                <a:gd name="T7" fmla="*/ 300 h 599"/>
                <a:gd name="T8" fmla="*/ 299 w 598"/>
                <a:gd name="T9" fmla="*/ 437 h 599"/>
                <a:gd name="T10" fmla="*/ 470 w 598"/>
                <a:gd name="T11" fmla="*/ 223 h 599"/>
                <a:gd name="T12" fmla="*/ 529 w 598"/>
                <a:gd name="T13" fmla="*/ 105 h 599"/>
                <a:gd name="T14" fmla="*/ 494 w 598"/>
                <a:gd name="T15" fmla="*/ 70 h 599"/>
                <a:gd name="T16" fmla="*/ 375 w 598"/>
                <a:gd name="T17" fmla="*/ 129 h 599"/>
                <a:gd name="T18" fmla="*/ 366 w 598"/>
                <a:gd name="T19" fmla="*/ 125 h 599"/>
                <a:gd name="T20" fmla="*/ 324 w 598"/>
                <a:gd name="T21" fmla="*/ 0 h 599"/>
                <a:gd name="T22" fmla="*/ 274 w 598"/>
                <a:gd name="T23" fmla="*/ 0 h 599"/>
                <a:gd name="T24" fmla="*/ 233 w 598"/>
                <a:gd name="T25" fmla="*/ 125 h 599"/>
                <a:gd name="T26" fmla="*/ 223 w 598"/>
                <a:gd name="T27" fmla="*/ 129 h 599"/>
                <a:gd name="T28" fmla="*/ 105 w 598"/>
                <a:gd name="T29" fmla="*/ 70 h 599"/>
                <a:gd name="T30" fmla="*/ 70 w 598"/>
                <a:gd name="T31" fmla="*/ 105 h 599"/>
                <a:gd name="T32" fmla="*/ 129 w 598"/>
                <a:gd name="T33" fmla="*/ 223 h 599"/>
                <a:gd name="T34" fmla="*/ 125 w 598"/>
                <a:gd name="T35" fmla="*/ 233 h 599"/>
                <a:gd name="T36" fmla="*/ 0 w 598"/>
                <a:gd name="T37" fmla="*/ 275 h 599"/>
                <a:gd name="T38" fmla="*/ 0 w 598"/>
                <a:gd name="T39" fmla="*/ 325 h 599"/>
                <a:gd name="T40" fmla="*/ 124 w 598"/>
                <a:gd name="T41" fmla="*/ 366 h 599"/>
                <a:gd name="T42" fmla="*/ 129 w 598"/>
                <a:gd name="T43" fmla="*/ 376 h 599"/>
                <a:gd name="T44" fmla="*/ 70 w 598"/>
                <a:gd name="T45" fmla="*/ 494 h 599"/>
                <a:gd name="T46" fmla="*/ 105 w 598"/>
                <a:gd name="T47" fmla="*/ 530 h 599"/>
                <a:gd name="T48" fmla="*/ 223 w 598"/>
                <a:gd name="T49" fmla="*/ 471 h 599"/>
                <a:gd name="T50" fmla="*/ 233 w 598"/>
                <a:gd name="T51" fmla="*/ 475 h 599"/>
                <a:gd name="T52" fmla="*/ 274 w 598"/>
                <a:gd name="T53" fmla="*/ 599 h 599"/>
                <a:gd name="T54" fmla="*/ 324 w 598"/>
                <a:gd name="T55" fmla="*/ 599 h 599"/>
                <a:gd name="T56" fmla="*/ 366 w 598"/>
                <a:gd name="T57" fmla="*/ 475 h 599"/>
                <a:gd name="T58" fmla="*/ 376 w 598"/>
                <a:gd name="T59" fmla="*/ 471 h 599"/>
                <a:gd name="T60" fmla="*/ 493 w 598"/>
                <a:gd name="T61" fmla="*/ 529 h 599"/>
                <a:gd name="T62" fmla="*/ 528 w 598"/>
                <a:gd name="T63" fmla="*/ 494 h 599"/>
                <a:gd name="T64" fmla="*/ 470 w 598"/>
                <a:gd name="T65" fmla="*/ 377 h 599"/>
                <a:gd name="T66" fmla="*/ 474 w 598"/>
                <a:gd name="T67" fmla="*/ 366 h 599"/>
                <a:gd name="T68" fmla="*/ 598 w 598"/>
                <a:gd name="T69" fmla="*/ 325 h 599"/>
                <a:gd name="T70" fmla="*/ 598 w 598"/>
                <a:gd name="T71" fmla="*/ 275 h 599"/>
                <a:gd name="T72" fmla="*/ 474 w 598"/>
                <a:gd name="T73" fmla="*/ 233 h 599"/>
                <a:gd name="T74" fmla="*/ 470 w 598"/>
                <a:gd name="T75" fmla="*/ 22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8" h="599">
                  <a:moveTo>
                    <a:pt x="299" y="437"/>
                  </a:moveTo>
                  <a:cubicBezTo>
                    <a:pt x="223" y="437"/>
                    <a:pt x="162" y="376"/>
                    <a:pt x="162" y="300"/>
                  </a:cubicBezTo>
                  <a:cubicBezTo>
                    <a:pt x="162" y="224"/>
                    <a:pt x="223" y="162"/>
                    <a:pt x="299" y="162"/>
                  </a:cubicBezTo>
                  <a:cubicBezTo>
                    <a:pt x="375" y="162"/>
                    <a:pt x="436" y="224"/>
                    <a:pt x="436" y="300"/>
                  </a:cubicBezTo>
                  <a:cubicBezTo>
                    <a:pt x="436" y="376"/>
                    <a:pt x="375" y="437"/>
                    <a:pt x="299" y="437"/>
                  </a:cubicBezTo>
                  <a:close/>
                  <a:moveTo>
                    <a:pt x="470" y="223"/>
                  </a:moveTo>
                  <a:lnTo>
                    <a:pt x="529" y="105"/>
                  </a:lnTo>
                  <a:lnTo>
                    <a:pt x="494" y="70"/>
                  </a:lnTo>
                  <a:lnTo>
                    <a:pt x="375" y="129"/>
                  </a:lnTo>
                  <a:cubicBezTo>
                    <a:pt x="372" y="127"/>
                    <a:pt x="369" y="126"/>
                    <a:pt x="366" y="125"/>
                  </a:cubicBezTo>
                  <a:lnTo>
                    <a:pt x="324" y="0"/>
                  </a:lnTo>
                  <a:lnTo>
                    <a:pt x="274" y="0"/>
                  </a:lnTo>
                  <a:lnTo>
                    <a:pt x="233" y="125"/>
                  </a:lnTo>
                  <a:cubicBezTo>
                    <a:pt x="229" y="126"/>
                    <a:pt x="226" y="127"/>
                    <a:pt x="223" y="129"/>
                  </a:cubicBezTo>
                  <a:lnTo>
                    <a:pt x="105" y="70"/>
                  </a:lnTo>
                  <a:lnTo>
                    <a:pt x="70" y="105"/>
                  </a:lnTo>
                  <a:lnTo>
                    <a:pt x="129" y="223"/>
                  </a:lnTo>
                  <a:lnTo>
                    <a:pt x="125" y="233"/>
                  </a:lnTo>
                  <a:lnTo>
                    <a:pt x="0" y="275"/>
                  </a:lnTo>
                  <a:lnTo>
                    <a:pt x="0" y="325"/>
                  </a:lnTo>
                  <a:lnTo>
                    <a:pt x="124" y="366"/>
                  </a:lnTo>
                  <a:cubicBezTo>
                    <a:pt x="126" y="370"/>
                    <a:pt x="127" y="373"/>
                    <a:pt x="129" y="376"/>
                  </a:cubicBezTo>
                  <a:lnTo>
                    <a:pt x="70" y="494"/>
                  </a:lnTo>
                  <a:lnTo>
                    <a:pt x="105" y="530"/>
                  </a:lnTo>
                  <a:lnTo>
                    <a:pt x="223" y="471"/>
                  </a:lnTo>
                  <a:cubicBezTo>
                    <a:pt x="226" y="472"/>
                    <a:pt x="229" y="473"/>
                    <a:pt x="233" y="475"/>
                  </a:cubicBezTo>
                  <a:lnTo>
                    <a:pt x="274" y="599"/>
                  </a:lnTo>
                  <a:lnTo>
                    <a:pt x="324" y="599"/>
                  </a:lnTo>
                  <a:lnTo>
                    <a:pt x="366" y="475"/>
                  </a:lnTo>
                  <a:cubicBezTo>
                    <a:pt x="369" y="474"/>
                    <a:pt x="372" y="472"/>
                    <a:pt x="376" y="471"/>
                  </a:cubicBezTo>
                  <a:lnTo>
                    <a:pt x="493" y="529"/>
                  </a:lnTo>
                  <a:lnTo>
                    <a:pt x="528" y="494"/>
                  </a:lnTo>
                  <a:lnTo>
                    <a:pt x="470" y="377"/>
                  </a:lnTo>
                  <a:cubicBezTo>
                    <a:pt x="471" y="373"/>
                    <a:pt x="473" y="370"/>
                    <a:pt x="474" y="366"/>
                  </a:cubicBezTo>
                  <a:lnTo>
                    <a:pt x="598" y="325"/>
                  </a:lnTo>
                  <a:lnTo>
                    <a:pt x="598" y="275"/>
                  </a:lnTo>
                  <a:lnTo>
                    <a:pt x="474" y="233"/>
                  </a:lnTo>
                  <a:cubicBezTo>
                    <a:pt x="473" y="230"/>
                    <a:pt x="471" y="226"/>
                    <a:pt x="470" y="223"/>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368"/>
            </a:p>
          </p:txBody>
        </p:sp>
      </p:grpSp>
      <p:sp>
        <p:nvSpPr>
          <p:cNvPr id="16" name="Text Placeholder 15">
            <a:extLst>
              <a:ext uri="{FF2B5EF4-FFF2-40B4-BE49-F238E27FC236}">
                <a16:creationId xmlns:a16="http://schemas.microsoft.com/office/drawing/2014/main" id="{2EAE06DB-FFF0-44F2-B091-ADB8C38714B0}"/>
              </a:ext>
            </a:extLst>
          </p:cNvPr>
          <p:cNvSpPr>
            <a:spLocks noGrp="1"/>
          </p:cNvSpPr>
          <p:nvPr userDrawn="1">
            <p:ph type="body" sz="quarter" idx="13" hasCustomPrompt="1"/>
          </p:nvPr>
        </p:nvSpPr>
        <p:spPr>
          <a:xfrm>
            <a:off x="9470940" y="1937793"/>
            <a:ext cx="2383804" cy="692243"/>
          </a:xfrm>
        </p:spPr>
        <p:txBody>
          <a:bodyPr anchor="ctr">
            <a:noAutofit/>
          </a:bodyPr>
          <a:lstStyle>
            <a:lvl1pPr marL="0" indent="0">
              <a:buNone/>
              <a:defRPr sz="1566"/>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is a pseudo-Latin text used in web design</a:t>
            </a:r>
            <a:endParaRPr lang="en-US" dirty="0"/>
          </a:p>
        </p:txBody>
      </p:sp>
      <p:sp>
        <p:nvSpPr>
          <p:cNvPr id="78" name="Text Placeholder 15">
            <a:extLst>
              <a:ext uri="{FF2B5EF4-FFF2-40B4-BE49-F238E27FC236}">
                <a16:creationId xmlns:a16="http://schemas.microsoft.com/office/drawing/2014/main" id="{A2AAA719-76A5-40DD-B1AC-7BA77EA37F7A}"/>
              </a:ext>
            </a:extLst>
          </p:cNvPr>
          <p:cNvSpPr>
            <a:spLocks noGrp="1"/>
          </p:cNvSpPr>
          <p:nvPr userDrawn="1">
            <p:ph type="body" sz="quarter" idx="14" hasCustomPrompt="1"/>
          </p:nvPr>
        </p:nvSpPr>
        <p:spPr>
          <a:xfrm>
            <a:off x="9470673" y="3164037"/>
            <a:ext cx="2383804" cy="692243"/>
          </a:xfrm>
        </p:spPr>
        <p:txBody>
          <a:bodyPr anchor="ctr">
            <a:noAutofit/>
          </a:bodyPr>
          <a:lstStyle>
            <a:lvl1pPr marL="0" indent="0">
              <a:buNone/>
              <a:defRPr sz="1566"/>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is a pseudo-Latin text used in web design</a:t>
            </a:r>
            <a:endParaRPr lang="en-US" dirty="0"/>
          </a:p>
        </p:txBody>
      </p:sp>
      <p:sp>
        <p:nvSpPr>
          <p:cNvPr id="79" name="Text Placeholder 15">
            <a:extLst>
              <a:ext uri="{FF2B5EF4-FFF2-40B4-BE49-F238E27FC236}">
                <a16:creationId xmlns:a16="http://schemas.microsoft.com/office/drawing/2014/main" id="{EAAEC02C-4794-420C-8589-6BFAEE5C78E3}"/>
              </a:ext>
            </a:extLst>
          </p:cNvPr>
          <p:cNvSpPr>
            <a:spLocks noGrp="1"/>
          </p:cNvSpPr>
          <p:nvPr userDrawn="1">
            <p:ph type="body" sz="quarter" idx="15" hasCustomPrompt="1"/>
          </p:nvPr>
        </p:nvSpPr>
        <p:spPr>
          <a:xfrm>
            <a:off x="9470408" y="4390281"/>
            <a:ext cx="2383804" cy="692243"/>
          </a:xfrm>
        </p:spPr>
        <p:txBody>
          <a:bodyPr anchor="ctr">
            <a:noAutofit/>
          </a:bodyPr>
          <a:lstStyle>
            <a:lvl1pPr marL="0" indent="0">
              <a:buNone/>
              <a:defRPr sz="1566"/>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is a pseudo-Latin text used in web design</a:t>
            </a:r>
            <a:endParaRPr lang="en-US" dirty="0"/>
          </a:p>
        </p:txBody>
      </p:sp>
      <p:grpSp>
        <p:nvGrpSpPr>
          <p:cNvPr id="80" name="Group 79">
            <a:extLst>
              <a:ext uri="{FF2B5EF4-FFF2-40B4-BE49-F238E27FC236}">
                <a16:creationId xmlns:a16="http://schemas.microsoft.com/office/drawing/2014/main" id="{2B3A7A81-E239-4922-9400-9EA9DC678A9D}"/>
              </a:ext>
            </a:extLst>
          </p:cNvPr>
          <p:cNvGrpSpPr/>
          <p:nvPr userDrawn="1"/>
        </p:nvGrpSpPr>
        <p:grpSpPr>
          <a:xfrm>
            <a:off x="588915" y="5122868"/>
            <a:ext cx="2470269" cy="507951"/>
            <a:chOff x="327660" y="3794425"/>
            <a:chExt cx="2476500" cy="497356"/>
          </a:xfrm>
        </p:grpSpPr>
        <p:sp>
          <p:nvSpPr>
            <p:cNvPr id="81" name="Oval 80">
              <a:extLst>
                <a:ext uri="{FF2B5EF4-FFF2-40B4-BE49-F238E27FC236}">
                  <a16:creationId xmlns:a16="http://schemas.microsoft.com/office/drawing/2014/main" id="{722DC343-FBF9-4517-826A-7B15438BF555}"/>
                </a:ext>
              </a:extLst>
            </p:cNvPr>
            <p:cNvSpPr/>
            <p:nvPr/>
          </p:nvSpPr>
          <p:spPr>
            <a:xfrm>
              <a:off x="32766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82" name="Oval 81">
              <a:extLst>
                <a:ext uri="{FF2B5EF4-FFF2-40B4-BE49-F238E27FC236}">
                  <a16:creationId xmlns:a16="http://schemas.microsoft.com/office/drawing/2014/main" id="{CFE6355B-A1B8-4774-AC57-D4C8DE71CA9E}"/>
                </a:ext>
              </a:extLst>
            </p:cNvPr>
            <p:cNvSpPr/>
            <p:nvPr/>
          </p:nvSpPr>
          <p:spPr>
            <a:xfrm>
              <a:off x="987375"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83" name="Oval 82">
              <a:extLst>
                <a:ext uri="{FF2B5EF4-FFF2-40B4-BE49-F238E27FC236}">
                  <a16:creationId xmlns:a16="http://schemas.microsoft.com/office/drawing/2014/main" id="{ACAA0CB5-A6C4-40A1-A63A-1DC9921E074C}"/>
                </a:ext>
              </a:extLst>
            </p:cNvPr>
            <p:cNvSpPr/>
            <p:nvPr/>
          </p:nvSpPr>
          <p:spPr>
            <a:xfrm>
              <a:off x="164709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84" name="Oval 83">
              <a:extLst>
                <a:ext uri="{FF2B5EF4-FFF2-40B4-BE49-F238E27FC236}">
                  <a16:creationId xmlns:a16="http://schemas.microsoft.com/office/drawing/2014/main" id="{D6ABBE12-0237-487C-8FE6-D50F9962E68E}"/>
                </a:ext>
              </a:extLst>
            </p:cNvPr>
            <p:cNvSpPr/>
            <p:nvPr/>
          </p:nvSpPr>
          <p:spPr>
            <a:xfrm>
              <a:off x="2306804"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527"/>
            </a:p>
          </p:txBody>
        </p:sp>
        <p:sp>
          <p:nvSpPr>
            <p:cNvPr id="85" name="Freeform 5">
              <a:extLst>
                <a:ext uri="{FF2B5EF4-FFF2-40B4-BE49-F238E27FC236}">
                  <a16:creationId xmlns:a16="http://schemas.microsoft.com/office/drawing/2014/main" id="{FFEE5A4E-F8E1-4EB5-8A7D-FD504CFAC5B5}"/>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86" name="Freeform 9">
              <a:extLst>
                <a:ext uri="{FF2B5EF4-FFF2-40B4-BE49-F238E27FC236}">
                  <a16:creationId xmlns:a16="http://schemas.microsoft.com/office/drawing/2014/main" id="{26CE7D73-772E-4056-A5D7-09AF54633268}"/>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87" name="Freeform 13">
              <a:extLst>
                <a:ext uri="{FF2B5EF4-FFF2-40B4-BE49-F238E27FC236}">
                  <a16:creationId xmlns:a16="http://schemas.microsoft.com/office/drawing/2014/main" id="{E303E11C-E0A1-49E9-8CFA-D9A59902B403}"/>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sp>
          <p:nvSpPr>
            <p:cNvPr id="88" name="Freeform 17">
              <a:extLst>
                <a:ext uri="{FF2B5EF4-FFF2-40B4-BE49-F238E27FC236}">
                  <a16:creationId xmlns:a16="http://schemas.microsoft.com/office/drawing/2014/main" id="{E75E1315-1AD3-4784-A718-589F0DEA4DE5}"/>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527"/>
            </a:p>
          </p:txBody>
        </p:sp>
      </p:grpSp>
      <p:sp>
        <p:nvSpPr>
          <p:cNvPr id="18" name="Picture Placeholder 17">
            <a:extLst>
              <a:ext uri="{FF2B5EF4-FFF2-40B4-BE49-F238E27FC236}">
                <a16:creationId xmlns:a16="http://schemas.microsoft.com/office/drawing/2014/main" id="{E8B97BC1-041B-412E-BC32-7F7680C69F21}"/>
              </a:ext>
            </a:extLst>
          </p:cNvPr>
          <p:cNvSpPr>
            <a:spLocks noGrp="1"/>
          </p:cNvSpPr>
          <p:nvPr>
            <p:ph type="pic" sz="quarter" idx="16"/>
          </p:nvPr>
        </p:nvSpPr>
        <p:spPr>
          <a:xfrm>
            <a:off x="3935975" y="1299986"/>
            <a:ext cx="2158438" cy="2209976"/>
          </a:xfrm>
          <a:solidFill>
            <a:schemeClr val="bg2"/>
          </a:solidFill>
        </p:spPr>
        <p:txBody>
          <a:bodyPr anchor="ctr">
            <a:normAutofit/>
          </a:bodyPr>
          <a:lstStyle>
            <a:lvl1pPr marL="0" indent="0" algn="ctr">
              <a:buNone/>
              <a:defRPr sz="1958"/>
            </a:lvl1pPr>
          </a:lstStyle>
          <a:p>
            <a:endParaRPr lang="en-IN" dirty="0"/>
          </a:p>
        </p:txBody>
      </p:sp>
      <p:sp>
        <p:nvSpPr>
          <p:cNvPr id="89" name="Picture Placeholder 17">
            <a:extLst>
              <a:ext uri="{FF2B5EF4-FFF2-40B4-BE49-F238E27FC236}">
                <a16:creationId xmlns:a16="http://schemas.microsoft.com/office/drawing/2014/main" id="{92F079CD-86E9-4389-A603-D848C659A9F3}"/>
              </a:ext>
            </a:extLst>
          </p:cNvPr>
          <p:cNvSpPr>
            <a:spLocks noGrp="1"/>
          </p:cNvSpPr>
          <p:nvPr>
            <p:ph type="pic" sz="quarter" idx="17"/>
          </p:nvPr>
        </p:nvSpPr>
        <p:spPr>
          <a:xfrm>
            <a:off x="6094412" y="1299986"/>
            <a:ext cx="2158438" cy="2209976"/>
          </a:xfrm>
          <a:solidFill>
            <a:schemeClr val="bg2"/>
          </a:solidFill>
        </p:spPr>
        <p:txBody>
          <a:bodyPr anchor="ctr">
            <a:normAutofit/>
          </a:bodyPr>
          <a:lstStyle>
            <a:lvl1pPr marL="0" indent="0" algn="ctr">
              <a:buNone/>
              <a:defRPr sz="1958"/>
            </a:lvl1pPr>
          </a:lstStyle>
          <a:p>
            <a:endParaRPr lang="en-IN" dirty="0"/>
          </a:p>
        </p:txBody>
      </p:sp>
      <p:sp>
        <p:nvSpPr>
          <p:cNvPr id="90" name="Picture Placeholder 17">
            <a:extLst>
              <a:ext uri="{FF2B5EF4-FFF2-40B4-BE49-F238E27FC236}">
                <a16:creationId xmlns:a16="http://schemas.microsoft.com/office/drawing/2014/main" id="{49A45DBB-5465-4194-853E-7A514C94B33B}"/>
              </a:ext>
            </a:extLst>
          </p:cNvPr>
          <p:cNvSpPr>
            <a:spLocks noGrp="1"/>
          </p:cNvSpPr>
          <p:nvPr>
            <p:ph type="pic" sz="quarter" idx="18"/>
          </p:nvPr>
        </p:nvSpPr>
        <p:spPr>
          <a:xfrm>
            <a:off x="3935975" y="3509963"/>
            <a:ext cx="2158438" cy="2209976"/>
          </a:xfrm>
          <a:solidFill>
            <a:schemeClr val="bg2"/>
          </a:solidFill>
        </p:spPr>
        <p:txBody>
          <a:bodyPr anchor="ctr">
            <a:normAutofit/>
          </a:bodyPr>
          <a:lstStyle>
            <a:lvl1pPr marL="0" indent="0" algn="ctr">
              <a:buNone/>
              <a:defRPr sz="1958"/>
            </a:lvl1pPr>
          </a:lstStyle>
          <a:p>
            <a:endParaRPr lang="en-IN" dirty="0"/>
          </a:p>
        </p:txBody>
      </p:sp>
      <p:sp>
        <p:nvSpPr>
          <p:cNvPr id="91" name="Picture Placeholder 17">
            <a:extLst>
              <a:ext uri="{FF2B5EF4-FFF2-40B4-BE49-F238E27FC236}">
                <a16:creationId xmlns:a16="http://schemas.microsoft.com/office/drawing/2014/main" id="{5C3690FE-35D4-44AD-B8B4-854C661DABEF}"/>
              </a:ext>
            </a:extLst>
          </p:cNvPr>
          <p:cNvSpPr>
            <a:spLocks noGrp="1"/>
          </p:cNvSpPr>
          <p:nvPr>
            <p:ph type="pic" sz="quarter" idx="19"/>
          </p:nvPr>
        </p:nvSpPr>
        <p:spPr>
          <a:xfrm>
            <a:off x="6094412" y="3509963"/>
            <a:ext cx="2158438" cy="2209976"/>
          </a:xfrm>
          <a:solidFill>
            <a:schemeClr val="bg2"/>
          </a:solidFill>
        </p:spPr>
        <p:txBody>
          <a:bodyPr anchor="ctr">
            <a:normAutofit/>
          </a:bodyPr>
          <a:lstStyle>
            <a:lvl1pPr marL="0" indent="0" algn="ctr">
              <a:buNone/>
              <a:defRPr sz="1958"/>
            </a:lvl1pPr>
          </a:lstStyle>
          <a:p>
            <a:endParaRPr lang="en-IN" dirty="0"/>
          </a:p>
        </p:txBody>
      </p:sp>
      <p:sp>
        <p:nvSpPr>
          <p:cNvPr id="38" name="Footer Placeholder 4">
            <a:extLst>
              <a:ext uri="{FF2B5EF4-FFF2-40B4-BE49-F238E27FC236}">
                <a16:creationId xmlns:a16="http://schemas.microsoft.com/office/drawing/2014/main" id="{C83EEB14-FC86-482B-B4CB-710178959992}"/>
              </a:ext>
            </a:extLst>
          </p:cNvPr>
          <p:cNvSpPr>
            <a:spLocks noGrp="1"/>
          </p:cNvSpPr>
          <p:nvPr>
            <p:ph type="ftr" sz="quarter" idx="3"/>
          </p:nvPr>
        </p:nvSpPr>
        <p:spPr>
          <a:xfrm>
            <a:off x="586741"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39" name="Slide Number Placeholder 5">
            <a:extLst>
              <a:ext uri="{FF2B5EF4-FFF2-40B4-BE49-F238E27FC236}">
                <a16:creationId xmlns:a16="http://schemas.microsoft.com/office/drawing/2014/main" id="{B4E47028-6801-4EA0-9E2F-EAFD95D51FE0}"/>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accent2"/>
                </a:solidFill>
                <a:latin typeface="+mn-lt"/>
              </a:defRPr>
            </a:lvl1pPr>
          </a:lstStyle>
          <a:p>
            <a:fld id="{A7C40318-9624-4AE6-AFF3-4E255C8DBAAC}" type="slidenum">
              <a:rPr lang="en-IN" smtClean="0"/>
              <a:pPr/>
              <a:t>‹#›</a:t>
            </a:fld>
            <a:endParaRPr lang="en-IN" dirty="0"/>
          </a:p>
        </p:txBody>
      </p:sp>
      <p:grpSp>
        <p:nvGrpSpPr>
          <p:cNvPr id="37" name="Group 4">
            <a:extLst>
              <a:ext uri="{FF2B5EF4-FFF2-40B4-BE49-F238E27FC236}">
                <a16:creationId xmlns:a16="http://schemas.microsoft.com/office/drawing/2014/main" id="{F027CE2F-D5FB-4075-873A-7CF5E370100E}"/>
              </a:ext>
            </a:extLst>
          </p:cNvPr>
          <p:cNvGrpSpPr>
            <a:grpSpLocks noChangeAspect="1"/>
          </p:cNvGrpSpPr>
          <p:nvPr userDrawn="1"/>
        </p:nvGrpSpPr>
        <p:grpSpPr bwMode="auto">
          <a:xfrm>
            <a:off x="9427957" y="238953"/>
            <a:ext cx="2355367" cy="677812"/>
            <a:chOff x="734" y="-53"/>
            <a:chExt cx="4024" cy="1158"/>
          </a:xfrm>
        </p:grpSpPr>
        <p:sp>
          <p:nvSpPr>
            <p:cNvPr id="40" name="Oval 5">
              <a:extLst>
                <a:ext uri="{FF2B5EF4-FFF2-40B4-BE49-F238E27FC236}">
                  <a16:creationId xmlns:a16="http://schemas.microsoft.com/office/drawing/2014/main" id="{303AEFF9-F6CE-4B40-8422-3B25E02DF34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41" name="Freeform 6">
              <a:extLst>
                <a:ext uri="{FF2B5EF4-FFF2-40B4-BE49-F238E27FC236}">
                  <a16:creationId xmlns:a16="http://schemas.microsoft.com/office/drawing/2014/main" id="{1EE52673-F256-4453-A2C3-CF55F198BD7B}"/>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2" name="Freeform 7">
              <a:extLst>
                <a:ext uri="{FF2B5EF4-FFF2-40B4-BE49-F238E27FC236}">
                  <a16:creationId xmlns:a16="http://schemas.microsoft.com/office/drawing/2014/main" id="{B7DCE972-D608-49BD-BAF2-ABC2897E2B1A}"/>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43" name="Freeform 8">
              <a:extLst>
                <a:ext uri="{FF2B5EF4-FFF2-40B4-BE49-F238E27FC236}">
                  <a16:creationId xmlns:a16="http://schemas.microsoft.com/office/drawing/2014/main" id="{7649BBA0-98EB-4365-8F1D-97F9FCAC0B88}"/>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1936243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Breakout-slide 1">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3B805920-F29C-4A98-B666-5666656C2203}"/>
              </a:ext>
            </a:extLst>
          </p:cNvPr>
          <p:cNvSpPr>
            <a:spLocks noChangeArrowheads="1"/>
          </p:cNvSpPr>
          <p:nvPr userDrawn="1"/>
        </p:nvSpPr>
        <p:spPr bwMode="auto">
          <a:xfrm>
            <a:off x="0" y="0"/>
            <a:ext cx="12188825" cy="702431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9494" tIns="44747" rIns="89494" bIns="44747" numCol="1" anchor="t" anchorCtr="0" compatLnSpc="1">
            <a:prstTxWarp prst="textNoShape">
              <a:avLst/>
            </a:prstTxWarp>
          </a:bodyPr>
          <a:lstStyle/>
          <a:p>
            <a:endParaRPr lang="en-IN" sz="1761"/>
          </a:p>
        </p:txBody>
      </p:sp>
      <p:grpSp>
        <p:nvGrpSpPr>
          <p:cNvPr id="201" name="Group 200">
            <a:extLst>
              <a:ext uri="{FF2B5EF4-FFF2-40B4-BE49-F238E27FC236}">
                <a16:creationId xmlns:a16="http://schemas.microsoft.com/office/drawing/2014/main" id="{5331620C-AF95-4F3F-873F-560FBC1CF95A}"/>
              </a:ext>
            </a:extLst>
          </p:cNvPr>
          <p:cNvGrpSpPr/>
          <p:nvPr userDrawn="1"/>
        </p:nvGrpSpPr>
        <p:grpSpPr>
          <a:xfrm>
            <a:off x="3197566" y="0"/>
            <a:ext cx="8991259" cy="7019925"/>
            <a:chOff x="3197566" y="0"/>
            <a:chExt cx="8991259" cy="7019925"/>
          </a:xfrm>
        </p:grpSpPr>
        <p:sp>
          <p:nvSpPr>
            <p:cNvPr id="200" name="Freeform 5">
              <a:extLst>
                <a:ext uri="{FF2B5EF4-FFF2-40B4-BE49-F238E27FC236}">
                  <a16:creationId xmlns:a16="http://schemas.microsoft.com/office/drawing/2014/main" id="{F6338014-42F3-44F7-9AB5-486256A67EF9}"/>
                </a:ext>
              </a:extLst>
            </p:cNvPr>
            <p:cNvSpPr>
              <a:spLocks/>
            </p:cNvSpPr>
            <p:nvPr userDrawn="1"/>
          </p:nvSpPr>
          <p:spPr bwMode="auto">
            <a:xfrm>
              <a:off x="3197566" y="1"/>
              <a:ext cx="3504860" cy="7019924"/>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61"/>
            </a:p>
          </p:txBody>
        </p:sp>
        <p:sp>
          <p:nvSpPr>
            <p:cNvPr id="4" name="Rectangle 3">
              <a:extLst>
                <a:ext uri="{FF2B5EF4-FFF2-40B4-BE49-F238E27FC236}">
                  <a16:creationId xmlns:a16="http://schemas.microsoft.com/office/drawing/2014/main" id="{5EA5E9AE-9776-4476-BD02-F383DE5CCA35}"/>
                </a:ext>
              </a:extLst>
            </p:cNvPr>
            <p:cNvSpPr/>
            <p:nvPr userDrawn="1"/>
          </p:nvSpPr>
          <p:spPr>
            <a:xfrm>
              <a:off x="6702426" y="0"/>
              <a:ext cx="5486399"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grpSp>
      <p:sp>
        <p:nvSpPr>
          <p:cNvPr id="2" name="Title 1"/>
          <p:cNvSpPr>
            <a:spLocks noGrp="1"/>
          </p:cNvSpPr>
          <p:nvPr>
            <p:ph type="title" hasCustomPrompt="1"/>
          </p:nvPr>
        </p:nvSpPr>
        <p:spPr>
          <a:xfrm>
            <a:off x="4325620" y="2400350"/>
            <a:ext cx="7529830" cy="1215613"/>
          </a:xfrm>
        </p:spPr>
        <p:txBody>
          <a:bodyPr anchor="ctr"/>
          <a:lstStyle>
            <a:lvl1pPr>
              <a:defRPr sz="5872" b="1" baseline="0">
                <a:solidFill>
                  <a:schemeClr val="accent1"/>
                </a:solidFill>
              </a:defRPr>
            </a:lvl1pPr>
          </a:lstStyle>
          <a:p>
            <a:r>
              <a:rPr lang="en-US" dirty="0"/>
              <a:t>Breakout Slide</a:t>
            </a:r>
          </a:p>
        </p:txBody>
      </p:sp>
      <p:sp>
        <p:nvSpPr>
          <p:cNvPr id="3" name="Text Placeholder 2"/>
          <p:cNvSpPr>
            <a:spLocks noGrp="1"/>
          </p:cNvSpPr>
          <p:nvPr>
            <p:ph type="body" idx="1"/>
          </p:nvPr>
        </p:nvSpPr>
        <p:spPr>
          <a:xfrm>
            <a:off x="4324668" y="3740456"/>
            <a:ext cx="7530782" cy="538088"/>
          </a:xfrm>
        </p:spPr>
        <p:txBody>
          <a:bodyPr anchor="ctr">
            <a:noAutofit/>
          </a:bodyPr>
          <a:lstStyle>
            <a:lvl1pPr marL="0" indent="0">
              <a:buNone/>
              <a:defRPr sz="2740">
                <a:solidFill>
                  <a:schemeClr val="accent2"/>
                </a:solidFill>
              </a:defRPr>
            </a:lvl1pPr>
            <a:lvl2pPr marL="894896" indent="0">
              <a:buNone/>
              <a:defRPr sz="3915">
                <a:solidFill>
                  <a:schemeClr val="tx1">
                    <a:tint val="75000"/>
                  </a:schemeClr>
                </a:solidFill>
              </a:defRPr>
            </a:lvl2pPr>
            <a:lvl3pPr marL="1789793" indent="0">
              <a:buNone/>
              <a:defRPr sz="3523">
                <a:solidFill>
                  <a:schemeClr val="tx1">
                    <a:tint val="75000"/>
                  </a:schemeClr>
                </a:solidFill>
              </a:defRPr>
            </a:lvl3pPr>
            <a:lvl4pPr marL="2684689" indent="0">
              <a:buNone/>
              <a:defRPr sz="3132">
                <a:solidFill>
                  <a:schemeClr val="tx1">
                    <a:tint val="75000"/>
                  </a:schemeClr>
                </a:solidFill>
              </a:defRPr>
            </a:lvl4pPr>
            <a:lvl5pPr marL="3579586" indent="0">
              <a:buNone/>
              <a:defRPr sz="3132">
                <a:solidFill>
                  <a:schemeClr val="tx1">
                    <a:tint val="75000"/>
                  </a:schemeClr>
                </a:solidFill>
              </a:defRPr>
            </a:lvl5pPr>
            <a:lvl6pPr marL="4474482" indent="0">
              <a:buNone/>
              <a:defRPr sz="3132">
                <a:solidFill>
                  <a:schemeClr val="tx1">
                    <a:tint val="75000"/>
                  </a:schemeClr>
                </a:solidFill>
              </a:defRPr>
            </a:lvl6pPr>
            <a:lvl7pPr marL="5369380" indent="0">
              <a:buNone/>
              <a:defRPr sz="3132">
                <a:solidFill>
                  <a:schemeClr val="tx1">
                    <a:tint val="75000"/>
                  </a:schemeClr>
                </a:solidFill>
              </a:defRPr>
            </a:lvl7pPr>
            <a:lvl8pPr marL="6264275" indent="0">
              <a:buNone/>
              <a:defRPr sz="3132">
                <a:solidFill>
                  <a:schemeClr val="tx1">
                    <a:tint val="75000"/>
                  </a:schemeClr>
                </a:solidFill>
              </a:defRPr>
            </a:lvl8pPr>
            <a:lvl9pPr marL="7159171" indent="0">
              <a:buNone/>
              <a:defRPr sz="3132">
                <a:solidFill>
                  <a:schemeClr val="tx1">
                    <a:tint val="75000"/>
                  </a:schemeClr>
                </a:solidFill>
              </a:defRPr>
            </a:lvl9pPr>
          </a:lstStyle>
          <a:p>
            <a:pPr lvl="0"/>
            <a:r>
              <a:rPr lang="en-US" dirty="0"/>
              <a:t>Edit Master text styles</a:t>
            </a:r>
          </a:p>
        </p:txBody>
      </p:sp>
      <p:grpSp>
        <p:nvGrpSpPr>
          <p:cNvPr id="203" name="Group 202">
            <a:extLst>
              <a:ext uri="{FF2B5EF4-FFF2-40B4-BE49-F238E27FC236}">
                <a16:creationId xmlns:a16="http://schemas.microsoft.com/office/drawing/2014/main" id="{5FAB9061-19FC-4E3F-A064-EFC2589556A7}"/>
              </a:ext>
            </a:extLst>
          </p:cNvPr>
          <p:cNvGrpSpPr/>
          <p:nvPr userDrawn="1"/>
        </p:nvGrpSpPr>
        <p:grpSpPr>
          <a:xfrm>
            <a:off x="947277" y="904126"/>
            <a:ext cx="10922472" cy="5216066"/>
            <a:chOff x="631045" y="537241"/>
            <a:chExt cx="10922472" cy="5216066"/>
          </a:xfrm>
          <a:solidFill>
            <a:schemeClr val="bg1">
              <a:alpha val="12000"/>
            </a:schemeClr>
          </a:solidFill>
        </p:grpSpPr>
        <p:sp>
          <p:nvSpPr>
            <p:cNvPr id="204" name="Oval 7">
              <a:extLst>
                <a:ext uri="{FF2B5EF4-FFF2-40B4-BE49-F238E27FC236}">
                  <a16:creationId xmlns:a16="http://schemas.microsoft.com/office/drawing/2014/main" id="{EE66ACD9-EA08-4443-BA81-F66106BB2232}"/>
                </a:ext>
              </a:extLst>
            </p:cNvPr>
            <p:cNvSpPr>
              <a:spLocks noChangeArrowheads="1"/>
            </p:cNvSpPr>
            <p:nvPr/>
          </p:nvSpPr>
          <p:spPr bwMode="auto">
            <a:xfrm>
              <a:off x="631045"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5" name="Oval 8">
              <a:extLst>
                <a:ext uri="{FF2B5EF4-FFF2-40B4-BE49-F238E27FC236}">
                  <a16:creationId xmlns:a16="http://schemas.microsoft.com/office/drawing/2014/main" id="{7D39B5C0-F58D-4E61-B058-2B6DA97E94F0}"/>
                </a:ext>
              </a:extLst>
            </p:cNvPr>
            <p:cNvSpPr>
              <a:spLocks noChangeArrowheads="1"/>
            </p:cNvSpPr>
            <p:nvPr/>
          </p:nvSpPr>
          <p:spPr bwMode="auto">
            <a:xfrm>
              <a:off x="123224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6" name="Oval 9">
              <a:extLst>
                <a:ext uri="{FF2B5EF4-FFF2-40B4-BE49-F238E27FC236}">
                  <a16:creationId xmlns:a16="http://schemas.microsoft.com/office/drawing/2014/main" id="{35334848-6546-4C7C-9B59-CF31274B6792}"/>
                </a:ext>
              </a:extLst>
            </p:cNvPr>
            <p:cNvSpPr>
              <a:spLocks noChangeArrowheads="1"/>
            </p:cNvSpPr>
            <p:nvPr/>
          </p:nvSpPr>
          <p:spPr bwMode="auto">
            <a:xfrm>
              <a:off x="183344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7" name="Oval 10">
              <a:extLst>
                <a:ext uri="{FF2B5EF4-FFF2-40B4-BE49-F238E27FC236}">
                  <a16:creationId xmlns:a16="http://schemas.microsoft.com/office/drawing/2014/main" id="{92600C46-DCBF-42B8-BBD3-53CDE6670301}"/>
                </a:ext>
              </a:extLst>
            </p:cNvPr>
            <p:cNvSpPr>
              <a:spLocks noChangeArrowheads="1"/>
            </p:cNvSpPr>
            <p:nvPr/>
          </p:nvSpPr>
          <p:spPr bwMode="auto">
            <a:xfrm>
              <a:off x="631045"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8" name="Oval 11">
              <a:extLst>
                <a:ext uri="{FF2B5EF4-FFF2-40B4-BE49-F238E27FC236}">
                  <a16:creationId xmlns:a16="http://schemas.microsoft.com/office/drawing/2014/main" id="{95C3FA0A-A144-4E2B-A075-8DEB33AE2490}"/>
                </a:ext>
              </a:extLst>
            </p:cNvPr>
            <p:cNvSpPr>
              <a:spLocks noChangeArrowheads="1"/>
            </p:cNvSpPr>
            <p:nvPr/>
          </p:nvSpPr>
          <p:spPr bwMode="auto">
            <a:xfrm>
              <a:off x="123224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9" name="Oval 12">
              <a:extLst>
                <a:ext uri="{FF2B5EF4-FFF2-40B4-BE49-F238E27FC236}">
                  <a16:creationId xmlns:a16="http://schemas.microsoft.com/office/drawing/2014/main" id="{5FC093BE-2AFB-41AE-9BAF-103F9FB2A383}"/>
                </a:ext>
              </a:extLst>
            </p:cNvPr>
            <p:cNvSpPr>
              <a:spLocks noChangeArrowheads="1"/>
            </p:cNvSpPr>
            <p:nvPr/>
          </p:nvSpPr>
          <p:spPr bwMode="auto">
            <a:xfrm>
              <a:off x="183344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0" name="Oval 13">
              <a:extLst>
                <a:ext uri="{FF2B5EF4-FFF2-40B4-BE49-F238E27FC236}">
                  <a16:creationId xmlns:a16="http://schemas.microsoft.com/office/drawing/2014/main" id="{CDCC5A8E-A14B-4FF1-8FBA-A83C7EADA125}"/>
                </a:ext>
              </a:extLst>
            </p:cNvPr>
            <p:cNvSpPr>
              <a:spLocks noChangeArrowheads="1"/>
            </p:cNvSpPr>
            <p:nvPr/>
          </p:nvSpPr>
          <p:spPr bwMode="auto">
            <a:xfrm>
              <a:off x="631045"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1" name="Oval 14">
              <a:extLst>
                <a:ext uri="{FF2B5EF4-FFF2-40B4-BE49-F238E27FC236}">
                  <a16:creationId xmlns:a16="http://schemas.microsoft.com/office/drawing/2014/main" id="{D2249B8B-DA73-4FBF-B855-EC392394FE86}"/>
                </a:ext>
              </a:extLst>
            </p:cNvPr>
            <p:cNvSpPr>
              <a:spLocks noChangeArrowheads="1"/>
            </p:cNvSpPr>
            <p:nvPr/>
          </p:nvSpPr>
          <p:spPr bwMode="auto">
            <a:xfrm>
              <a:off x="123224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2" name="Oval 15">
              <a:extLst>
                <a:ext uri="{FF2B5EF4-FFF2-40B4-BE49-F238E27FC236}">
                  <a16:creationId xmlns:a16="http://schemas.microsoft.com/office/drawing/2014/main" id="{B6758863-27F7-4B1A-A4C9-622EEAE9A17C}"/>
                </a:ext>
              </a:extLst>
            </p:cNvPr>
            <p:cNvSpPr>
              <a:spLocks noChangeArrowheads="1"/>
            </p:cNvSpPr>
            <p:nvPr/>
          </p:nvSpPr>
          <p:spPr bwMode="auto">
            <a:xfrm>
              <a:off x="183344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3" name="Oval 16">
              <a:extLst>
                <a:ext uri="{FF2B5EF4-FFF2-40B4-BE49-F238E27FC236}">
                  <a16:creationId xmlns:a16="http://schemas.microsoft.com/office/drawing/2014/main" id="{4B0A977F-BFD4-47F0-80F3-CE6B7BA0BA05}"/>
                </a:ext>
              </a:extLst>
            </p:cNvPr>
            <p:cNvSpPr>
              <a:spLocks noChangeArrowheads="1"/>
            </p:cNvSpPr>
            <p:nvPr/>
          </p:nvSpPr>
          <p:spPr bwMode="auto">
            <a:xfrm>
              <a:off x="631045"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4" name="Oval 17">
              <a:extLst>
                <a:ext uri="{FF2B5EF4-FFF2-40B4-BE49-F238E27FC236}">
                  <a16:creationId xmlns:a16="http://schemas.microsoft.com/office/drawing/2014/main" id="{8C858353-C49B-4AD4-9D15-BB8091256DF3}"/>
                </a:ext>
              </a:extLst>
            </p:cNvPr>
            <p:cNvSpPr>
              <a:spLocks noChangeArrowheads="1"/>
            </p:cNvSpPr>
            <p:nvPr/>
          </p:nvSpPr>
          <p:spPr bwMode="auto">
            <a:xfrm>
              <a:off x="123224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5" name="Oval 18">
              <a:extLst>
                <a:ext uri="{FF2B5EF4-FFF2-40B4-BE49-F238E27FC236}">
                  <a16:creationId xmlns:a16="http://schemas.microsoft.com/office/drawing/2014/main" id="{17146BD7-B653-400E-9272-DC4DF42F7E4F}"/>
                </a:ext>
              </a:extLst>
            </p:cNvPr>
            <p:cNvSpPr>
              <a:spLocks noChangeArrowheads="1"/>
            </p:cNvSpPr>
            <p:nvPr/>
          </p:nvSpPr>
          <p:spPr bwMode="auto">
            <a:xfrm>
              <a:off x="183344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6" name="Oval 19">
              <a:extLst>
                <a:ext uri="{FF2B5EF4-FFF2-40B4-BE49-F238E27FC236}">
                  <a16:creationId xmlns:a16="http://schemas.microsoft.com/office/drawing/2014/main" id="{787B5B22-DCFE-43E0-A80C-2349F7761EA9}"/>
                </a:ext>
              </a:extLst>
            </p:cNvPr>
            <p:cNvSpPr>
              <a:spLocks noChangeArrowheads="1"/>
            </p:cNvSpPr>
            <p:nvPr/>
          </p:nvSpPr>
          <p:spPr bwMode="auto">
            <a:xfrm>
              <a:off x="631045"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7" name="Oval 20">
              <a:extLst>
                <a:ext uri="{FF2B5EF4-FFF2-40B4-BE49-F238E27FC236}">
                  <a16:creationId xmlns:a16="http://schemas.microsoft.com/office/drawing/2014/main" id="{1924EEE3-ED8D-49C4-9B20-0D247F27C9F0}"/>
                </a:ext>
              </a:extLst>
            </p:cNvPr>
            <p:cNvSpPr>
              <a:spLocks noChangeArrowheads="1"/>
            </p:cNvSpPr>
            <p:nvPr/>
          </p:nvSpPr>
          <p:spPr bwMode="auto">
            <a:xfrm>
              <a:off x="183344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8" name="Oval 21">
              <a:extLst>
                <a:ext uri="{FF2B5EF4-FFF2-40B4-BE49-F238E27FC236}">
                  <a16:creationId xmlns:a16="http://schemas.microsoft.com/office/drawing/2014/main" id="{609211FD-A707-4E1E-9769-9BEB4C5E9D71}"/>
                </a:ext>
              </a:extLst>
            </p:cNvPr>
            <p:cNvSpPr>
              <a:spLocks noChangeArrowheads="1"/>
            </p:cNvSpPr>
            <p:nvPr/>
          </p:nvSpPr>
          <p:spPr bwMode="auto">
            <a:xfrm>
              <a:off x="631045" y="2797063"/>
              <a:ext cx="130757" cy="13075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9" name="Oval 22">
              <a:extLst>
                <a:ext uri="{FF2B5EF4-FFF2-40B4-BE49-F238E27FC236}">
                  <a16:creationId xmlns:a16="http://schemas.microsoft.com/office/drawing/2014/main" id="{C887EE54-608F-44A9-AE9B-5F7C848D8429}"/>
                </a:ext>
              </a:extLst>
            </p:cNvPr>
            <p:cNvSpPr>
              <a:spLocks noChangeArrowheads="1"/>
            </p:cNvSpPr>
            <p:nvPr/>
          </p:nvSpPr>
          <p:spPr bwMode="auto">
            <a:xfrm>
              <a:off x="123224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0" name="Oval 23">
              <a:extLst>
                <a:ext uri="{FF2B5EF4-FFF2-40B4-BE49-F238E27FC236}">
                  <a16:creationId xmlns:a16="http://schemas.microsoft.com/office/drawing/2014/main" id="{1F4567BF-0BB1-48DE-819B-D386A2B262C7}"/>
                </a:ext>
              </a:extLst>
            </p:cNvPr>
            <p:cNvSpPr>
              <a:spLocks noChangeArrowheads="1"/>
            </p:cNvSpPr>
            <p:nvPr/>
          </p:nvSpPr>
          <p:spPr bwMode="auto">
            <a:xfrm>
              <a:off x="183344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1" name="Oval 24">
              <a:extLst>
                <a:ext uri="{FF2B5EF4-FFF2-40B4-BE49-F238E27FC236}">
                  <a16:creationId xmlns:a16="http://schemas.microsoft.com/office/drawing/2014/main" id="{C5B27A15-A06B-48D4-AD13-BFCD62C05FAF}"/>
                </a:ext>
              </a:extLst>
            </p:cNvPr>
            <p:cNvSpPr>
              <a:spLocks noChangeArrowheads="1"/>
            </p:cNvSpPr>
            <p:nvPr/>
          </p:nvSpPr>
          <p:spPr bwMode="auto">
            <a:xfrm>
              <a:off x="631045"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2" name="Oval 25">
              <a:extLst>
                <a:ext uri="{FF2B5EF4-FFF2-40B4-BE49-F238E27FC236}">
                  <a16:creationId xmlns:a16="http://schemas.microsoft.com/office/drawing/2014/main" id="{E37818A7-0E0F-4139-A0BD-E797F8913C59}"/>
                </a:ext>
              </a:extLst>
            </p:cNvPr>
            <p:cNvSpPr>
              <a:spLocks noChangeArrowheads="1"/>
            </p:cNvSpPr>
            <p:nvPr/>
          </p:nvSpPr>
          <p:spPr bwMode="auto">
            <a:xfrm>
              <a:off x="123224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3" name="Oval 26">
              <a:extLst>
                <a:ext uri="{FF2B5EF4-FFF2-40B4-BE49-F238E27FC236}">
                  <a16:creationId xmlns:a16="http://schemas.microsoft.com/office/drawing/2014/main" id="{6888C559-8F13-43F9-89FA-75E5A1633281}"/>
                </a:ext>
              </a:extLst>
            </p:cNvPr>
            <p:cNvSpPr>
              <a:spLocks noChangeArrowheads="1"/>
            </p:cNvSpPr>
            <p:nvPr/>
          </p:nvSpPr>
          <p:spPr bwMode="auto">
            <a:xfrm>
              <a:off x="183344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4" name="Oval 27">
              <a:extLst>
                <a:ext uri="{FF2B5EF4-FFF2-40B4-BE49-F238E27FC236}">
                  <a16:creationId xmlns:a16="http://schemas.microsoft.com/office/drawing/2014/main" id="{29E103D0-82A4-4030-A689-47D30E080ACE}"/>
                </a:ext>
              </a:extLst>
            </p:cNvPr>
            <p:cNvSpPr>
              <a:spLocks noChangeArrowheads="1"/>
            </p:cNvSpPr>
            <p:nvPr/>
          </p:nvSpPr>
          <p:spPr bwMode="auto">
            <a:xfrm>
              <a:off x="631045"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5" name="Oval 28">
              <a:extLst>
                <a:ext uri="{FF2B5EF4-FFF2-40B4-BE49-F238E27FC236}">
                  <a16:creationId xmlns:a16="http://schemas.microsoft.com/office/drawing/2014/main" id="{E1363994-D142-4EE0-8605-6993A5ADAEF9}"/>
                </a:ext>
              </a:extLst>
            </p:cNvPr>
            <p:cNvSpPr>
              <a:spLocks noChangeArrowheads="1"/>
            </p:cNvSpPr>
            <p:nvPr/>
          </p:nvSpPr>
          <p:spPr bwMode="auto">
            <a:xfrm>
              <a:off x="123224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6" name="Oval 29">
              <a:extLst>
                <a:ext uri="{FF2B5EF4-FFF2-40B4-BE49-F238E27FC236}">
                  <a16:creationId xmlns:a16="http://schemas.microsoft.com/office/drawing/2014/main" id="{58F1B49D-8C3D-47DC-9D96-2E58A73B0BF8}"/>
                </a:ext>
              </a:extLst>
            </p:cNvPr>
            <p:cNvSpPr>
              <a:spLocks noChangeArrowheads="1"/>
            </p:cNvSpPr>
            <p:nvPr/>
          </p:nvSpPr>
          <p:spPr bwMode="auto">
            <a:xfrm>
              <a:off x="183344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7" name="Oval 30">
              <a:extLst>
                <a:ext uri="{FF2B5EF4-FFF2-40B4-BE49-F238E27FC236}">
                  <a16:creationId xmlns:a16="http://schemas.microsoft.com/office/drawing/2014/main" id="{03A07881-C551-4FA9-9082-D8BEC2530877}"/>
                </a:ext>
              </a:extLst>
            </p:cNvPr>
            <p:cNvSpPr>
              <a:spLocks noChangeArrowheads="1"/>
            </p:cNvSpPr>
            <p:nvPr/>
          </p:nvSpPr>
          <p:spPr bwMode="auto">
            <a:xfrm>
              <a:off x="631045"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8" name="Oval 31">
              <a:extLst>
                <a:ext uri="{FF2B5EF4-FFF2-40B4-BE49-F238E27FC236}">
                  <a16:creationId xmlns:a16="http://schemas.microsoft.com/office/drawing/2014/main" id="{0ED31DF3-DB51-48FE-A3E3-93976392D4F9}"/>
                </a:ext>
              </a:extLst>
            </p:cNvPr>
            <p:cNvSpPr>
              <a:spLocks noChangeArrowheads="1"/>
            </p:cNvSpPr>
            <p:nvPr/>
          </p:nvSpPr>
          <p:spPr bwMode="auto">
            <a:xfrm>
              <a:off x="123224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29" name="Oval 32">
              <a:extLst>
                <a:ext uri="{FF2B5EF4-FFF2-40B4-BE49-F238E27FC236}">
                  <a16:creationId xmlns:a16="http://schemas.microsoft.com/office/drawing/2014/main" id="{C474A230-C619-4FF7-9699-8FBED1D5FD73}"/>
                </a:ext>
              </a:extLst>
            </p:cNvPr>
            <p:cNvSpPr>
              <a:spLocks noChangeArrowheads="1"/>
            </p:cNvSpPr>
            <p:nvPr/>
          </p:nvSpPr>
          <p:spPr bwMode="auto">
            <a:xfrm>
              <a:off x="183344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0" name="Oval 33">
              <a:extLst>
                <a:ext uri="{FF2B5EF4-FFF2-40B4-BE49-F238E27FC236}">
                  <a16:creationId xmlns:a16="http://schemas.microsoft.com/office/drawing/2014/main" id="{2891CBB8-34D3-4D04-87D9-05F1041EBEBA}"/>
                </a:ext>
              </a:extLst>
            </p:cNvPr>
            <p:cNvSpPr>
              <a:spLocks noChangeArrowheads="1"/>
            </p:cNvSpPr>
            <p:nvPr/>
          </p:nvSpPr>
          <p:spPr bwMode="auto">
            <a:xfrm>
              <a:off x="631045"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1" name="Oval 34">
              <a:extLst>
                <a:ext uri="{FF2B5EF4-FFF2-40B4-BE49-F238E27FC236}">
                  <a16:creationId xmlns:a16="http://schemas.microsoft.com/office/drawing/2014/main" id="{C038CD16-6507-4506-847D-C8D45167CD3B}"/>
                </a:ext>
              </a:extLst>
            </p:cNvPr>
            <p:cNvSpPr>
              <a:spLocks noChangeArrowheads="1"/>
            </p:cNvSpPr>
            <p:nvPr/>
          </p:nvSpPr>
          <p:spPr bwMode="auto">
            <a:xfrm>
              <a:off x="123224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2" name="Oval 35">
              <a:extLst>
                <a:ext uri="{FF2B5EF4-FFF2-40B4-BE49-F238E27FC236}">
                  <a16:creationId xmlns:a16="http://schemas.microsoft.com/office/drawing/2014/main" id="{4810DEA1-3074-457F-AB44-477C13D83A00}"/>
                </a:ext>
              </a:extLst>
            </p:cNvPr>
            <p:cNvSpPr>
              <a:spLocks noChangeArrowheads="1"/>
            </p:cNvSpPr>
            <p:nvPr/>
          </p:nvSpPr>
          <p:spPr bwMode="auto">
            <a:xfrm>
              <a:off x="183344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3" name="Oval 36">
              <a:extLst>
                <a:ext uri="{FF2B5EF4-FFF2-40B4-BE49-F238E27FC236}">
                  <a16:creationId xmlns:a16="http://schemas.microsoft.com/office/drawing/2014/main" id="{C472773B-941A-4B5A-952B-C79371A4B058}"/>
                </a:ext>
              </a:extLst>
            </p:cNvPr>
            <p:cNvSpPr>
              <a:spLocks noChangeArrowheads="1"/>
            </p:cNvSpPr>
            <p:nvPr/>
          </p:nvSpPr>
          <p:spPr bwMode="auto">
            <a:xfrm>
              <a:off x="243037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4" name="Oval 37">
              <a:extLst>
                <a:ext uri="{FF2B5EF4-FFF2-40B4-BE49-F238E27FC236}">
                  <a16:creationId xmlns:a16="http://schemas.microsoft.com/office/drawing/2014/main" id="{B4339438-93F9-4D71-ADA6-EEAFE916B84D}"/>
                </a:ext>
              </a:extLst>
            </p:cNvPr>
            <p:cNvSpPr>
              <a:spLocks noChangeArrowheads="1"/>
            </p:cNvSpPr>
            <p:nvPr/>
          </p:nvSpPr>
          <p:spPr bwMode="auto">
            <a:xfrm>
              <a:off x="243037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5" name="Oval 38">
              <a:extLst>
                <a:ext uri="{FF2B5EF4-FFF2-40B4-BE49-F238E27FC236}">
                  <a16:creationId xmlns:a16="http://schemas.microsoft.com/office/drawing/2014/main" id="{DACFC626-5949-43BC-8CEB-15177BDC7516}"/>
                </a:ext>
              </a:extLst>
            </p:cNvPr>
            <p:cNvSpPr>
              <a:spLocks noChangeArrowheads="1"/>
            </p:cNvSpPr>
            <p:nvPr/>
          </p:nvSpPr>
          <p:spPr bwMode="auto">
            <a:xfrm>
              <a:off x="243037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6" name="Oval 39">
              <a:extLst>
                <a:ext uri="{FF2B5EF4-FFF2-40B4-BE49-F238E27FC236}">
                  <a16:creationId xmlns:a16="http://schemas.microsoft.com/office/drawing/2014/main" id="{ED2367E4-5195-40A1-AC8D-FC623812C462}"/>
                </a:ext>
              </a:extLst>
            </p:cNvPr>
            <p:cNvSpPr>
              <a:spLocks noChangeArrowheads="1"/>
            </p:cNvSpPr>
            <p:nvPr/>
          </p:nvSpPr>
          <p:spPr bwMode="auto">
            <a:xfrm>
              <a:off x="243037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7" name="Oval 40">
              <a:extLst>
                <a:ext uri="{FF2B5EF4-FFF2-40B4-BE49-F238E27FC236}">
                  <a16:creationId xmlns:a16="http://schemas.microsoft.com/office/drawing/2014/main" id="{DDA3457F-4E94-4DCC-990D-8E8B94EFF4E6}"/>
                </a:ext>
              </a:extLst>
            </p:cNvPr>
            <p:cNvSpPr>
              <a:spLocks noChangeArrowheads="1"/>
            </p:cNvSpPr>
            <p:nvPr/>
          </p:nvSpPr>
          <p:spPr bwMode="auto">
            <a:xfrm>
              <a:off x="243037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8" name="Oval 41">
              <a:extLst>
                <a:ext uri="{FF2B5EF4-FFF2-40B4-BE49-F238E27FC236}">
                  <a16:creationId xmlns:a16="http://schemas.microsoft.com/office/drawing/2014/main" id="{B189F08F-63EF-4697-AE89-A49B4DAF7933}"/>
                </a:ext>
              </a:extLst>
            </p:cNvPr>
            <p:cNvSpPr>
              <a:spLocks noChangeArrowheads="1"/>
            </p:cNvSpPr>
            <p:nvPr/>
          </p:nvSpPr>
          <p:spPr bwMode="auto">
            <a:xfrm>
              <a:off x="243037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39" name="Oval 42">
              <a:extLst>
                <a:ext uri="{FF2B5EF4-FFF2-40B4-BE49-F238E27FC236}">
                  <a16:creationId xmlns:a16="http://schemas.microsoft.com/office/drawing/2014/main" id="{93FA61C5-D7BE-497C-9AB6-291E999F12B2}"/>
                </a:ext>
              </a:extLst>
            </p:cNvPr>
            <p:cNvSpPr>
              <a:spLocks noChangeArrowheads="1"/>
            </p:cNvSpPr>
            <p:nvPr/>
          </p:nvSpPr>
          <p:spPr bwMode="auto">
            <a:xfrm>
              <a:off x="243037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0" name="Oval 43">
              <a:extLst>
                <a:ext uri="{FF2B5EF4-FFF2-40B4-BE49-F238E27FC236}">
                  <a16:creationId xmlns:a16="http://schemas.microsoft.com/office/drawing/2014/main" id="{63D0B27D-C1CE-4DE0-9E83-A315779B53ED}"/>
                </a:ext>
              </a:extLst>
            </p:cNvPr>
            <p:cNvSpPr>
              <a:spLocks noChangeArrowheads="1"/>
            </p:cNvSpPr>
            <p:nvPr/>
          </p:nvSpPr>
          <p:spPr bwMode="auto">
            <a:xfrm>
              <a:off x="243037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1" name="Oval 44">
              <a:extLst>
                <a:ext uri="{FF2B5EF4-FFF2-40B4-BE49-F238E27FC236}">
                  <a16:creationId xmlns:a16="http://schemas.microsoft.com/office/drawing/2014/main" id="{4947E9B5-14E4-4089-B7B8-9090AF2C2ED5}"/>
                </a:ext>
              </a:extLst>
            </p:cNvPr>
            <p:cNvSpPr>
              <a:spLocks noChangeArrowheads="1"/>
            </p:cNvSpPr>
            <p:nvPr/>
          </p:nvSpPr>
          <p:spPr bwMode="auto">
            <a:xfrm>
              <a:off x="243037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2" name="Oval 45">
              <a:extLst>
                <a:ext uri="{FF2B5EF4-FFF2-40B4-BE49-F238E27FC236}">
                  <a16:creationId xmlns:a16="http://schemas.microsoft.com/office/drawing/2014/main" id="{E947F901-023E-4C7A-A587-AF87AD571EFF}"/>
                </a:ext>
              </a:extLst>
            </p:cNvPr>
            <p:cNvSpPr>
              <a:spLocks noChangeArrowheads="1"/>
            </p:cNvSpPr>
            <p:nvPr/>
          </p:nvSpPr>
          <p:spPr bwMode="auto">
            <a:xfrm>
              <a:off x="243037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3" name="Oval 46">
              <a:extLst>
                <a:ext uri="{FF2B5EF4-FFF2-40B4-BE49-F238E27FC236}">
                  <a16:creationId xmlns:a16="http://schemas.microsoft.com/office/drawing/2014/main" id="{95C10E0D-BC0B-4D10-BDFD-E54FFDC2860E}"/>
                </a:ext>
              </a:extLst>
            </p:cNvPr>
            <p:cNvSpPr>
              <a:spLocks noChangeArrowheads="1"/>
            </p:cNvSpPr>
            <p:nvPr/>
          </p:nvSpPr>
          <p:spPr bwMode="auto">
            <a:xfrm>
              <a:off x="303157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4" name="Oval 47">
              <a:extLst>
                <a:ext uri="{FF2B5EF4-FFF2-40B4-BE49-F238E27FC236}">
                  <a16:creationId xmlns:a16="http://schemas.microsoft.com/office/drawing/2014/main" id="{A5C89D59-DA39-4EF8-A473-54E81A733800}"/>
                </a:ext>
              </a:extLst>
            </p:cNvPr>
            <p:cNvSpPr>
              <a:spLocks noChangeArrowheads="1"/>
            </p:cNvSpPr>
            <p:nvPr/>
          </p:nvSpPr>
          <p:spPr bwMode="auto">
            <a:xfrm>
              <a:off x="303157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5" name="Oval 48">
              <a:extLst>
                <a:ext uri="{FF2B5EF4-FFF2-40B4-BE49-F238E27FC236}">
                  <a16:creationId xmlns:a16="http://schemas.microsoft.com/office/drawing/2014/main" id="{6A8DF1AB-5888-47BA-BA04-05E9FE4B6A71}"/>
                </a:ext>
              </a:extLst>
            </p:cNvPr>
            <p:cNvSpPr>
              <a:spLocks noChangeArrowheads="1"/>
            </p:cNvSpPr>
            <p:nvPr/>
          </p:nvSpPr>
          <p:spPr bwMode="auto">
            <a:xfrm>
              <a:off x="303157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6" name="Oval 49">
              <a:extLst>
                <a:ext uri="{FF2B5EF4-FFF2-40B4-BE49-F238E27FC236}">
                  <a16:creationId xmlns:a16="http://schemas.microsoft.com/office/drawing/2014/main" id="{50338FC8-1E0A-455C-B8EC-259FAD0C60FC}"/>
                </a:ext>
              </a:extLst>
            </p:cNvPr>
            <p:cNvSpPr>
              <a:spLocks noChangeArrowheads="1"/>
            </p:cNvSpPr>
            <p:nvPr/>
          </p:nvSpPr>
          <p:spPr bwMode="auto">
            <a:xfrm>
              <a:off x="303157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7" name="Oval 50">
              <a:extLst>
                <a:ext uri="{FF2B5EF4-FFF2-40B4-BE49-F238E27FC236}">
                  <a16:creationId xmlns:a16="http://schemas.microsoft.com/office/drawing/2014/main" id="{E4FE956E-1F63-4F4E-AA33-DEE310EA9E44}"/>
                </a:ext>
              </a:extLst>
            </p:cNvPr>
            <p:cNvSpPr>
              <a:spLocks noChangeArrowheads="1"/>
            </p:cNvSpPr>
            <p:nvPr/>
          </p:nvSpPr>
          <p:spPr bwMode="auto">
            <a:xfrm>
              <a:off x="303157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8" name="Oval 51">
              <a:extLst>
                <a:ext uri="{FF2B5EF4-FFF2-40B4-BE49-F238E27FC236}">
                  <a16:creationId xmlns:a16="http://schemas.microsoft.com/office/drawing/2014/main" id="{015F9BB0-7D7E-43DB-8A9D-5431AB23FEED}"/>
                </a:ext>
              </a:extLst>
            </p:cNvPr>
            <p:cNvSpPr>
              <a:spLocks noChangeArrowheads="1"/>
            </p:cNvSpPr>
            <p:nvPr/>
          </p:nvSpPr>
          <p:spPr bwMode="auto">
            <a:xfrm>
              <a:off x="303157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9" name="Oval 52">
              <a:extLst>
                <a:ext uri="{FF2B5EF4-FFF2-40B4-BE49-F238E27FC236}">
                  <a16:creationId xmlns:a16="http://schemas.microsoft.com/office/drawing/2014/main" id="{7003488F-47A4-4678-81D5-7F9718C8881D}"/>
                </a:ext>
              </a:extLst>
            </p:cNvPr>
            <p:cNvSpPr>
              <a:spLocks noChangeArrowheads="1"/>
            </p:cNvSpPr>
            <p:nvPr/>
          </p:nvSpPr>
          <p:spPr bwMode="auto">
            <a:xfrm>
              <a:off x="303157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0" name="Oval 53">
              <a:extLst>
                <a:ext uri="{FF2B5EF4-FFF2-40B4-BE49-F238E27FC236}">
                  <a16:creationId xmlns:a16="http://schemas.microsoft.com/office/drawing/2014/main" id="{749A3907-63C8-4C9B-8469-07E1D2CD3511}"/>
                </a:ext>
              </a:extLst>
            </p:cNvPr>
            <p:cNvSpPr>
              <a:spLocks noChangeArrowheads="1"/>
            </p:cNvSpPr>
            <p:nvPr/>
          </p:nvSpPr>
          <p:spPr bwMode="auto">
            <a:xfrm>
              <a:off x="303157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1" name="Oval 54">
              <a:extLst>
                <a:ext uri="{FF2B5EF4-FFF2-40B4-BE49-F238E27FC236}">
                  <a16:creationId xmlns:a16="http://schemas.microsoft.com/office/drawing/2014/main" id="{C7075E33-FAC3-41C1-8017-839D027B2C17}"/>
                </a:ext>
              </a:extLst>
            </p:cNvPr>
            <p:cNvSpPr>
              <a:spLocks noChangeArrowheads="1"/>
            </p:cNvSpPr>
            <p:nvPr/>
          </p:nvSpPr>
          <p:spPr bwMode="auto">
            <a:xfrm>
              <a:off x="303157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2" name="Oval 55">
              <a:extLst>
                <a:ext uri="{FF2B5EF4-FFF2-40B4-BE49-F238E27FC236}">
                  <a16:creationId xmlns:a16="http://schemas.microsoft.com/office/drawing/2014/main" id="{64833180-54E8-4866-BAD1-878F24FE6C56}"/>
                </a:ext>
              </a:extLst>
            </p:cNvPr>
            <p:cNvSpPr>
              <a:spLocks noChangeArrowheads="1"/>
            </p:cNvSpPr>
            <p:nvPr/>
          </p:nvSpPr>
          <p:spPr bwMode="auto">
            <a:xfrm>
              <a:off x="303157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3" name="Oval 56">
              <a:extLst>
                <a:ext uri="{FF2B5EF4-FFF2-40B4-BE49-F238E27FC236}">
                  <a16:creationId xmlns:a16="http://schemas.microsoft.com/office/drawing/2014/main" id="{89146154-488A-4263-B2FA-CD258A51847B}"/>
                </a:ext>
              </a:extLst>
            </p:cNvPr>
            <p:cNvSpPr>
              <a:spLocks noChangeArrowheads="1"/>
            </p:cNvSpPr>
            <p:nvPr/>
          </p:nvSpPr>
          <p:spPr bwMode="auto">
            <a:xfrm>
              <a:off x="363277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4" name="Oval 57">
              <a:extLst>
                <a:ext uri="{FF2B5EF4-FFF2-40B4-BE49-F238E27FC236}">
                  <a16:creationId xmlns:a16="http://schemas.microsoft.com/office/drawing/2014/main" id="{8DE3D5D2-17A9-4389-ACDD-F11F97CFC180}"/>
                </a:ext>
              </a:extLst>
            </p:cNvPr>
            <p:cNvSpPr>
              <a:spLocks noChangeArrowheads="1"/>
            </p:cNvSpPr>
            <p:nvPr/>
          </p:nvSpPr>
          <p:spPr bwMode="auto">
            <a:xfrm>
              <a:off x="363277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5" name="Oval 58">
              <a:extLst>
                <a:ext uri="{FF2B5EF4-FFF2-40B4-BE49-F238E27FC236}">
                  <a16:creationId xmlns:a16="http://schemas.microsoft.com/office/drawing/2014/main" id="{DC04C2F2-4139-4618-B2EA-16843A505785}"/>
                </a:ext>
              </a:extLst>
            </p:cNvPr>
            <p:cNvSpPr>
              <a:spLocks noChangeArrowheads="1"/>
            </p:cNvSpPr>
            <p:nvPr/>
          </p:nvSpPr>
          <p:spPr bwMode="auto">
            <a:xfrm>
              <a:off x="363277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6" name="Oval 59">
              <a:extLst>
                <a:ext uri="{FF2B5EF4-FFF2-40B4-BE49-F238E27FC236}">
                  <a16:creationId xmlns:a16="http://schemas.microsoft.com/office/drawing/2014/main" id="{9515585E-7AEB-49D3-B7BA-71E79AFE7E38}"/>
                </a:ext>
              </a:extLst>
            </p:cNvPr>
            <p:cNvSpPr>
              <a:spLocks noChangeArrowheads="1"/>
            </p:cNvSpPr>
            <p:nvPr/>
          </p:nvSpPr>
          <p:spPr bwMode="auto">
            <a:xfrm>
              <a:off x="363277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7" name="Oval 60">
              <a:extLst>
                <a:ext uri="{FF2B5EF4-FFF2-40B4-BE49-F238E27FC236}">
                  <a16:creationId xmlns:a16="http://schemas.microsoft.com/office/drawing/2014/main" id="{CFC0F12B-4853-4FE0-B50C-7CCD04EDA3F3}"/>
                </a:ext>
              </a:extLst>
            </p:cNvPr>
            <p:cNvSpPr>
              <a:spLocks noChangeArrowheads="1"/>
            </p:cNvSpPr>
            <p:nvPr/>
          </p:nvSpPr>
          <p:spPr bwMode="auto">
            <a:xfrm>
              <a:off x="363277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8" name="Oval 61">
              <a:extLst>
                <a:ext uri="{FF2B5EF4-FFF2-40B4-BE49-F238E27FC236}">
                  <a16:creationId xmlns:a16="http://schemas.microsoft.com/office/drawing/2014/main" id="{356D7554-F384-43DB-AE87-69DF32B9ECFD}"/>
                </a:ext>
              </a:extLst>
            </p:cNvPr>
            <p:cNvSpPr>
              <a:spLocks noChangeArrowheads="1"/>
            </p:cNvSpPr>
            <p:nvPr/>
          </p:nvSpPr>
          <p:spPr bwMode="auto">
            <a:xfrm>
              <a:off x="363277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59" name="Oval 62">
              <a:extLst>
                <a:ext uri="{FF2B5EF4-FFF2-40B4-BE49-F238E27FC236}">
                  <a16:creationId xmlns:a16="http://schemas.microsoft.com/office/drawing/2014/main" id="{3301CE24-A966-4793-B075-0BB7842BEC73}"/>
                </a:ext>
              </a:extLst>
            </p:cNvPr>
            <p:cNvSpPr>
              <a:spLocks noChangeArrowheads="1"/>
            </p:cNvSpPr>
            <p:nvPr/>
          </p:nvSpPr>
          <p:spPr bwMode="auto">
            <a:xfrm>
              <a:off x="363277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0" name="Oval 63">
              <a:extLst>
                <a:ext uri="{FF2B5EF4-FFF2-40B4-BE49-F238E27FC236}">
                  <a16:creationId xmlns:a16="http://schemas.microsoft.com/office/drawing/2014/main" id="{DCCD05AB-2A41-4F19-B621-41068CE95FBF}"/>
                </a:ext>
              </a:extLst>
            </p:cNvPr>
            <p:cNvSpPr>
              <a:spLocks noChangeArrowheads="1"/>
            </p:cNvSpPr>
            <p:nvPr/>
          </p:nvSpPr>
          <p:spPr bwMode="auto">
            <a:xfrm>
              <a:off x="363277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1" name="Oval 64">
              <a:extLst>
                <a:ext uri="{FF2B5EF4-FFF2-40B4-BE49-F238E27FC236}">
                  <a16:creationId xmlns:a16="http://schemas.microsoft.com/office/drawing/2014/main" id="{012BFE03-C224-4B87-93CA-824B09553699}"/>
                </a:ext>
              </a:extLst>
            </p:cNvPr>
            <p:cNvSpPr>
              <a:spLocks noChangeArrowheads="1"/>
            </p:cNvSpPr>
            <p:nvPr/>
          </p:nvSpPr>
          <p:spPr bwMode="auto">
            <a:xfrm>
              <a:off x="363277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2" name="Oval 65">
              <a:extLst>
                <a:ext uri="{FF2B5EF4-FFF2-40B4-BE49-F238E27FC236}">
                  <a16:creationId xmlns:a16="http://schemas.microsoft.com/office/drawing/2014/main" id="{DB76062D-3AA2-46EF-8ECD-D76E82C1DC3E}"/>
                </a:ext>
              </a:extLst>
            </p:cNvPr>
            <p:cNvSpPr>
              <a:spLocks noChangeArrowheads="1"/>
            </p:cNvSpPr>
            <p:nvPr/>
          </p:nvSpPr>
          <p:spPr bwMode="auto">
            <a:xfrm>
              <a:off x="363277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3" name="Oval 66">
              <a:extLst>
                <a:ext uri="{FF2B5EF4-FFF2-40B4-BE49-F238E27FC236}">
                  <a16:creationId xmlns:a16="http://schemas.microsoft.com/office/drawing/2014/main" id="{9CB24C9B-974C-42CC-BAA0-5FB0758D2DD2}"/>
                </a:ext>
              </a:extLst>
            </p:cNvPr>
            <p:cNvSpPr>
              <a:spLocks noChangeArrowheads="1"/>
            </p:cNvSpPr>
            <p:nvPr/>
          </p:nvSpPr>
          <p:spPr bwMode="auto">
            <a:xfrm>
              <a:off x="422970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4" name="Oval 67">
              <a:extLst>
                <a:ext uri="{FF2B5EF4-FFF2-40B4-BE49-F238E27FC236}">
                  <a16:creationId xmlns:a16="http://schemas.microsoft.com/office/drawing/2014/main" id="{8EB4BF9C-4E86-4F09-8922-2731326962C6}"/>
                </a:ext>
              </a:extLst>
            </p:cNvPr>
            <p:cNvSpPr>
              <a:spLocks noChangeArrowheads="1"/>
            </p:cNvSpPr>
            <p:nvPr/>
          </p:nvSpPr>
          <p:spPr bwMode="auto">
            <a:xfrm>
              <a:off x="422970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5" name="Oval 68">
              <a:extLst>
                <a:ext uri="{FF2B5EF4-FFF2-40B4-BE49-F238E27FC236}">
                  <a16:creationId xmlns:a16="http://schemas.microsoft.com/office/drawing/2014/main" id="{78CAD6C2-2D4A-4AA9-BB4E-9BA3C76C965F}"/>
                </a:ext>
              </a:extLst>
            </p:cNvPr>
            <p:cNvSpPr>
              <a:spLocks noChangeArrowheads="1"/>
            </p:cNvSpPr>
            <p:nvPr/>
          </p:nvSpPr>
          <p:spPr bwMode="auto">
            <a:xfrm>
              <a:off x="422970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6" name="Oval 69">
              <a:extLst>
                <a:ext uri="{FF2B5EF4-FFF2-40B4-BE49-F238E27FC236}">
                  <a16:creationId xmlns:a16="http://schemas.microsoft.com/office/drawing/2014/main" id="{E2674E4C-236D-4E13-A1A6-DCD99F4AB397}"/>
                </a:ext>
              </a:extLst>
            </p:cNvPr>
            <p:cNvSpPr>
              <a:spLocks noChangeArrowheads="1"/>
            </p:cNvSpPr>
            <p:nvPr/>
          </p:nvSpPr>
          <p:spPr bwMode="auto">
            <a:xfrm>
              <a:off x="422970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7" name="Oval 70">
              <a:extLst>
                <a:ext uri="{FF2B5EF4-FFF2-40B4-BE49-F238E27FC236}">
                  <a16:creationId xmlns:a16="http://schemas.microsoft.com/office/drawing/2014/main" id="{3F3FC0E3-25EC-4324-8AC5-BB618A59A909}"/>
                </a:ext>
              </a:extLst>
            </p:cNvPr>
            <p:cNvSpPr>
              <a:spLocks noChangeArrowheads="1"/>
            </p:cNvSpPr>
            <p:nvPr/>
          </p:nvSpPr>
          <p:spPr bwMode="auto">
            <a:xfrm>
              <a:off x="422970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8" name="Oval 71">
              <a:extLst>
                <a:ext uri="{FF2B5EF4-FFF2-40B4-BE49-F238E27FC236}">
                  <a16:creationId xmlns:a16="http://schemas.microsoft.com/office/drawing/2014/main" id="{FB214E32-922E-4EED-A8C6-F1F3033234F5}"/>
                </a:ext>
              </a:extLst>
            </p:cNvPr>
            <p:cNvSpPr>
              <a:spLocks noChangeArrowheads="1"/>
            </p:cNvSpPr>
            <p:nvPr/>
          </p:nvSpPr>
          <p:spPr bwMode="auto">
            <a:xfrm>
              <a:off x="422970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9" name="Oval 72">
              <a:extLst>
                <a:ext uri="{FF2B5EF4-FFF2-40B4-BE49-F238E27FC236}">
                  <a16:creationId xmlns:a16="http://schemas.microsoft.com/office/drawing/2014/main" id="{02E8A205-AF98-4875-B95E-1E7061A6EAC8}"/>
                </a:ext>
              </a:extLst>
            </p:cNvPr>
            <p:cNvSpPr>
              <a:spLocks noChangeArrowheads="1"/>
            </p:cNvSpPr>
            <p:nvPr/>
          </p:nvSpPr>
          <p:spPr bwMode="auto">
            <a:xfrm>
              <a:off x="422970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0" name="Oval 73">
              <a:extLst>
                <a:ext uri="{FF2B5EF4-FFF2-40B4-BE49-F238E27FC236}">
                  <a16:creationId xmlns:a16="http://schemas.microsoft.com/office/drawing/2014/main" id="{6E7D51C3-655A-455D-AF62-2D3CB34E653F}"/>
                </a:ext>
              </a:extLst>
            </p:cNvPr>
            <p:cNvSpPr>
              <a:spLocks noChangeArrowheads="1"/>
            </p:cNvSpPr>
            <p:nvPr/>
          </p:nvSpPr>
          <p:spPr bwMode="auto">
            <a:xfrm>
              <a:off x="422970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1" name="Oval 74">
              <a:extLst>
                <a:ext uri="{FF2B5EF4-FFF2-40B4-BE49-F238E27FC236}">
                  <a16:creationId xmlns:a16="http://schemas.microsoft.com/office/drawing/2014/main" id="{146BF573-7BF4-4C45-9034-0F9ADC54C3C6}"/>
                </a:ext>
              </a:extLst>
            </p:cNvPr>
            <p:cNvSpPr>
              <a:spLocks noChangeArrowheads="1"/>
            </p:cNvSpPr>
            <p:nvPr/>
          </p:nvSpPr>
          <p:spPr bwMode="auto">
            <a:xfrm>
              <a:off x="422970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2" name="Oval 75">
              <a:extLst>
                <a:ext uri="{FF2B5EF4-FFF2-40B4-BE49-F238E27FC236}">
                  <a16:creationId xmlns:a16="http://schemas.microsoft.com/office/drawing/2014/main" id="{397DCD66-FAA1-40A1-A45F-0AE4A0872078}"/>
                </a:ext>
              </a:extLst>
            </p:cNvPr>
            <p:cNvSpPr>
              <a:spLocks noChangeArrowheads="1"/>
            </p:cNvSpPr>
            <p:nvPr/>
          </p:nvSpPr>
          <p:spPr bwMode="auto">
            <a:xfrm>
              <a:off x="422970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3" name="Oval 76">
              <a:extLst>
                <a:ext uri="{FF2B5EF4-FFF2-40B4-BE49-F238E27FC236}">
                  <a16:creationId xmlns:a16="http://schemas.microsoft.com/office/drawing/2014/main" id="{BCC7B832-A58D-47C1-8845-AEF1F326BDC3}"/>
                </a:ext>
              </a:extLst>
            </p:cNvPr>
            <p:cNvSpPr>
              <a:spLocks noChangeArrowheads="1"/>
            </p:cNvSpPr>
            <p:nvPr/>
          </p:nvSpPr>
          <p:spPr bwMode="auto">
            <a:xfrm>
              <a:off x="4830902"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4" name="Oval 77">
              <a:extLst>
                <a:ext uri="{FF2B5EF4-FFF2-40B4-BE49-F238E27FC236}">
                  <a16:creationId xmlns:a16="http://schemas.microsoft.com/office/drawing/2014/main" id="{57F4E9A2-B0B7-48C4-97F9-0DCE9B17AB2B}"/>
                </a:ext>
              </a:extLst>
            </p:cNvPr>
            <p:cNvSpPr>
              <a:spLocks noChangeArrowheads="1"/>
            </p:cNvSpPr>
            <p:nvPr/>
          </p:nvSpPr>
          <p:spPr bwMode="auto">
            <a:xfrm>
              <a:off x="4830902"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5" name="Oval 78">
              <a:extLst>
                <a:ext uri="{FF2B5EF4-FFF2-40B4-BE49-F238E27FC236}">
                  <a16:creationId xmlns:a16="http://schemas.microsoft.com/office/drawing/2014/main" id="{8284F343-2D1B-41FF-A432-179D25A6BDB5}"/>
                </a:ext>
              </a:extLst>
            </p:cNvPr>
            <p:cNvSpPr>
              <a:spLocks noChangeArrowheads="1"/>
            </p:cNvSpPr>
            <p:nvPr/>
          </p:nvSpPr>
          <p:spPr bwMode="auto">
            <a:xfrm>
              <a:off x="4830902"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6" name="Oval 79">
              <a:extLst>
                <a:ext uri="{FF2B5EF4-FFF2-40B4-BE49-F238E27FC236}">
                  <a16:creationId xmlns:a16="http://schemas.microsoft.com/office/drawing/2014/main" id="{53E5D94C-32DD-4AB3-9419-939926CB0B92}"/>
                </a:ext>
              </a:extLst>
            </p:cNvPr>
            <p:cNvSpPr>
              <a:spLocks noChangeArrowheads="1"/>
            </p:cNvSpPr>
            <p:nvPr/>
          </p:nvSpPr>
          <p:spPr bwMode="auto">
            <a:xfrm>
              <a:off x="4830902"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7" name="Oval 80">
              <a:extLst>
                <a:ext uri="{FF2B5EF4-FFF2-40B4-BE49-F238E27FC236}">
                  <a16:creationId xmlns:a16="http://schemas.microsoft.com/office/drawing/2014/main" id="{C1565E15-E109-422D-9E20-F34CAFBE6A0B}"/>
                </a:ext>
              </a:extLst>
            </p:cNvPr>
            <p:cNvSpPr>
              <a:spLocks noChangeArrowheads="1"/>
            </p:cNvSpPr>
            <p:nvPr/>
          </p:nvSpPr>
          <p:spPr bwMode="auto">
            <a:xfrm>
              <a:off x="4830902"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8" name="Oval 81">
              <a:extLst>
                <a:ext uri="{FF2B5EF4-FFF2-40B4-BE49-F238E27FC236}">
                  <a16:creationId xmlns:a16="http://schemas.microsoft.com/office/drawing/2014/main" id="{6B3771CE-747E-4E6A-AB02-73290813A918}"/>
                </a:ext>
              </a:extLst>
            </p:cNvPr>
            <p:cNvSpPr>
              <a:spLocks noChangeArrowheads="1"/>
            </p:cNvSpPr>
            <p:nvPr/>
          </p:nvSpPr>
          <p:spPr bwMode="auto">
            <a:xfrm>
              <a:off x="4830902"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9" name="Oval 82">
              <a:extLst>
                <a:ext uri="{FF2B5EF4-FFF2-40B4-BE49-F238E27FC236}">
                  <a16:creationId xmlns:a16="http://schemas.microsoft.com/office/drawing/2014/main" id="{E0F946B8-7EEB-4C90-9212-BB40078AEAA4}"/>
                </a:ext>
              </a:extLst>
            </p:cNvPr>
            <p:cNvSpPr>
              <a:spLocks noChangeArrowheads="1"/>
            </p:cNvSpPr>
            <p:nvPr/>
          </p:nvSpPr>
          <p:spPr bwMode="auto">
            <a:xfrm>
              <a:off x="4830902"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0" name="Oval 83">
              <a:extLst>
                <a:ext uri="{FF2B5EF4-FFF2-40B4-BE49-F238E27FC236}">
                  <a16:creationId xmlns:a16="http://schemas.microsoft.com/office/drawing/2014/main" id="{A4938975-8D37-4A1D-B068-DE05AAD3C25F}"/>
                </a:ext>
              </a:extLst>
            </p:cNvPr>
            <p:cNvSpPr>
              <a:spLocks noChangeArrowheads="1"/>
            </p:cNvSpPr>
            <p:nvPr/>
          </p:nvSpPr>
          <p:spPr bwMode="auto">
            <a:xfrm>
              <a:off x="4830902"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1" name="Oval 84">
              <a:extLst>
                <a:ext uri="{FF2B5EF4-FFF2-40B4-BE49-F238E27FC236}">
                  <a16:creationId xmlns:a16="http://schemas.microsoft.com/office/drawing/2014/main" id="{EAC3EDAA-8CC4-4748-AC15-ED82F1C965CF}"/>
                </a:ext>
              </a:extLst>
            </p:cNvPr>
            <p:cNvSpPr>
              <a:spLocks noChangeArrowheads="1"/>
            </p:cNvSpPr>
            <p:nvPr/>
          </p:nvSpPr>
          <p:spPr bwMode="auto">
            <a:xfrm>
              <a:off x="4830902"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2" name="Oval 85">
              <a:extLst>
                <a:ext uri="{FF2B5EF4-FFF2-40B4-BE49-F238E27FC236}">
                  <a16:creationId xmlns:a16="http://schemas.microsoft.com/office/drawing/2014/main" id="{D14F533E-AE45-4EC8-A2A8-58BAA9999B91}"/>
                </a:ext>
              </a:extLst>
            </p:cNvPr>
            <p:cNvSpPr>
              <a:spLocks noChangeArrowheads="1"/>
            </p:cNvSpPr>
            <p:nvPr/>
          </p:nvSpPr>
          <p:spPr bwMode="auto">
            <a:xfrm>
              <a:off x="4830902"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3" name="Oval 86">
              <a:extLst>
                <a:ext uri="{FF2B5EF4-FFF2-40B4-BE49-F238E27FC236}">
                  <a16:creationId xmlns:a16="http://schemas.microsoft.com/office/drawing/2014/main" id="{A66612C4-14D6-41D2-AA43-537791D0EA1B}"/>
                </a:ext>
              </a:extLst>
            </p:cNvPr>
            <p:cNvSpPr>
              <a:spLocks noChangeArrowheads="1"/>
            </p:cNvSpPr>
            <p:nvPr/>
          </p:nvSpPr>
          <p:spPr bwMode="auto">
            <a:xfrm>
              <a:off x="5429257"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4" name="Oval 87">
              <a:extLst>
                <a:ext uri="{FF2B5EF4-FFF2-40B4-BE49-F238E27FC236}">
                  <a16:creationId xmlns:a16="http://schemas.microsoft.com/office/drawing/2014/main" id="{A06E9EAC-E383-46FA-B5DF-22FB5E10F56C}"/>
                </a:ext>
              </a:extLst>
            </p:cNvPr>
            <p:cNvSpPr>
              <a:spLocks noChangeArrowheads="1"/>
            </p:cNvSpPr>
            <p:nvPr/>
          </p:nvSpPr>
          <p:spPr bwMode="auto">
            <a:xfrm>
              <a:off x="5429257"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5" name="Oval 88">
              <a:extLst>
                <a:ext uri="{FF2B5EF4-FFF2-40B4-BE49-F238E27FC236}">
                  <a16:creationId xmlns:a16="http://schemas.microsoft.com/office/drawing/2014/main" id="{95CB6167-4E98-4F6B-985E-EB642B524A83}"/>
                </a:ext>
              </a:extLst>
            </p:cNvPr>
            <p:cNvSpPr>
              <a:spLocks noChangeArrowheads="1"/>
            </p:cNvSpPr>
            <p:nvPr/>
          </p:nvSpPr>
          <p:spPr bwMode="auto">
            <a:xfrm>
              <a:off x="5429257"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6" name="Oval 89">
              <a:extLst>
                <a:ext uri="{FF2B5EF4-FFF2-40B4-BE49-F238E27FC236}">
                  <a16:creationId xmlns:a16="http://schemas.microsoft.com/office/drawing/2014/main" id="{23D2B849-98A2-4FF3-B74E-5A4392F8F224}"/>
                </a:ext>
              </a:extLst>
            </p:cNvPr>
            <p:cNvSpPr>
              <a:spLocks noChangeArrowheads="1"/>
            </p:cNvSpPr>
            <p:nvPr/>
          </p:nvSpPr>
          <p:spPr bwMode="auto">
            <a:xfrm>
              <a:off x="5429257"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7" name="Oval 90">
              <a:extLst>
                <a:ext uri="{FF2B5EF4-FFF2-40B4-BE49-F238E27FC236}">
                  <a16:creationId xmlns:a16="http://schemas.microsoft.com/office/drawing/2014/main" id="{E72095DB-A9A3-42A2-97CB-C75C8E2050ED}"/>
                </a:ext>
              </a:extLst>
            </p:cNvPr>
            <p:cNvSpPr>
              <a:spLocks noChangeArrowheads="1"/>
            </p:cNvSpPr>
            <p:nvPr/>
          </p:nvSpPr>
          <p:spPr bwMode="auto">
            <a:xfrm>
              <a:off x="5429257"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8" name="Oval 91">
              <a:extLst>
                <a:ext uri="{FF2B5EF4-FFF2-40B4-BE49-F238E27FC236}">
                  <a16:creationId xmlns:a16="http://schemas.microsoft.com/office/drawing/2014/main" id="{21BEE9C8-4A3C-4AB6-B8A9-EEFBC529B4F1}"/>
                </a:ext>
              </a:extLst>
            </p:cNvPr>
            <p:cNvSpPr>
              <a:spLocks noChangeArrowheads="1"/>
            </p:cNvSpPr>
            <p:nvPr/>
          </p:nvSpPr>
          <p:spPr bwMode="auto">
            <a:xfrm>
              <a:off x="5429257"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9" name="Oval 92">
              <a:extLst>
                <a:ext uri="{FF2B5EF4-FFF2-40B4-BE49-F238E27FC236}">
                  <a16:creationId xmlns:a16="http://schemas.microsoft.com/office/drawing/2014/main" id="{5C315C6E-E9ED-43D9-BA35-4A404C613BD5}"/>
                </a:ext>
              </a:extLst>
            </p:cNvPr>
            <p:cNvSpPr>
              <a:spLocks noChangeArrowheads="1"/>
            </p:cNvSpPr>
            <p:nvPr/>
          </p:nvSpPr>
          <p:spPr bwMode="auto">
            <a:xfrm>
              <a:off x="5429257"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0" name="Oval 93">
              <a:extLst>
                <a:ext uri="{FF2B5EF4-FFF2-40B4-BE49-F238E27FC236}">
                  <a16:creationId xmlns:a16="http://schemas.microsoft.com/office/drawing/2014/main" id="{19CC407D-BDCE-4D95-A549-617602A47C4C}"/>
                </a:ext>
              </a:extLst>
            </p:cNvPr>
            <p:cNvSpPr>
              <a:spLocks noChangeArrowheads="1"/>
            </p:cNvSpPr>
            <p:nvPr/>
          </p:nvSpPr>
          <p:spPr bwMode="auto">
            <a:xfrm>
              <a:off x="5429257"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1" name="Oval 94">
              <a:extLst>
                <a:ext uri="{FF2B5EF4-FFF2-40B4-BE49-F238E27FC236}">
                  <a16:creationId xmlns:a16="http://schemas.microsoft.com/office/drawing/2014/main" id="{16390C83-1BFF-4C55-91BA-0172480ECF18}"/>
                </a:ext>
              </a:extLst>
            </p:cNvPr>
            <p:cNvSpPr>
              <a:spLocks noChangeArrowheads="1"/>
            </p:cNvSpPr>
            <p:nvPr/>
          </p:nvSpPr>
          <p:spPr bwMode="auto">
            <a:xfrm>
              <a:off x="5429257"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2" name="Oval 95">
              <a:extLst>
                <a:ext uri="{FF2B5EF4-FFF2-40B4-BE49-F238E27FC236}">
                  <a16:creationId xmlns:a16="http://schemas.microsoft.com/office/drawing/2014/main" id="{FDC2CFD6-E65A-4C0A-B5D2-C5A8EF18DFD2}"/>
                </a:ext>
              </a:extLst>
            </p:cNvPr>
            <p:cNvSpPr>
              <a:spLocks noChangeArrowheads="1"/>
            </p:cNvSpPr>
            <p:nvPr/>
          </p:nvSpPr>
          <p:spPr bwMode="auto">
            <a:xfrm>
              <a:off x="5429257"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3" name="Oval 96">
              <a:extLst>
                <a:ext uri="{FF2B5EF4-FFF2-40B4-BE49-F238E27FC236}">
                  <a16:creationId xmlns:a16="http://schemas.microsoft.com/office/drawing/2014/main" id="{502B4361-55D0-4526-B572-6BA5B4936EAA}"/>
                </a:ext>
              </a:extLst>
            </p:cNvPr>
            <p:cNvSpPr>
              <a:spLocks noChangeArrowheads="1"/>
            </p:cNvSpPr>
            <p:nvPr/>
          </p:nvSpPr>
          <p:spPr bwMode="auto">
            <a:xfrm>
              <a:off x="602903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4" name="Oval 97">
              <a:extLst>
                <a:ext uri="{FF2B5EF4-FFF2-40B4-BE49-F238E27FC236}">
                  <a16:creationId xmlns:a16="http://schemas.microsoft.com/office/drawing/2014/main" id="{020B7783-7C1F-44CC-B7AB-DF94E51A6F04}"/>
                </a:ext>
              </a:extLst>
            </p:cNvPr>
            <p:cNvSpPr>
              <a:spLocks noChangeArrowheads="1"/>
            </p:cNvSpPr>
            <p:nvPr/>
          </p:nvSpPr>
          <p:spPr bwMode="auto">
            <a:xfrm>
              <a:off x="602903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5" name="Oval 98">
              <a:extLst>
                <a:ext uri="{FF2B5EF4-FFF2-40B4-BE49-F238E27FC236}">
                  <a16:creationId xmlns:a16="http://schemas.microsoft.com/office/drawing/2014/main" id="{D7B36174-F05A-40EF-B770-1FF74704A13C}"/>
                </a:ext>
              </a:extLst>
            </p:cNvPr>
            <p:cNvSpPr>
              <a:spLocks noChangeArrowheads="1"/>
            </p:cNvSpPr>
            <p:nvPr/>
          </p:nvSpPr>
          <p:spPr bwMode="auto">
            <a:xfrm>
              <a:off x="602903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6" name="Oval 99">
              <a:extLst>
                <a:ext uri="{FF2B5EF4-FFF2-40B4-BE49-F238E27FC236}">
                  <a16:creationId xmlns:a16="http://schemas.microsoft.com/office/drawing/2014/main" id="{2562B483-D67A-4D62-9AFE-70B61D1DECF2}"/>
                </a:ext>
              </a:extLst>
            </p:cNvPr>
            <p:cNvSpPr>
              <a:spLocks noChangeArrowheads="1"/>
            </p:cNvSpPr>
            <p:nvPr/>
          </p:nvSpPr>
          <p:spPr bwMode="auto">
            <a:xfrm>
              <a:off x="602903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7" name="Oval 100">
              <a:extLst>
                <a:ext uri="{FF2B5EF4-FFF2-40B4-BE49-F238E27FC236}">
                  <a16:creationId xmlns:a16="http://schemas.microsoft.com/office/drawing/2014/main" id="{D748F607-8CB3-4B61-B56C-4014532C2AC1}"/>
                </a:ext>
              </a:extLst>
            </p:cNvPr>
            <p:cNvSpPr>
              <a:spLocks noChangeArrowheads="1"/>
            </p:cNvSpPr>
            <p:nvPr/>
          </p:nvSpPr>
          <p:spPr bwMode="auto">
            <a:xfrm>
              <a:off x="602903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8" name="Oval 101">
              <a:extLst>
                <a:ext uri="{FF2B5EF4-FFF2-40B4-BE49-F238E27FC236}">
                  <a16:creationId xmlns:a16="http://schemas.microsoft.com/office/drawing/2014/main" id="{FCCFFAB9-B168-4C8A-9F62-0BA7563B0FDD}"/>
                </a:ext>
              </a:extLst>
            </p:cNvPr>
            <p:cNvSpPr>
              <a:spLocks noChangeArrowheads="1"/>
            </p:cNvSpPr>
            <p:nvPr/>
          </p:nvSpPr>
          <p:spPr bwMode="auto">
            <a:xfrm>
              <a:off x="602903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99" name="Oval 102">
              <a:extLst>
                <a:ext uri="{FF2B5EF4-FFF2-40B4-BE49-F238E27FC236}">
                  <a16:creationId xmlns:a16="http://schemas.microsoft.com/office/drawing/2014/main" id="{1FF4171D-0481-4416-9157-671EB74FF6E2}"/>
                </a:ext>
              </a:extLst>
            </p:cNvPr>
            <p:cNvSpPr>
              <a:spLocks noChangeArrowheads="1"/>
            </p:cNvSpPr>
            <p:nvPr/>
          </p:nvSpPr>
          <p:spPr bwMode="auto">
            <a:xfrm>
              <a:off x="602903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0" name="Oval 103">
              <a:extLst>
                <a:ext uri="{FF2B5EF4-FFF2-40B4-BE49-F238E27FC236}">
                  <a16:creationId xmlns:a16="http://schemas.microsoft.com/office/drawing/2014/main" id="{B100AD90-0F02-4A63-BD5A-BC7F6FDF512C}"/>
                </a:ext>
              </a:extLst>
            </p:cNvPr>
            <p:cNvSpPr>
              <a:spLocks noChangeArrowheads="1"/>
            </p:cNvSpPr>
            <p:nvPr/>
          </p:nvSpPr>
          <p:spPr bwMode="auto">
            <a:xfrm>
              <a:off x="602903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1" name="Oval 104">
              <a:extLst>
                <a:ext uri="{FF2B5EF4-FFF2-40B4-BE49-F238E27FC236}">
                  <a16:creationId xmlns:a16="http://schemas.microsoft.com/office/drawing/2014/main" id="{8DE452A7-7343-4C06-856E-55C0CDCD2BED}"/>
                </a:ext>
              </a:extLst>
            </p:cNvPr>
            <p:cNvSpPr>
              <a:spLocks noChangeArrowheads="1"/>
            </p:cNvSpPr>
            <p:nvPr/>
          </p:nvSpPr>
          <p:spPr bwMode="auto">
            <a:xfrm>
              <a:off x="602903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2" name="Oval 105">
              <a:extLst>
                <a:ext uri="{FF2B5EF4-FFF2-40B4-BE49-F238E27FC236}">
                  <a16:creationId xmlns:a16="http://schemas.microsoft.com/office/drawing/2014/main" id="{9D1D08C0-6751-4CE3-BC8F-6303BF5C8139}"/>
                </a:ext>
              </a:extLst>
            </p:cNvPr>
            <p:cNvSpPr>
              <a:spLocks noChangeArrowheads="1"/>
            </p:cNvSpPr>
            <p:nvPr/>
          </p:nvSpPr>
          <p:spPr bwMode="auto">
            <a:xfrm>
              <a:off x="602903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3" name="Oval 106">
              <a:extLst>
                <a:ext uri="{FF2B5EF4-FFF2-40B4-BE49-F238E27FC236}">
                  <a16:creationId xmlns:a16="http://schemas.microsoft.com/office/drawing/2014/main" id="{058A3B89-3E66-4961-A57C-798E60752E2E}"/>
                </a:ext>
              </a:extLst>
            </p:cNvPr>
            <p:cNvSpPr>
              <a:spLocks noChangeArrowheads="1"/>
            </p:cNvSpPr>
            <p:nvPr/>
          </p:nvSpPr>
          <p:spPr bwMode="auto">
            <a:xfrm>
              <a:off x="6630232"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4" name="Oval 107">
              <a:extLst>
                <a:ext uri="{FF2B5EF4-FFF2-40B4-BE49-F238E27FC236}">
                  <a16:creationId xmlns:a16="http://schemas.microsoft.com/office/drawing/2014/main" id="{57C7A55F-E155-4946-AE7D-33CFEB2F5AC1}"/>
                </a:ext>
              </a:extLst>
            </p:cNvPr>
            <p:cNvSpPr>
              <a:spLocks noChangeArrowheads="1"/>
            </p:cNvSpPr>
            <p:nvPr/>
          </p:nvSpPr>
          <p:spPr bwMode="auto">
            <a:xfrm>
              <a:off x="6630232"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5" name="Oval 108">
              <a:extLst>
                <a:ext uri="{FF2B5EF4-FFF2-40B4-BE49-F238E27FC236}">
                  <a16:creationId xmlns:a16="http://schemas.microsoft.com/office/drawing/2014/main" id="{33E74DE7-E6E9-4C95-B160-7832D327F784}"/>
                </a:ext>
              </a:extLst>
            </p:cNvPr>
            <p:cNvSpPr>
              <a:spLocks noChangeArrowheads="1"/>
            </p:cNvSpPr>
            <p:nvPr/>
          </p:nvSpPr>
          <p:spPr bwMode="auto">
            <a:xfrm>
              <a:off x="6630232"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6" name="Oval 109">
              <a:extLst>
                <a:ext uri="{FF2B5EF4-FFF2-40B4-BE49-F238E27FC236}">
                  <a16:creationId xmlns:a16="http://schemas.microsoft.com/office/drawing/2014/main" id="{93B9C239-E9D5-4092-A034-FEAAC6F7CB6E}"/>
                </a:ext>
              </a:extLst>
            </p:cNvPr>
            <p:cNvSpPr>
              <a:spLocks noChangeArrowheads="1"/>
            </p:cNvSpPr>
            <p:nvPr/>
          </p:nvSpPr>
          <p:spPr bwMode="auto">
            <a:xfrm>
              <a:off x="6630232"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7" name="Oval 110">
              <a:extLst>
                <a:ext uri="{FF2B5EF4-FFF2-40B4-BE49-F238E27FC236}">
                  <a16:creationId xmlns:a16="http://schemas.microsoft.com/office/drawing/2014/main" id="{D1D64051-48D1-40D4-8B3B-F11C43D532FB}"/>
                </a:ext>
              </a:extLst>
            </p:cNvPr>
            <p:cNvSpPr>
              <a:spLocks noChangeArrowheads="1"/>
            </p:cNvSpPr>
            <p:nvPr/>
          </p:nvSpPr>
          <p:spPr bwMode="auto">
            <a:xfrm>
              <a:off x="6630232"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8" name="Oval 111">
              <a:extLst>
                <a:ext uri="{FF2B5EF4-FFF2-40B4-BE49-F238E27FC236}">
                  <a16:creationId xmlns:a16="http://schemas.microsoft.com/office/drawing/2014/main" id="{FF04F21F-D9C6-4CDC-B024-2E3612796BC5}"/>
                </a:ext>
              </a:extLst>
            </p:cNvPr>
            <p:cNvSpPr>
              <a:spLocks noChangeArrowheads="1"/>
            </p:cNvSpPr>
            <p:nvPr/>
          </p:nvSpPr>
          <p:spPr bwMode="auto">
            <a:xfrm>
              <a:off x="6630232"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09" name="Oval 112">
              <a:extLst>
                <a:ext uri="{FF2B5EF4-FFF2-40B4-BE49-F238E27FC236}">
                  <a16:creationId xmlns:a16="http://schemas.microsoft.com/office/drawing/2014/main" id="{7149AFEF-592F-41D7-8CEA-A2339E4B7B1F}"/>
                </a:ext>
              </a:extLst>
            </p:cNvPr>
            <p:cNvSpPr>
              <a:spLocks noChangeArrowheads="1"/>
            </p:cNvSpPr>
            <p:nvPr/>
          </p:nvSpPr>
          <p:spPr bwMode="auto">
            <a:xfrm>
              <a:off x="6630232"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0" name="Oval 113">
              <a:extLst>
                <a:ext uri="{FF2B5EF4-FFF2-40B4-BE49-F238E27FC236}">
                  <a16:creationId xmlns:a16="http://schemas.microsoft.com/office/drawing/2014/main" id="{49C2972C-1694-48C1-B297-F8B6DCDE9FCF}"/>
                </a:ext>
              </a:extLst>
            </p:cNvPr>
            <p:cNvSpPr>
              <a:spLocks noChangeArrowheads="1"/>
            </p:cNvSpPr>
            <p:nvPr/>
          </p:nvSpPr>
          <p:spPr bwMode="auto">
            <a:xfrm>
              <a:off x="6630232"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1" name="Oval 114">
              <a:extLst>
                <a:ext uri="{FF2B5EF4-FFF2-40B4-BE49-F238E27FC236}">
                  <a16:creationId xmlns:a16="http://schemas.microsoft.com/office/drawing/2014/main" id="{E4C56485-534B-4E1B-91BA-776D1B8E30C5}"/>
                </a:ext>
              </a:extLst>
            </p:cNvPr>
            <p:cNvSpPr>
              <a:spLocks noChangeArrowheads="1"/>
            </p:cNvSpPr>
            <p:nvPr/>
          </p:nvSpPr>
          <p:spPr bwMode="auto">
            <a:xfrm>
              <a:off x="6630232"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2" name="Oval 115">
              <a:extLst>
                <a:ext uri="{FF2B5EF4-FFF2-40B4-BE49-F238E27FC236}">
                  <a16:creationId xmlns:a16="http://schemas.microsoft.com/office/drawing/2014/main" id="{F44750DB-80D9-40E5-A54D-24F6AC500AC7}"/>
                </a:ext>
              </a:extLst>
            </p:cNvPr>
            <p:cNvSpPr>
              <a:spLocks noChangeArrowheads="1"/>
            </p:cNvSpPr>
            <p:nvPr/>
          </p:nvSpPr>
          <p:spPr bwMode="auto">
            <a:xfrm>
              <a:off x="6630232"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3" name="Oval 116">
              <a:extLst>
                <a:ext uri="{FF2B5EF4-FFF2-40B4-BE49-F238E27FC236}">
                  <a16:creationId xmlns:a16="http://schemas.microsoft.com/office/drawing/2014/main" id="{F64EECA6-DC7B-4A03-AE31-1C7F60A54280}"/>
                </a:ext>
              </a:extLst>
            </p:cNvPr>
            <p:cNvSpPr>
              <a:spLocks noChangeArrowheads="1"/>
            </p:cNvSpPr>
            <p:nvPr/>
          </p:nvSpPr>
          <p:spPr bwMode="auto">
            <a:xfrm>
              <a:off x="722716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4" name="Oval 117">
              <a:extLst>
                <a:ext uri="{FF2B5EF4-FFF2-40B4-BE49-F238E27FC236}">
                  <a16:creationId xmlns:a16="http://schemas.microsoft.com/office/drawing/2014/main" id="{EC42F8CE-3C39-4ADA-9A00-747D7107EDA8}"/>
                </a:ext>
              </a:extLst>
            </p:cNvPr>
            <p:cNvSpPr>
              <a:spLocks noChangeArrowheads="1"/>
            </p:cNvSpPr>
            <p:nvPr/>
          </p:nvSpPr>
          <p:spPr bwMode="auto">
            <a:xfrm>
              <a:off x="722716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5" name="Oval 118">
              <a:extLst>
                <a:ext uri="{FF2B5EF4-FFF2-40B4-BE49-F238E27FC236}">
                  <a16:creationId xmlns:a16="http://schemas.microsoft.com/office/drawing/2014/main" id="{D0B1DF4E-3ABC-41FF-B137-90368CA6D0B7}"/>
                </a:ext>
              </a:extLst>
            </p:cNvPr>
            <p:cNvSpPr>
              <a:spLocks noChangeArrowheads="1"/>
            </p:cNvSpPr>
            <p:nvPr/>
          </p:nvSpPr>
          <p:spPr bwMode="auto">
            <a:xfrm>
              <a:off x="722716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6" name="Oval 119">
              <a:extLst>
                <a:ext uri="{FF2B5EF4-FFF2-40B4-BE49-F238E27FC236}">
                  <a16:creationId xmlns:a16="http://schemas.microsoft.com/office/drawing/2014/main" id="{BFF9E71E-5B8D-46C7-BB52-13A3476C93C4}"/>
                </a:ext>
              </a:extLst>
            </p:cNvPr>
            <p:cNvSpPr>
              <a:spLocks noChangeArrowheads="1"/>
            </p:cNvSpPr>
            <p:nvPr/>
          </p:nvSpPr>
          <p:spPr bwMode="auto">
            <a:xfrm>
              <a:off x="722716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7" name="Oval 120">
              <a:extLst>
                <a:ext uri="{FF2B5EF4-FFF2-40B4-BE49-F238E27FC236}">
                  <a16:creationId xmlns:a16="http://schemas.microsoft.com/office/drawing/2014/main" id="{F20C928B-99E9-4A5E-8C8C-C114ADA6E5C7}"/>
                </a:ext>
              </a:extLst>
            </p:cNvPr>
            <p:cNvSpPr>
              <a:spLocks noChangeArrowheads="1"/>
            </p:cNvSpPr>
            <p:nvPr/>
          </p:nvSpPr>
          <p:spPr bwMode="auto">
            <a:xfrm>
              <a:off x="722716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8" name="Oval 121">
              <a:extLst>
                <a:ext uri="{FF2B5EF4-FFF2-40B4-BE49-F238E27FC236}">
                  <a16:creationId xmlns:a16="http://schemas.microsoft.com/office/drawing/2014/main" id="{F54BFF8F-D15C-4E0A-85BE-F3487892764E}"/>
                </a:ext>
              </a:extLst>
            </p:cNvPr>
            <p:cNvSpPr>
              <a:spLocks noChangeArrowheads="1"/>
            </p:cNvSpPr>
            <p:nvPr/>
          </p:nvSpPr>
          <p:spPr bwMode="auto">
            <a:xfrm>
              <a:off x="722716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19" name="Oval 122">
              <a:extLst>
                <a:ext uri="{FF2B5EF4-FFF2-40B4-BE49-F238E27FC236}">
                  <a16:creationId xmlns:a16="http://schemas.microsoft.com/office/drawing/2014/main" id="{40B26D88-7DDA-4F12-ABC1-B24ACF9C0693}"/>
                </a:ext>
              </a:extLst>
            </p:cNvPr>
            <p:cNvSpPr>
              <a:spLocks noChangeArrowheads="1"/>
            </p:cNvSpPr>
            <p:nvPr/>
          </p:nvSpPr>
          <p:spPr bwMode="auto">
            <a:xfrm>
              <a:off x="722716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0" name="Oval 123">
              <a:extLst>
                <a:ext uri="{FF2B5EF4-FFF2-40B4-BE49-F238E27FC236}">
                  <a16:creationId xmlns:a16="http://schemas.microsoft.com/office/drawing/2014/main" id="{2DE9E640-E10A-4D29-B0B3-CE8539E3A0A2}"/>
                </a:ext>
              </a:extLst>
            </p:cNvPr>
            <p:cNvSpPr>
              <a:spLocks noChangeArrowheads="1"/>
            </p:cNvSpPr>
            <p:nvPr/>
          </p:nvSpPr>
          <p:spPr bwMode="auto">
            <a:xfrm>
              <a:off x="722716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1" name="Oval 124">
              <a:extLst>
                <a:ext uri="{FF2B5EF4-FFF2-40B4-BE49-F238E27FC236}">
                  <a16:creationId xmlns:a16="http://schemas.microsoft.com/office/drawing/2014/main" id="{711C1F6F-38CC-45D2-A727-CB74CEAEF288}"/>
                </a:ext>
              </a:extLst>
            </p:cNvPr>
            <p:cNvSpPr>
              <a:spLocks noChangeArrowheads="1"/>
            </p:cNvSpPr>
            <p:nvPr/>
          </p:nvSpPr>
          <p:spPr bwMode="auto">
            <a:xfrm>
              <a:off x="722716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2" name="Oval 125">
              <a:extLst>
                <a:ext uri="{FF2B5EF4-FFF2-40B4-BE49-F238E27FC236}">
                  <a16:creationId xmlns:a16="http://schemas.microsoft.com/office/drawing/2014/main" id="{66618806-BF20-4AA1-9D58-C78888A15B1D}"/>
                </a:ext>
              </a:extLst>
            </p:cNvPr>
            <p:cNvSpPr>
              <a:spLocks noChangeArrowheads="1"/>
            </p:cNvSpPr>
            <p:nvPr/>
          </p:nvSpPr>
          <p:spPr bwMode="auto">
            <a:xfrm>
              <a:off x="722716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3" name="Oval 126">
              <a:extLst>
                <a:ext uri="{FF2B5EF4-FFF2-40B4-BE49-F238E27FC236}">
                  <a16:creationId xmlns:a16="http://schemas.microsoft.com/office/drawing/2014/main" id="{7D7D5707-7D28-4A68-8B31-DAA8CB99E580}"/>
                </a:ext>
              </a:extLst>
            </p:cNvPr>
            <p:cNvSpPr>
              <a:spLocks noChangeArrowheads="1"/>
            </p:cNvSpPr>
            <p:nvPr/>
          </p:nvSpPr>
          <p:spPr bwMode="auto">
            <a:xfrm>
              <a:off x="782836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4" name="Oval 127">
              <a:extLst>
                <a:ext uri="{FF2B5EF4-FFF2-40B4-BE49-F238E27FC236}">
                  <a16:creationId xmlns:a16="http://schemas.microsoft.com/office/drawing/2014/main" id="{A2A5C3A8-FD29-4D88-AA53-28C169D5039D}"/>
                </a:ext>
              </a:extLst>
            </p:cNvPr>
            <p:cNvSpPr>
              <a:spLocks noChangeArrowheads="1"/>
            </p:cNvSpPr>
            <p:nvPr/>
          </p:nvSpPr>
          <p:spPr bwMode="auto">
            <a:xfrm>
              <a:off x="782836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5" name="Oval 128">
              <a:extLst>
                <a:ext uri="{FF2B5EF4-FFF2-40B4-BE49-F238E27FC236}">
                  <a16:creationId xmlns:a16="http://schemas.microsoft.com/office/drawing/2014/main" id="{D38F074F-1CB4-426B-B9E4-F172A33654FD}"/>
                </a:ext>
              </a:extLst>
            </p:cNvPr>
            <p:cNvSpPr>
              <a:spLocks noChangeArrowheads="1"/>
            </p:cNvSpPr>
            <p:nvPr/>
          </p:nvSpPr>
          <p:spPr bwMode="auto">
            <a:xfrm>
              <a:off x="782836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6" name="Oval 129">
              <a:extLst>
                <a:ext uri="{FF2B5EF4-FFF2-40B4-BE49-F238E27FC236}">
                  <a16:creationId xmlns:a16="http://schemas.microsoft.com/office/drawing/2014/main" id="{7DA2316F-8571-41A4-9E5A-35D8A3168E16}"/>
                </a:ext>
              </a:extLst>
            </p:cNvPr>
            <p:cNvSpPr>
              <a:spLocks noChangeArrowheads="1"/>
            </p:cNvSpPr>
            <p:nvPr/>
          </p:nvSpPr>
          <p:spPr bwMode="auto">
            <a:xfrm>
              <a:off x="782836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7" name="Oval 130">
              <a:extLst>
                <a:ext uri="{FF2B5EF4-FFF2-40B4-BE49-F238E27FC236}">
                  <a16:creationId xmlns:a16="http://schemas.microsoft.com/office/drawing/2014/main" id="{06FC002A-D2E2-4C35-A3AA-91337718E923}"/>
                </a:ext>
              </a:extLst>
            </p:cNvPr>
            <p:cNvSpPr>
              <a:spLocks noChangeArrowheads="1"/>
            </p:cNvSpPr>
            <p:nvPr/>
          </p:nvSpPr>
          <p:spPr bwMode="auto">
            <a:xfrm>
              <a:off x="782836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8" name="Oval 131">
              <a:extLst>
                <a:ext uri="{FF2B5EF4-FFF2-40B4-BE49-F238E27FC236}">
                  <a16:creationId xmlns:a16="http://schemas.microsoft.com/office/drawing/2014/main" id="{FBABAD7B-D9A9-458D-9557-671D70D0C3E1}"/>
                </a:ext>
              </a:extLst>
            </p:cNvPr>
            <p:cNvSpPr>
              <a:spLocks noChangeArrowheads="1"/>
            </p:cNvSpPr>
            <p:nvPr/>
          </p:nvSpPr>
          <p:spPr bwMode="auto">
            <a:xfrm>
              <a:off x="1022604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9" name="Oval 132">
              <a:extLst>
                <a:ext uri="{FF2B5EF4-FFF2-40B4-BE49-F238E27FC236}">
                  <a16:creationId xmlns:a16="http://schemas.microsoft.com/office/drawing/2014/main" id="{92B0E3E2-B371-450A-A2F0-AC7C8C54E5EB}"/>
                </a:ext>
              </a:extLst>
            </p:cNvPr>
            <p:cNvSpPr>
              <a:spLocks noChangeArrowheads="1"/>
            </p:cNvSpPr>
            <p:nvPr/>
          </p:nvSpPr>
          <p:spPr bwMode="auto">
            <a:xfrm>
              <a:off x="962769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0" name="Oval 133">
              <a:extLst>
                <a:ext uri="{FF2B5EF4-FFF2-40B4-BE49-F238E27FC236}">
                  <a16:creationId xmlns:a16="http://schemas.microsoft.com/office/drawing/2014/main" id="{17548239-7736-4DCD-A43C-6DB20C11EFA5}"/>
                </a:ext>
              </a:extLst>
            </p:cNvPr>
            <p:cNvSpPr>
              <a:spLocks noChangeArrowheads="1"/>
            </p:cNvSpPr>
            <p:nvPr/>
          </p:nvSpPr>
          <p:spPr bwMode="auto">
            <a:xfrm>
              <a:off x="902649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1" name="Oval 134">
              <a:extLst>
                <a:ext uri="{FF2B5EF4-FFF2-40B4-BE49-F238E27FC236}">
                  <a16:creationId xmlns:a16="http://schemas.microsoft.com/office/drawing/2014/main" id="{E9D0153F-AD96-416E-8535-317D3F5A6060}"/>
                </a:ext>
              </a:extLst>
            </p:cNvPr>
            <p:cNvSpPr>
              <a:spLocks noChangeArrowheads="1"/>
            </p:cNvSpPr>
            <p:nvPr/>
          </p:nvSpPr>
          <p:spPr bwMode="auto">
            <a:xfrm>
              <a:off x="842671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2" name="Oval 135">
              <a:extLst>
                <a:ext uri="{FF2B5EF4-FFF2-40B4-BE49-F238E27FC236}">
                  <a16:creationId xmlns:a16="http://schemas.microsoft.com/office/drawing/2014/main" id="{5FB1B2A4-8443-4596-B69C-422F7ED54A78}"/>
                </a:ext>
              </a:extLst>
            </p:cNvPr>
            <p:cNvSpPr>
              <a:spLocks noChangeArrowheads="1"/>
            </p:cNvSpPr>
            <p:nvPr/>
          </p:nvSpPr>
          <p:spPr bwMode="auto">
            <a:xfrm>
              <a:off x="782836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3" name="Oval 136">
              <a:extLst>
                <a:ext uri="{FF2B5EF4-FFF2-40B4-BE49-F238E27FC236}">
                  <a16:creationId xmlns:a16="http://schemas.microsoft.com/office/drawing/2014/main" id="{DB7D1DF7-0159-41FB-BDB8-BCDC8FA67BD1}"/>
                </a:ext>
              </a:extLst>
            </p:cNvPr>
            <p:cNvSpPr>
              <a:spLocks noChangeArrowheads="1"/>
            </p:cNvSpPr>
            <p:nvPr/>
          </p:nvSpPr>
          <p:spPr bwMode="auto">
            <a:xfrm>
              <a:off x="782836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4" name="Oval 137">
              <a:extLst>
                <a:ext uri="{FF2B5EF4-FFF2-40B4-BE49-F238E27FC236}">
                  <a16:creationId xmlns:a16="http://schemas.microsoft.com/office/drawing/2014/main" id="{1CEB9849-3E99-4E8B-80C3-7D32F53378D7}"/>
                </a:ext>
              </a:extLst>
            </p:cNvPr>
            <p:cNvSpPr>
              <a:spLocks noChangeArrowheads="1"/>
            </p:cNvSpPr>
            <p:nvPr/>
          </p:nvSpPr>
          <p:spPr bwMode="auto">
            <a:xfrm>
              <a:off x="782836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5" name="Oval 138">
              <a:extLst>
                <a:ext uri="{FF2B5EF4-FFF2-40B4-BE49-F238E27FC236}">
                  <a16:creationId xmlns:a16="http://schemas.microsoft.com/office/drawing/2014/main" id="{DCE71309-2090-4DAB-A813-057088D681C6}"/>
                </a:ext>
              </a:extLst>
            </p:cNvPr>
            <p:cNvSpPr>
              <a:spLocks noChangeArrowheads="1"/>
            </p:cNvSpPr>
            <p:nvPr/>
          </p:nvSpPr>
          <p:spPr bwMode="auto">
            <a:xfrm>
              <a:off x="782836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6" name="Oval 139">
              <a:extLst>
                <a:ext uri="{FF2B5EF4-FFF2-40B4-BE49-F238E27FC236}">
                  <a16:creationId xmlns:a16="http://schemas.microsoft.com/office/drawing/2014/main" id="{F065B172-56FB-493D-83C8-EE2759064460}"/>
                </a:ext>
              </a:extLst>
            </p:cNvPr>
            <p:cNvSpPr>
              <a:spLocks noChangeArrowheads="1"/>
            </p:cNvSpPr>
            <p:nvPr/>
          </p:nvSpPr>
          <p:spPr bwMode="auto">
            <a:xfrm>
              <a:off x="782836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7" name="Oval 140">
              <a:extLst>
                <a:ext uri="{FF2B5EF4-FFF2-40B4-BE49-F238E27FC236}">
                  <a16:creationId xmlns:a16="http://schemas.microsoft.com/office/drawing/2014/main" id="{6BB0E189-9B86-41BF-BE22-FE1AF79B06F5}"/>
                </a:ext>
              </a:extLst>
            </p:cNvPr>
            <p:cNvSpPr>
              <a:spLocks noChangeArrowheads="1"/>
            </p:cNvSpPr>
            <p:nvPr/>
          </p:nvSpPr>
          <p:spPr bwMode="auto">
            <a:xfrm>
              <a:off x="842671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8" name="Oval 141">
              <a:extLst>
                <a:ext uri="{FF2B5EF4-FFF2-40B4-BE49-F238E27FC236}">
                  <a16:creationId xmlns:a16="http://schemas.microsoft.com/office/drawing/2014/main" id="{64F22886-3115-4918-96BB-C81A76D1AC63}"/>
                </a:ext>
              </a:extLst>
            </p:cNvPr>
            <p:cNvSpPr>
              <a:spLocks noChangeArrowheads="1"/>
            </p:cNvSpPr>
            <p:nvPr/>
          </p:nvSpPr>
          <p:spPr bwMode="auto">
            <a:xfrm>
              <a:off x="842671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9" name="Oval 142">
              <a:extLst>
                <a:ext uri="{FF2B5EF4-FFF2-40B4-BE49-F238E27FC236}">
                  <a16:creationId xmlns:a16="http://schemas.microsoft.com/office/drawing/2014/main" id="{8C0E57E4-8504-4D92-A78D-73AEC5164744}"/>
                </a:ext>
              </a:extLst>
            </p:cNvPr>
            <p:cNvSpPr>
              <a:spLocks noChangeArrowheads="1"/>
            </p:cNvSpPr>
            <p:nvPr/>
          </p:nvSpPr>
          <p:spPr bwMode="auto">
            <a:xfrm>
              <a:off x="842671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0" name="Oval 143">
              <a:extLst>
                <a:ext uri="{FF2B5EF4-FFF2-40B4-BE49-F238E27FC236}">
                  <a16:creationId xmlns:a16="http://schemas.microsoft.com/office/drawing/2014/main" id="{A0A6058B-C816-4989-A9AC-128603539A13}"/>
                </a:ext>
              </a:extLst>
            </p:cNvPr>
            <p:cNvSpPr>
              <a:spLocks noChangeArrowheads="1"/>
            </p:cNvSpPr>
            <p:nvPr/>
          </p:nvSpPr>
          <p:spPr bwMode="auto">
            <a:xfrm>
              <a:off x="842671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1" name="Oval 144">
              <a:extLst>
                <a:ext uri="{FF2B5EF4-FFF2-40B4-BE49-F238E27FC236}">
                  <a16:creationId xmlns:a16="http://schemas.microsoft.com/office/drawing/2014/main" id="{34BB9EFC-1191-44AE-85F1-13DD7C29416A}"/>
                </a:ext>
              </a:extLst>
            </p:cNvPr>
            <p:cNvSpPr>
              <a:spLocks noChangeArrowheads="1"/>
            </p:cNvSpPr>
            <p:nvPr/>
          </p:nvSpPr>
          <p:spPr bwMode="auto">
            <a:xfrm>
              <a:off x="842671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2" name="Oval 145">
              <a:extLst>
                <a:ext uri="{FF2B5EF4-FFF2-40B4-BE49-F238E27FC236}">
                  <a16:creationId xmlns:a16="http://schemas.microsoft.com/office/drawing/2014/main" id="{382A9A15-CECC-4606-87EB-0A61CA95664C}"/>
                </a:ext>
              </a:extLst>
            </p:cNvPr>
            <p:cNvSpPr>
              <a:spLocks noChangeArrowheads="1"/>
            </p:cNvSpPr>
            <p:nvPr/>
          </p:nvSpPr>
          <p:spPr bwMode="auto">
            <a:xfrm>
              <a:off x="11424181"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3" name="Oval 146">
              <a:extLst>
                <a:ext uri="{FF2B5EF4-FFF2-40B4-BE49-F238E27FC236}">
                  <a16:creationId xmlns:a16="http://schemas.microsoft.com/office/drawing/2014/main" id="{52F3C1B4-E618-4AF9-8F53-BC26E2CFBD2E}"/>
                </a:ext>
              </a:extLst>
            </p:cNvPr>
            <p:cNvSpPr>
              <a:spLocks noChangeArrowheads="1"/>
            </p:cNvSpPr>
            <p:nvPr/>
          </p:nvSpPr>
          <p:spPr bwMode="auto">
            <a:xfrm>
              <a:off x="10825826"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4" name="Oval 147">
              <a:extLst>
                <a:ext uri="{FF2B5EF4-FFF2-40B4-BE49-F238E27FC236}">
                  <a16:creationId xmlns:a16="http://schemas.microsoft.com/office/drawing/2014/main" id="{E3152DF9-0C53-4410-B085-F93CE681C494}"/>
                </a:ext>
              </a:extLst>
            </p:cNvPr>
            <p:cNvSpPr>
              <a:spLocks noChangeArrowheads="1"/>
            </p:cNvSpPr>
            <p:nvPr/>
          </p:nvSpPr>
          <p:spPr bwMode="auto">
            <a:xfrm>
              <a:off x="842671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5" name="Oval 148">
              <a:extLst>
                <a:ext uri="{FF2B5EF4-FFF2-40B4-BE49-F238E27FC236}">
                  <a16:creationId xmlns:a16="http://schemas.microsoft.com/office/drawing/2014/main" id="{BB6902FC-6A64-491B-9ACF-E0705B73D6AD}"/>
                </a:ext>
              </a:extLst>
            </p:cNvPr>
            <p:cNvSpPr>
              <a:spLocks noChangeArrowheads="1"/>
            </p:cNvSpPr>
            <p:nvPr/>
          </p:nvSpPr>
          <p:spPr bwMode="auto">
            <a:xfrm>
              <a:off x="842671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6" name="Oval 149">
              <a:extLst>
                <a:ext uri="{FF2B5EF4-FFF2-40B4-BE49-F238E27FC236}">
                  <a16:creationId xmlns:a16="http://schemas.microsoft.com/office/drawing/2014/main" id="{C5EE9687-E442-441A-B8BD-316BC9AB12B9}"/>
                </a:ext>
              </a:extLst>
            </p:cNvPr>
            <p:cNvSpPr>
              <a:spLocks noChangeArrowheads="1"/>
            </p:cNvSpPr>
            <p:nvPr/>
          </p:nvSpPr>
          <p:spPr bwMode="auto">
            <a:xfrm>
              <a:off x="842671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7" name="Oval 150">
              <a:extLst>
                <a:ext uri="{FF2B5EF4-FFF2-40B4-BE49-F238E27FC236}">
                  <a16:creationId xmlns:a16="http://schemas.microsoft.com/office/drawing/2014/main" id="{28595998-FEF3-4EBD-B157-E00FDA6C88AA}"/>
                </a:ext>
              </a:extLst>
            </p:cNvPr>
            <p:cNvSpPr>
              <a:spLocks noChangeArrowheads="1"/>
            </p:cNvSpPr>
            <p:nvPr/>
          </p:nvSpPr>
          <p:spPr bwMode="auto">
            <a:xfrm>
              <a:off x="842671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8" name="Oval 151">
              <a:extLst>
                <a:ext uri="{FF2B5EF4-FFF2-40B4-BE49-F238E27FC236}">
                  <a16:creationId xmlns:a16="http://schemas.microsoft.com/office/drawing/2014/main" id="{1440E9D3-B4ED-4A02-B963-CF2B58EC6ECB}"/>
                </a:ext>
              </a:extLst>
            </p:cNvPr>
            <p:cNvSpPr>
              <a:spLocks noChangeArrowheads="1"/>
            </p:cNvSpPr>
            <p:nvPr/>
          </p:nvSpPr>
          <p:spPr bwMode="auto">
            <a:xfrm>
              <a:off x="902649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49" name="Oval 152">
              <a:extLst>
                <a:ext uri="{FF2B5EF4-FFF2-40B4-BE49-F238E27FC236}">
                  <a16:creationId xmlns:a16="http://schemas.microsoft.com/office/drawing/2014/main" id="{70DF4B39-5C94-4756-A035-8678EE259D38}"/>
                </a:ext>
              </a:extLst>
            </p:cNvPr>
            <p:cNvSpPr>
              <a:spLocks noChangeArrowheads="1"/>
            </p:cNvSpPr>
            <p:nvPr/>
          </p:nvSpPr>
          <p:spPr bwMode="auto">
            <a:xfrm>
              <a:off x="902649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0" name="Oval 153">
              <a:extLst>
                <a:ext uri="{FF2B5EF4-FFF2-40B4-BE49-F238E27FC236}">
                  <a16:creationId xmlns:a16="http://schemas.microsoft.com/office/drawing/2014/main" id="{A668D95A-1DCB-462E-87E8-49F41B3CA2DC}"/>
                </a:ext>
              </a:extLst>
            </p:cNvPr>
            <p:cNvSpPr>
              <a:spLocks noChangeArrowheads="1"/>
            </p:cNvSpPr>
            <p:nvPr/>
          </p:nvSpPr>
          <p:spPr bwMode="auto">
            <a:xfrm>
              <a:off x="902649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1" name="Oval 154">
              <a:extLst>
                <a:ext uri="{FF2B5EF4-FFF2-40B4-BE49-F238E27FC236}">
                  <a16:creationId xmlns:a16="http://schemas.microsoft.com/office/drawing/2014/main" id="{377F908F-235C-4377-BE2E-697E75BA4753}"/>
                </a:ext>
              </a:extLst>
            </p:cNvPr>
            <p:cNvSpPr>
              <a:spLocks noChangeArrowheads="1"/>
            </p:cNvSpPr>
            <p:nvPr/>
          </p:nvSpPr>
          <p:spPr bwMode="auto">
            <a:xfrm>
              <a:off x="902649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2" name="Oval 155">
              <a:extLst>
                <a:ext uri="{FF2B5EF4-FFF2-40B4-BE49-F238E27FC236}">
                  <a16:creationId xmlns:a16="http://schemas.microsoft.com/office/drawing/2014/main" id="{C8939125-99B3-4208-9780-B8179F182C53}"/>
                </a:ext>
              </a:extLst>
            </p:cNvPr>
            <p:cNvSpPr>
              <a:spLocks noChangeArrowheads="1"/>
            </p:cNvSpPr>
            <p:nvPr/>
          </p:nvSpPr>
          <p:spPr bwMode="auto">
            <a:xfrm>
              <a:off x="902649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3" name="Oval 156">
              <a:extLst>
                <a:ext uri="{FF2B5EF4-FFF2-40B4-BE49-F238E27FC236}">
                  <a16:creationId xmlns:a16="http://schemas.microsoft.com/office/drawing/2014/main" id="{5A3664D3-FD2D-4840-B988-4DF504B4045D}"/>
                </a:ext>
              </a:extLst>
            </p:cNvPr>
            <p:cNvSpPr>
              <a:spLocks noChangeArrowheads="1"/>
            </p:cNvSpPr>
            <p:nvPr/>
          </p:nvSpPr>
          <p:spPr bwMode="auto">
            <a:xfrm>
              <a:off x="902649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4" name="Oval 157">
              <a:extLst>
                <a:ext uri="{FF2B5EF4-FFF2-40B4-BE49-F238E27FC236}">
                  <a16:creationId xmlns:a16="http://schemas.microsoft.com/office/drawing/2014/main" id="{A96E3B1F-A93F-49E3-A4E6-D35BCEA71398}"/>
                </a:ext>
              </a:extLst>
            </p:cNvPr>
            <p:cNvSpPr>
              <a:spLocks noChangeArrowheads="1"/>
            </p:cNvSpPr>
            <p:nvPr/>
          </p:nvSpPr>
          <p:spPr bwMode="auto">
            <a:xfrm>
              <a:off x="902649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5" name="Oval 158">
              <a:extLst>
                <a:ext uri="{FF2B5EF4-FFF2-40B4-BE49-F238E27FC236}">
                  <a16:creationId xmlns:a16="http://schemas.microsoft.com/office/drawing/2014/main" id="{64FA1F7D-AB9D-48F7-B349-4E0237F43874}"/>
                </a:ext>
              </a:extLst>
            </p:cNvPr>
            <p:cNvSpPr>
              <a:spLocks noChangeArrowheads="1"/>
            </p:cNvSpPr>
            <p:nvPr/>
          </p:nvSpPr>
          <p:spPr bwMode="auto">
            <a:xfrm>
              <a:off x="902649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6" name="Oval 159">
              <a:extLst>
                <a:ext uri="{FF2B5EF4-FFF2-40B4-BE49-F238E27FC236}">
                  <a16:creationId xmlns:a16="http://schemas.microsoft.com/office/drawing/2014/main" id="{BAECE2CA-3102-4354-AEC5-B0644B3FA770}"/>
                </a:ext>
              </a:extLst>
            </p:cNvPr>
            <p:cNvSpPr>
              <a:spLocks noChangeArrowheads="1"/>
            </p:cNvSpPr>
            <p:nvPr/>
          </p:nvSpPr>
          <p:spPr bwMode="auto">
            <a:xfrm>
              <a:off x="902649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7" name="Oval 160">
              <a:extLst>
                <a:ext uri="{FF2B5EF4-FFF2-40B4-BE49-F238E27FC236}">
                  <a16:creationId xmlns:a16="http://schemas.microsoft.com/office/drawing/2014/main" id="{C7EEF609-1169-44EB-A554-12F70EF6F898}"/>
                </a:ext>
              </a:extLst>
            </p:cNvPr>
            <p:cNvSpPr>
              <a:spLocks noChangeArrowheads="1"/>
            </p:cNvSpPr>
            <p:nvPr/>
          </p:nvSpPr>
          <p:spPr bwMode="auto">
            <a:xfrm>
              <a:off x="962769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8" name="Oval 161">
              <a:extLst>
                <a:ext uri="{FF2B5EF4-FFF2-40B4-BE49-F238E27FC236}">
                  <a16:creationId xmlns:a16="http://schemas.microsoft.com/office/drawing/2014/main" id="{6380709A-5D2C-4F4E-9DFC-25DAAA9790AE}"/>
                </a:ext>
              </a:extLst>
            </p:cNvPr>
            <p:cNvSpPr>
              <a:spLocks noChangeArrowheads="1"/>
            </p:cNvSpPr>
            <p:nvPr/>
          </p:nvSpPr>
          <p:spPr bwMode="auto">
            <a:xfrm>
              <a:off x="962769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59" name="Oval 162">
              <a:extLst>
                <a:ext uri="{FF2B5EF4-FFF2-40B4-BE49-F238E27FC236}">
                  <a16:creationId xmlns:a16="http://schemas.microsoft.com/office/drawing/2014/main" id="{AEE0F5ED-B440-4974-A034-49FBAEA55D28}"/>
                </a:ext>
              </a:extLst>
            </p:cNvPr>
            <p:cNvSpPr>
              <a:spLocks noChangeArrowheads="1"/>
            </p:cNvSpPr>
            <p:nvPr/>
          </p:nvSpPr>
          <p:spPr bwMode="auto">
            <a:xfrm>
              <a:off x="962769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0" name="Oval 163">
              <a:extLst>
                <a:ext uri="{FF2B5EF4-FFF2-40B4-BE49-F238E27FC236}">
                  <a16:creationId xmlns:a16="http://schemas.microsoft.com/office/drawing/2014/main" id="{9C81885C-C3FC-4654-A6BD-5DB12B7E45F4}"/>
                </a:ext>
              </a:extLst>
            </p:cNvPr>
            <p:cNvSpPr>
              <a:spLocks noChangeArrowheads="1"/>
            </p:cNvSpPr>
            <p:nvPr/>
          </p:nvSpPr>
          <p:spPr bwMode="auto">
            <a:xfrm>
              <a:off x="962769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1" name="Oval 164">
              <a:extLst>
                <a:ext uri="{FF2B5EF4-FFF2-40B4-BE49-F238E27FC236}">
                  <a16:creationId xmlns:a16="http://schemas.microsoft.com/office/drawing/2014/main" id="{622DA841-BBE8-405B-BC1E-BB62AB30A01E}"/>
                </a:ext>
              </a:extLst>
            </p:cNvPr>
            <p:cNvSpPr>
              <a:spLocks noChangeArrowheads="1"/>
            </p:cNvSpPr>
            <p:nvPr/>
          </p:nvSpPr>
          <p:spPr bwMode="auto">
            <a:xfrm>
              <a:off x="962769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2" name="Oval 165">
              <a:extLst>
                <a:ext uri="{FF2B5EF4-FFF2-40B4-BE49-F238E27FC236}">
                  <a16:creationId xmlns:a16="http://schemas.microsoft.com/office/drawing/2014/main" id="{0FB4ABEA-5B90-448B-AB14-5306B6C1F625}"/>
                </a:ext>
              </a:extLst>
            </p:cNvPr>
            <p:cNvSpPr>
              <a:spLocks noChangeArrowheads="1"/>
            </p:cNvSpPr>
            <p:nvPr/>
          </p:nvSpPr>
          <p:spPr bwMode="auto">
            <a:xfrm>
              <a:off x="962769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3" name="Oval 166">
              <a:extLst>
                <a:ext uri="{FF2B5EF4-FFF2-40B4-BE49-F238E27FC236}">
                  <a16:creationId xmlns:a16="http://schemas.microsoft.com/office/drawing/2014/main" id="{20B7F927-18BB-46F0-87A3-B9EF81A1C54B}"/>
                </a:ext>
              </a:extLst>
            </p:cNvPr>
            <p:cNvSpPr>
              <a:spLocks noChangeArrowheads="1"/>
            </p:cNvSpPr>
            <p:nvPr/>
          </p:nvSpPr>
          <p:spPr bwMode="auto">
            <a:xfrm>
              <a:off x="962769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4" name="Oval 167">
              <a:extLst>
                <a:ext uri="{FF2B5EF4-FFF2-40B4-BE49-F238E27FC236}">
                  <a16:creationId xmlns:a16="http://schemas.microsoft.com/office/drawing/2014/main" id="{7E0E95C7-1967-4C29-8BD8-5977C74D1655}"/>
                </a:ext>
              </a:extLst>
            </p:cNvPr>
            <p:cNvSpPr>
              <a:spLocks noChangeArrowheads="1"/>
            </p:cNvSpPr>
            <p:nvPr/>
          </p:nvSpPr>
          <p:spPr bwMode="auto">
            <a:xfrm>
              <a:off x="962769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5" name="Oval 168">
              <a:extLst>
                <a:ext uri="{FF2B5EF4-FFF2-40B4-BE49-F238E27FC236}">
                  <a16:creationId xmlns:a16="http://schemas.microsoft.com/office/drawing/2014/main" id="{F7BF1381-196F-4FCD-ABAC-81AFCFE53695}"/>
                </a:ext>
              </a:extLst>
            </p:cNvPr>
            <p:cNvSpPr>
              <a:spLocks noChangeArrowheads="1"/>
            </p:cNvSpPr>
            <p:nvPr/>
          </p:nvSpPr>
          <p:spPr bwMode="auto">
            <a:xfrm>
              <a:off x="962769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6" name="Oval 169">
              <a:extLst>
                <a:ext uri="{FF2B5EF4-FFF2-40B4-BE49-F238E27FC236}">
                  <a16:creationId xmlns:a16="http://schemas.microsoft.com/office/drawing/2014/main" id="{59D1E6E5-F2A3-4CE9-83A2-65C7BA51A934}"/>
                </a:ext>
              </a:extLst>
            </p:cNvPr>
            <p:cNvSpPr>
              <a:spLocks noChangeArrowheads="1"/>
            </p:cNvSpPr>
            <p:nvPr/>
          </p:nvSpPr>
          <p:spPr bwMode="auto">
            <a:xfrm>
              <a:off x="11424181"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7" name="Oval 170">
              <a:extLst>
                <a:ext uri="{FF2B5EF4-FFF2-40B4-BE49-F238E27FC236}">
                  <a16:creationId xmlns:a16="http://schemas.microsoft.com/office/drawing/2014/main" id="{3E3D476F-AB17-472F-A658-2C476D7C3939}"/>
                </a:ext>
              </a:extLst>
            </p:cNvPr>
            <p:cNvSpPr>
              <a:spLocks noChangeArrowheads="1"/>
            </p:cNvSpPr>
            <p:nvPr/>
          </p:nvSpPr>
          <p:spPr bwMode="auto">
            <a:xfrm>
              <a:off x="10825826"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8" name="Oval 171">
              <a:extLst>
                <a:ext uri="{FF2B5EF4-FFF2-40B4-BE49-F238E27FC236}">
                  <a16:creationId xmlns:a16="http://schemas.microsoft.com/office/drawing/2014/main" id="{27536CF5-7D00-4BCD-8758-BF17C96DE070}"/>
                </a:ext>
              </a:extLst>
            </p:cNvPr>
            <p:cNvSpPr>
              <a:spLocks noChangeArrowheads="1"/>
            </p:cNvSpPr>
            <p:nvPr/>
          </p:nvSpPr>
          <p:spPr bwMode="auto">
            <a:xfrm>
              <a:off x="1022604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9" name="Oval 172">
              <a:extLst>
                <a:ext uri="{FF2B5EF4-FFF2-40B4-BE49-F238E27FC236}">
                  <a16:creationId xmlns:a16="http://schemas.microsoft.com/office/drawing/2014/main" id="{133D62C2-F209-4466-AC53-7005FEDCCD3F}"/>
                </a:ext>
              </a:extLst>
            </p:cNvPr>
            <p:cNvSpPr>
              <a:spLocks noChangeArrowheads="1"/>
            </p:cNvSpPr>
            <p:nvPr/>
          </p:nvSpPr>
          <p:spPr bwMode="auto">
            <a:xfrm>
              <a:off x="11424181"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0" name="Oval 173">
              <a:extLst>
                <a:ext uri="{FF2B5EF4-FFF2-40B4-BE49-F238E27FC236}">
                  <a16:creationId xmlns:a16="http://schemas.microsoft.com/office/drawing/2014/main" id="{2F74A540-B050-488C-8401-232D25330E84}"/>
                </a:ext>
              </a:extLst>
            </p:cNvPr>
            <p:cNvSpPr>
              <a:spLocks noChangeArrowheads="1"/>
            </p:cNvSpPr>
            <p:nvPr/>
          </p:nvSpPr>
          <p:spPr bwMode="auto">
            <a:xfrm>
              <a:off x="10825826"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1" name="Oval 174">
              <a:extLst>
                <a:ext uri="{FF2B5EF4-FFF2-40B4-BE49-F238E27FC236}">
                  <a16:creationId xmlns:a16="http://schemas.microsoft.com/office/drawing/2014/main" id="{31C973DB-5CFD-4F42-9631-EA6760A91B2A}"/>
                </a:ext>
              </a:extLst>
            </p:cNvPr>
            <p:cNvSpPr>
              <a:spLocks noChangeArrowheads="1"/>
            </p:cNvSpPr>
            <p:nvPr/>
          </p:nvSpPr>
          <p:spPr bwMode="auto">
            <a:xfrm>
              <a:off x="1022604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2" name="Oval 175">
              <a:extLst>
                <a:ext uri="{FF2B5EF4-FFF2-40B4-BE49-F238E27FC236}">
                  <a16:creationId xmlns:a16="http://schemas.microsoft.com/office/drawing/2014/main" id="{091CAC37-6850-44BE-9D24-DB834277AF0F}"/>
                </a:ext>
              </a:extLst>
            </p:cNvPr>
            <p:cNvSpPr>
              <a:spLocks noChangeArrowheads="1"/>
            </p:cNvSpPr>
            <p:nvPr/>
          </p:nvSpPr>
          <p:spPr bwMode="auto">
            <a:xfrm>
              <a:off x="11424181"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3" name="Oval 176">
              <a:extLst>
                <a:ext uri="{FF2B5EF4-FFF2-40B4-BE49-F238E27FC236}">
                  <a16:creationId xmlns:a16="http://schemas.microsoft.com/office/drawing/2014/main" id="{ADA8D987-BDFB-483A-AD2A-DC346DF5120B}"/>
                </a:ext>
              </a:extLst>
            </p:cNvPr>
            <p:cNvSpPr>
              <a:spLocks noChangeArrowheads="1"/>
            </p:cNvSpPr>
            <p:nvPr/>
          </p:nvSpPr>
          <p:spPr bwMode="auto">
            <a:xfrm>
              <a:off x="10825826"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4" name="Oval 177">
              <a:extLst>
                <a:ext uri="{FF2B5EF4-FFF2-40B4-BE49-F238E27FC236}">
                  <a16:creationId xmlns:a16="http://schemas.microsoft.com/office/drawing/2014/main" id="{B11BE9B5-1DBA-4FFD-9262-8CDADD102AE4}"/>
                </a:ext>
              </a:extLst>
            </p:cNvPr>
            <p:cNvSpPr>
              <a:spLocks noChangeArrowheads="1"/>
            </p:cNvSpPr>
            <p:nvPr/>
          </p:nvSpPr>
          <p:spPr bwMode="auto">
            <a:xfrm>
              <a:off x="1022604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5" name="Oval 178">
              <a:extLst>
                <a:ext uri="{FF2B5EF4-FFF2-40B4-BE49-F238E27FC236}">
                  <a16:creationId xmlns:a16="http://schemas.microsoft.com/office/drawing/2014/main" id="{AB9C095A-64F0-4078-B421-884DCDF5AFD2}"/>
                </a:ext>
              </a:extLst>
            </p:cNvPr>
            <p:cNvSpPr>
              <a:spLocks noChangeArrowheads="1"/>
            </p:cNvSpPr>
            <p:nvPr/>
          </p:nvSpPr>
          <p:spPr bwMode="auto">
            <a:xfrm>
              <a:off x="11424181"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6" name="Oval 179">
              <a:extLst>
                <a:ext uri="{FF2B5EF4-FFF2-40B4-BE49-F238E27FC236}">
                  <a16:creationId xmlns:a16="http://schemas.microsoft.com/office/drawing/2014/main" id="{F2AFC518-582A-44B5-A192-7F77BBFBD3B4}"/>
                </a:ext>
              </a:extLst>
            </p:cNvPr>
            <p:cNvSpPr>
              <a:spLocks noChangeArrowheads="1"/>
            </p:cNvSpPr>
            <p:nvPr/>
          </p:nvSpPr>
          <p:spPr bwMode="auto">
            <a:xfrm>
              <a:off x="10825826"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7" name="Oval 180">
              <a:extLst>
                <a:ext uri="{FF2B5EF4-FFF2-40B4-BE49-F238E27FC236}">
                  <a16:creationId xmlns:a16="http://schemas.microsoft.com/office/drawing/2014/main" id="{8A78A045-AB03-4C4E-9E1D-BA29E669C9B9}"/>
                </a:ext>
              </a:extLst>
            </p:cNvPr>
            <p:cNvSpPr>
              <a:spLocks noChangeArrowheads="1"/>
            </p:cNvSpPr>
            <p:nvPr/>
          </p:nvSpPr>
          <p:spPr bwMode="auto">
            <a:xfrm>
              <a:off x="1022604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8" name="Oval 181">
              <a:extLst>
                <a:ext uri="{FF2B5EF4-FFF2-40B4-BE49-F238E27FC236}">
                  <a16:creationId xmlns:a16="http://schemas.microsoft.com/office/drawing/2014/main" id="{C7907D34-822D-4B6F-B617-D59DE1B53F0B}"/>
                </a:ext>
              </a:extLst>
            </p:cNvPr>
            <p:cNvSpPr>
              <a:spLocks noChangeArrowheads="1"/>
            </p:cNvSpPr>
            <p:nvPr/>
          </p:nvSpPr>
          <p:spPr bwMode="auto">
            <a:xfrm>
              <a:off x="11424181"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79" name="Oval 182">
              <a:extLst>
                <a:ext uri="{FF2B5EF4-FFF2-40B4-BE49-F238E27FC236}">
                  <a16:creationId xmlns:a16="http://schemas.microsoft.com/office/drawing/2014/main" id="{395D14B7-45B7-4ECC-A54E-A20569C4D38A}"/>
                </a:ext>
              </a:extLst>
            </p:cNvPr>
            <p:cNvSpPr>
              <a:spLocks noChangeArrowheads="1"/>
            </p:cNvSpPr>
            <p:nvPr/>
          </p:nvSpPr>
          <p:spPr bwMode="auto">
            <a:xfrm>
              <a:off x="10825826"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0" name="Oval 183">
              <a:extLst>
                <a:ext uri="{FF2B5EF4-FFF2-40B4-BE49-F238E27FC236}">
                  <a16:creationId xmlns:a16="http://schemas.microsoft.com/office/drawing/2014/main" id="{6E705393-478B-415E-8090-F1203D278D42}"/>
                </a:ext>
              </a:extLst>
            </p:cNvPr>
            <p:cNvSpPr>
              <a:spLocks noChangeArrowheads="1"/>
            </p:cNvSpPr>
            <p:nvPr/>
          </p:nvSpPr>
          <p:spPr bwMode="auto">
            <a:xfrm>
              <a:off x="1022604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1" name="Oval 184">
              <a:extLst>
                <a:ext uri="{FF2B5EF4-FFF2-40B4-BE49-F238E27FC236}">
                  <a16:creationId xmlns:a16="http://schemas.microsoft.com/office/drawing/2014/main" id="{F3E9110D-92DC-413B-A82C-D385C5F036E0}"/>
                </a:ext>
              </a:extLst>
            </p:cNvPr>
            <p:cNvSpPr>
              <a:spLocks noChangeArrowheads="1"/>
            </p:cNvSpPr>
            <p:nvPr/>
          </p:nvSpPr>
          <p:spPr bwMode="auto">
            <a:xfrm>
              <a:off x="11424181"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2" name="Oval 185">
              <a:extLst>
                <a:ext uri="{FF2B5EF4-FFF2-40B4-BE49-F238E27FC236}">
                  <a16:creationId xmlns:a16="http://schemas.microsoft.com/office/drawing/2014/main" id="{0BE7AC78-0D09-413C-9FE8-FDF0C8A12E5A}"/>
                </a:ext>
              </a:extLst>
            </p:cNvPr>
            <p:cNvSpPr>
              <a:spLocks noChangeArrowheads="1"/>
            </p:cNvSpPr>
            <p:nvPr/>
          </p:nvSpPr>
          <p:spPr bwMode="auto">
            <a:xfrm>
              <a:off x="10825826"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3" name="Oval 186">
              <a:extLst>
                <a:ext uri="{FF2B5EF4-FFF2-40B4-BE49-F238E27FC236}">
                  <a16:creationId xmlns:a16="http://schemas.microsoft.com/office/drawing/2014/main" id="{F52C0940-FACF-45F7-9C06-690837CB55D7}"/>
                </a:ext>
              </a:extLst>
            </p:cNvPr>
            <p:cNvSpPr>
              <a:spLocks noChangeArrowheads="1"/>
            </p:cNvSpPr>
            <p:nvPr/>
          </p:nvSpPr>
          <p:spPr bwMode="auto">
            <a:xfrm>
              <a:off x="1022604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4" name="Oval 187">
              <a:extLst>
                <a:ext uri="{FF2B5EF4-FFF2-40B4-BE49-F238E27FC236}">
                  <a16:creationId xmlns:a16="http://schemas.microsoft.com/office/drawing/2014/main" id="{753B576F-CB95-4EC2-90CC-9AC812CBE60A}"/>
                </a:ext>
              </a:extLst>
            </p:cNvPr>
            <p:cNvSpPr>
              <a:spLocks noChangeArrowheads="1"/>
            </p:cNvSpPr>
            <p:nvPr/>
          </p:nvSpPr>
          <p:spPr bwMode="auto">
            <a:xfrm>
              <a:off x="11424181"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5" name="Oval 188">
              <a:extLst>
                <a:ext uri="{FF2B5EF4-FFF2-40B4-BE49-F238E27FC236}">
                  <a16:creationId xmlns:a16="http://schemas.microsoft.com/office/drawing/2014/main" id="{5B6C2028-A989-4D51-A229-47B836061E93}"/>
                </a:ext>
              </a:extLst>
            </p:cNvPr>
            <p:cNvSpPr>
              <a:spLocks noChangeArrowheads="1"/>
            </p:cNvSpPr>
            <p:nvPr/>
          </p:nvSpPr>
          <p:spPr bwMode="auto">
            <a:xfrm>
              <a:off x="10825826"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6" name="Oval 189">
              <a:extLst>
                <a:ext uri="{FF2B5EF4-FFF2-40B4-BE49-F238E27FC236}">
                  <a16:creationId xmlns:a16="http://schemas.microsoft.com/office/drawing/2014/main" id="{DEF109B4-79F8-439E-858D-F0F53DCEDAF3}"/>
                </a:ext>
              </a:extLst>
            </p:cNvPr>
            <p:cNvSpPr>
              <a:spLocks noChangeArrowheads="1"/>
            </p:cNvSpPr>
            <p:nvPr/>
          </p:nvSpPr>
          <p:spPr bwMode="auto">
            <a:xfrm>
              <a:off x="1022604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7" name="Oval 190">
              <a:extLst>
                <a:ext uri="{FF2B5EF4-FFF2-40B4-BE49-F238E27FC236}">
                  <a16:creationId xmlns:a16="http://schemas.microsoft.com/office/drawing/2014/main" id="{0DDAF4C4-0736-48B7-837D-74BCC3E5889F}"/>
                </a:ext>
              </a:extLst>
            </p:cNvPr>
            <p:cNvSpPr>
              <a:spLocks noChangeArrowheads="1"/>
            </p:cNvSpPr>
            <p:nvPr/>
          </p:nvSpPr>
          <p:spPr bwMode="auto">
            <a:xfrm>
              <a:off x="11424181"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8" name="Oval 191">
              <a:extLst>
                <a:ext uri="{FF2B5EF4-FFF2-40B4-BE49-F238E27FC236}">
                  <a16:creationId xmlns:a16="http://schemas.microsoft.com/office/drawing/2014/main" id="{0506F92D-4623-49CA-A45B-E3F7CE11456E}"/>
                </a:ext>
              </a:extLst>
            </p:cNvPr>
            <p:cNvSpPr>
              <a:spLocks noChangeArrowheads="1"/>
            </p:cNvSpPr>
            <p:nvPr/>
          </p:nvSpPr>
          <p:spPr bwMode="auto">
            <a:xfrm>
              <a:off x="10825826"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89" name="Oval 192">
              <a:extLst>
                <a:ext uri="{FF2B5EF4-FFF2-40B4-BE49-F238E27FC236}">
                  <a16:creationId xmlns:a16="http://schemas.microsoft.com/office/drawing/2014/main" id="{3AA20A0B-F088-4E2C-BF0D-A65062722292}"/>
                </a:ext>
              </a:extLst>
            </p:cNvPr>
            <p:cNvSpPr>
              <a:spLocks noChangeArrowheads="1"/>
            </p:cNvSpPr>
            <p:nvPr/>
          </p:nvSpPr>
          <p:spPr bwMode="auto">
            <a:xfrm>
              <a:off x="1022604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0" name="Oval 193">
              <a:extLst>
                <a:ext uri="{FF2B5EF4-FFF2-40B4-BE49-F238E27FC236}">
                  <a16:creationId xmlns:a16="http://schemas.microsoft.com/office/drawing/2014/main" id="{A04BC0E3-C6E5-45D4-A2D3-77F1D13C1889}"/>
                </a:ext>
              </a:extLst>
            </p:cNvPr>
            <p:cNvSpPr>
              <a:spLocks noChangeArrowheads="1"/>
            </p:cNvSpPr>
            <p:nvPr/>
          </p:nvSpPr>
          <p:spPr bwMode="auto">
            <a:xfrm>
              <a:off x="11424181"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1" name="Oval 194">
              <a:extLst>
                <a:ext uri="{FF2B5EF4-FFF2-40B4-BE49-F238E27FC236}">
                  <a16:creationId xmlns:a16="http://schemas.microsoft.com/office/drawing/2014/main" id="{53383A37-4E18-458B-86FA-C6F339F7C712}"/>
                </a:ext>
              </a:extLst>
            </p:cNvPr>
            <p:cNvSpPr>
              <a:spLocks noChangeArrowheads="1"/>
            </p:cNvSpPr>
            <p:nvPr/>
          </p:nvSpPr>
          <p:spPr bwMode="auto">
            <a:xfrm>
              <a:off x="10825826"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2" name="Oval 195">
              <a:extLst>
                <a:ext uri="{FF2B5EF4-FFF2-40B4-BE49-F238E27FC236}">
                  <a16:creationId xmlns:a16="http://schemas.microsoft.com/office/drawing/2014/main" id="{879217C9-8803-4212-AFC7-584F3AD4B513}"/>
                </a:ext>
              </a:extLst>
            </p:cNvPr>
            <p:cNvSpPr>
              <a:spLocks noChangeArrowheads="1"/>
            </p:cNvSpPr>
            <p:nvPr/>
          </p:nvSpPr>
          <p:spPr bwMode="auto">
            <a:xfrm>
              <a:off x="1022604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3" name="Oval 196">
              <a:extLst>
                <a:ext uri="{FF2B5EF4-FFF2-40B4-BE49-F238E27FC236}">
                  <a16:creationId xmlns:a16="http://schemas.microsoft.com/office/drawing/2014/main" id="{F876A4AB-A91E-436C-AE80-CC2C1B6B33CB}"/>
                </a:ext>
              </a:extLst>
            </p:cNvPr>
            <p:cNvSpPr>
              <a:spLocks noChangeArrowheads="1"/>
            </p:cNvSpPr>
            <p:nvPr/>
          </p:nvSpPr>
          <p:spPr bwMode="auto">
            <a:xfrm>
              <a:off x="123224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
        <p:nvSpPr>
          <p:cNvPr id="394" name="Footer Placeholder 4">
            <a:extLst>
              <a:ext uri="{FF2B5EF4-FFF2-40B4-BE49-F238E27FC236}">
                <a16:creationId xmlns:a16="http://schemas.microsoft.com/office/drawing/2014/main" id="{97C83EA3-00F7-4A7A-B03B-759D462E90F3}"/>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395" name="Slide Number Placeholder 5">
            <a:extLst>
              <a:ext uri="{FF2B5EF4-FFF2-40B4-BE49-F238E27FC236}">
                <a16:creationId xmlns:a16="http://schemas.microsoft.com/office/drawing/2014/main" id="{EA0FAB6A-7E4E-4F2D-8A6A-AD04E02DF54A}"/>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accent2"/>
                </a:solidFill>
                <a:latin typeface="+mn-lt"/>
              </a:defRPr>
            </a:lvl1pPr>
          </a:lstStyle>
          <a:p>
            <a:fld id="{A7C40318-9624-4AE6-AFF3-4E255C8DBAAC}" type="slidenum">
              <a:rPr lang="en-IN" smtClean="0"/>
              <a:pPr/>
              <a:t>‹#›</a:t>
            </a:fld>
            <a:endParaRPr lang="en-IN" dirty="0"/>
          </a:p>
        </p:txBody>
      </p:sp>
      <p:grpSp>
        <p:nvGrpSpPr>
          <p:cNvPr id="202" name="Group 4">
            <a:extLst>
              <a:ext uri="{FF2B5EF4-FFF2-40B4-BE49-F238E27FC236}">
                <a16:creationId xmlns:a16="http://schemas.microsoft.com/office/drawing/2014/main" id="{72377A90-E4F5-445B-BA5E-A529DF7DB06C}"/>
              </a:ext>
            </a:extLst>
          </p:cNvPr>
          <p:cNvGrpSpPr>
            <a:grpSpLocks noChangeAspect="1"/>
          </p:cNvGrpSpPr>
          <p:nvPr userDrawn="1"/>
        </p:nvGrpSpPr>
        <p:grpSpPr bwMode="auto">
          <a:xfrm>
            <a:off x="9427957" y="238953"/>
            <a:ext cx="2355367" cy="677812"/>
            <a:chOff x="734" y="-53"/>
            <a:chExt cx="4024" cy="1158"/>
          </a:xfrm>
        </p:grpSpPr>
        <p:sp>
          <p:nvSpPr>
            <p:cNvPr id="396" name="Oval 5">
              <a:extLst>
                <a:ext uri="{FF2B5EF4-FFF2-40B4-BE49-F238E27FC236}">
                  <a16:creationId xmlns:a16="http://schemas.microsoft.com/office/drawing/2014/main" id="{53313560-E424-4313-815E-E0A561EA631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397" name="Freeform 6">
              <a:extLst>
                <a:ext uri="{FF2B5EF4-FFF2-40B4-BE49-F238E27FC236}">
                  <a16:creationId xmlns:a16="http://schemas.microsoft.com/office/drawing/2014/main" id="{4CD38417-3059-4DB1-AD0F-452ECA4C0EDE}"/>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8" name="Freeform 7">
              <a:extLst>
                <a:ext uri="{FF2B5EF4-FFF2-40B4-BE49-F238E27FC236}">
                  <a16:creationId xmlns:a16="http://schemas.microsoft.com/office/drawing/2014/main" id="{E67C60F6-76D8-4413-9D88-CE4559E14D8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99" name="Freeform 8">
              <a:extLst>
                <a:ext uri="{FF2B5EF4-FFF2-40B4-BE49-F238E27FC236}">
                  <a16:creationId xmlns:a16="http://schemas.microsoft.com/office/drawing/2014/main" id="{5B53353B-0129-40AF-BF65-BDFF70C8AB2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50537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2_Breakout-slide 2">
    <p:spTree>
      <p:nvGrpSpPr>
        <p:cNvPr id="1" name=""/>
        <p:cNvGrpSpPr/>
        <p:nvPr/>
      </p:nvGrpSpPr>
      <p:grpSpPr>
        <a:xfrm>
          <a:off x="0" y="0"/>
          <a:ext cx="0" cy="0"/>
          <a:chOff x="0" y="0"/>
          <a:chExt cx="0" cy="0"/>
        </a:xfrm>
      </p:grpSpPr>
      <p:pic>
        <p:nvPicPr>
          <p:cNvPr id="19" name="Picture 18" descr="A picture containing indoor, table&#10;&#10;Description generated with high confidence">
            <a:extLst>
              <a:ext uri="{FF2B5EF4-FFF2-40B4-BE49-F238E27FC236}">
                <a16:creationId xmlns:a16="http://schemas.microsoft.com/office/drawing/2014/main" id="{AD5D7706-6A50-47C9-8C5E-3441B0C4ED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88824" cy="3178757"/>
          </a:xfrm>
          <a:prstGeom prst="rect">
            <a:avLst/>
          </a:prstGeom>
        </p:spPr>
      </p:pic>
      <p:sp>
        <p:nvSpPr>
          <p:cNvPr id="2" name="Title 1"/>
          <p:cNvSpPr>
            <a:spLocks noGrp="1"/>
          </p:cNvSpPr>
          <p:nvPr>
            <p:ph type="title" hasCustomPrompt="1"/>
          </p:nvPr>
        </p:nvSpPr>
        <p:spPr>
          <a:xfrm>
            <a:off x="586740" y="3443963"/>
            <a:ext cx="10757757" cy="1487984"/>
          </a:xfrm>
        </p:spPr>
        <p:txBody>
          <a:bodyPr anchor="b"/>
          <a:lstStyle>
            <a:lvl1pPr>
              <a:defRPr sz="6460" b="1" baseline="0">
                <a:solidFill>
                  <a:schemeClr val="accent1"/>
                </a:solidFill>
              </a:defRPr>
            </a:lvl1pPr>
          </a:lstStyle>
          <a:p>
            <a:r>
              <a:rPr lang="en-US" dirty="0"/>
              <a:t>Breakout Slide</a:t>
            </a:r>
          </a:p>
        </p:txBody>
      </p:sp>
      <p:sp>
        <p:nvSpPr>
          <p:cNvPr id="3" name="Text Placeholder 2"/>
          <p:cNvSpPr>
            <a:spLocks noGrp="1"/>
          </p:cNvSpPr>
          <p:nvPr>
            <p:ph type="body" idx="1"/>
          </p:nvPr>
        </p:nvSpPr>
        <p:spPr>
          <a:xfrm>
            <a:off x="586739" y="5061973"/>
            <a:ext cx="10757758" cy="538088"/>
          </a:xfrm>
        </p:spPr>
        <p:txBody>
          <a:bodyPr>
            <a:noAutofit/>
          </a:bodyPr>
          <a:lstStyle>
            <a:lvl1pPr marL="0" indent="0">
              <a:buNone/>
              <a:defRPr sz="2740">
                <a:solidFill>
                  <a:schemeClr val="accent2"/>
                </a:solidFill>
              </a:defRPr>
            </a:lvl1pPr>
            <a:lvl2pPr marL="894896" indent="0">
              <a:buNone/>
              <a:defRPr sz="3915">
                <a:solidFill>
                  <a:schemeClr val="tx1">
                    <a:tint val="75000"/>
                  </a:schemeClr>
                </a:solidFill>
              </a:defRPr>
            </a:lvl2pPr>
            <a:lvl3pPr marL="1789793" indent="0">
              <a:buNone/>
              <a:defRPr sz="3523">
                <a:solidFill>
                  <a:schemeClr val="tx1">
                    <a:tint val="75000"/>
                  </a:schemeClr>
                </a:solidFill>
              </a:defRPr>
            </a:lvl3pPr>
            <a:lvl4pPr marL="2684689" indent="0">
              <a:buNone/>
              <a:defRPr sz="3132">
                <a:solidFill>
                  <a:schemeClr val="tx1">
                    <a:tint val="75000"/>
                  </a:schemeClr>
                </a:solidFill>
              </a:defRPr>
            </a:lvl4pPr>
            <a:lvl5pPr marL="3579586" indent="0">
              <a:buNone/>
              <a:defRPr sz="3132">
                <a:solidFill>
                  <a:schemeClr val="tx1">
                    <a:tint val="75000"/>
                  </a:schemeClr>
                </a:solidFill>
              </a:defRPr>
            </a:lvl5pPr>
            <a:lvl6pPr marL="4474482" indent="0">
              <a:buNone/>
              <a:defRPr sz="3132">
                <a:solidFill>
                  <a:schemeClr val="tx1">
                    <a:tint val="75000"/>
                  </a:schemeClr>
                </a:solidFill>
              </a:defRPr>
            </a:lvl6pPr>
            <a:lvl7pPr marL="5369380" indent="0">
              <a:buNone/>
              <a:defRPr sz="3132">
                <a:solidFill>
                  <a:schemeClr val="tx1">
                    <a:tint val="75000"/>
                  </a:schemeClr>
                </a:solidFill>
              </a:defRPr>
            </a:lvl7pPr>
            <a:lvl8pPr marL="6264275" indent="0">
              <a:buNone/>
              <a:defRPr sz="3132">
                <a:solidFill>
                  <a:schemeClr val="tx1">
                    <a:tint val="75000"/>
                  </a:schemeClr>
                </a:solidFill>
              </a:defRPr>
            </a:lvl8pPr>
            <a:lvl9pPr marL="7159171" indent="0">
              <a:buNone/>
              <a:defRPr sz="3132">
                <a:solidFill>
                  <a:schemeClr val="tx1">
                    <a:tint val="75000"/>
                  </a:schemeClr>
                </a:solidFill>
              </a:defRPr>
            </a:lvl9pPr>
          </a:lstStyle>
          <a:p>
            <a:pPr lvl="0"/>
            <a:r>
              <a:rPr lang="en-US" dirty="0"/>
              <a:t>Edit Master text styles</a:t>
            </a:r>
          </a:p>
        </p:txBody>
      </p:sp>
      <p:sp>
        <p:nvSpPr>
          <p:cNvPr id="5" name="Footer Placeholder 4"/>
          <p:cNvSpPr>
            <a:spLocks noGrp="1"/>
          </p:cNvSpPr>
          <p:nvPr>
            <p:ph type="ftr" sz="quarter" idx="11"/>
          </p:nvPr>
        </p:nvSpPr>
        <p:spPr/>
        <p:txBody>
          <a:bodyPr/>
          <a:lstStyle>
            <a:lvl1pPr>
              <a:defRPr>
                <a:solidFill>
                  <a:schemeClr val="accent2"/>
                </a:solidFill>
              </a:defRPr>
            </a:lvl1pPr>
          </a:lstStyle>
          <a:p>
            <a:r>
              <a:rPr lang="en-IN" dirty="0"/>
              <a:t>© 2018. DesignTech Systems | Confidential | All rights reserved.</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7C40318-9624-4AE6-AFF3-4E255C8DBAAC}" type="slidenum">
              <a:rPr lang="en-IN" smtClean="0"/>
              <a:pPr/>
              <a:t>‹#›</a:t>
            </a:fld>
            <a:endParaRPr lang="en-IN"/>
          </a:p>
        </p:txBody>
      </p:sp>
      <p:sp>
        <p:nvSpPr>
          <p:cNvPr id="8" name="Rectangle 7">
            <a:extLst>
              <a:ext uri="{FF2B5EF4-FFF2-40B4-BE49-F238E27FC236}">
                <a16:creationId xmlns:a16="http://schemas.microsoft.com/office/drawing/2014/main" id="{E31436A3-7C26-4EC2-AA0F-5216A2AD4121}"/>
              </a:ext>
            </a:extLst>
          </p:cNvPr>
          <p:cNvSpPr/>
          <p:nvPr userDrawn="1"/>
        </p:nvSpPr>
        <p:spPr>
          <a:xfrm>
            <a:off x="0" y="1"/>
            <a:ext cx="12188822" cy="3178757"/>
          </a:xfrm>
          <a:prstGeom prst="rect">
            <a:avLst/>
          </a:prstGeom>
          <a:gradFill flip="none" rotWithShape="1">
            <a:gsLst>
              <a:gs pos="0">
                <a:schemeClr val="accent1"/>
              </a:gs>
              <a:gs pos="27000">
                <a:srgbClr val="AA3C40">
                  <a:alpha val="88000"/>
                </a:srgbClr>
              </a:gs>
              <a:gs pos="100000">
                <a:schemeClr val="accent2">
                  <a:alpha val="84000"/>
                </a:schemeClr>
              </a:gs>
              <a:gs pos="57000">
                <a:schemeClr val="accent2">
                  <a:alpha val="8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527" dirty="0"/>
              <a:t>  </a:t>
            </a:r>
          </a:p>
        </p:txBody>
      </p:sp>
      <p:sp>
        <p:nvSpPr>
          <p:cNvPr id="202" name="Freeform 5">
            <a:extLst>
              <a:ext uri="{FF2B5EF4-FFF2-40B4-BE49-F238E27FC236}">
                <a16:creationId xmlns:a16="http://schemas.microsoft.com/office/drawing/2014/main" id="{61A81D1D-8B69-44AF-9242-D8AE0F4E556B}"/>
              </a:ext>
            </a:extLst>
          </p:cNvPr>
          <p:cNvSpPr>
            <a:spLocks/>
          </p:cNvSpPr>
          <p:nvPr userDrawn="1"/>
        </p:nvSpPr>
        <p:spPr bwMode="auto">
          <a:xfrm rot="10800000">
            <a:off x="1" y="1110635"/>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89494" tIns="44747" rIns="89494" bIns="44747" numCol="1" anchor="t" anchorCtr="0" compatLnSpc="1">
            <a:prstTxWarp prst="textNoShape">
              <a:avLst/>
            </a:prstTxWarp>
          </a:bodyPr>
          <a:lstStyle/>
          <a:p>
            <a:endParaRPr lang="en-IN" sz="1761"/>
          </a:p>
        </p:txBody>
      </p:sp>
      <p:grpSp>
        <p:nvGrpSpPr>
          <p:cNvPr id="14" name="Group 4">
            <a:extLst>
              <a:ext uri="{FF2B5EF4-FFF2-40B4-BE49-F238E27FC236}">
                <a16:creationId xmlns:a16="http://schemas.microsoft.com/office/drawing/2014/main" id="{37D50835-A877-4A07-B18F-B58C04976DF2}"/>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15" name="Oval 5">
              <a:extLst>
                <a:ext uri="{FF2B5EF4-FFF2-40B4-BE49-F238E27FC236}">
                  <a16:creationId xmlns:a16="http://schemas.microsoft.com/office/drawing/2014/main" id="{EE4BE844-10D1-4175-85A3-0D65790A2F95}"/>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16" name="Freeform 6">
              <a:extLst>
                <a:ext uri="{FF2B5EF4-FFF2-40B4-BE49-F238E27FC236}">
                  <a16:creationId xmlns:a16="http://schemas.microsoft.com/office/drawing/2014/main" id="{9E38C3C1-6B50-4D09-9087-4DB6314E4FC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 name="Freeform 7">
              <a:extLst>
                <a:ext uri="{FF2B5EF4-FFF2-40B4-BE49-F238E27FC236}">
                  <a16:creationId xmlns:a16="http://schemas.microsoft.com/office/drawing/2014/main" id="{C502B1A8-03A3-42D5-9565-2A5F7366534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8" name="Freeform 8">
              <a:extLst>
                <a:ext uri="{FF2B5EF4-FFF2-40B4-BE49-F238E27FC236}">
                  <a16:creationId xmlns:a16="http://schemas.microsoft.com/office/drawing/2014/main" id="{4C291EF0-27F9-4F2C-9367-FE1C7531113D}"/>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75294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Breakout-slide 2">
    <p:spTree>
      <p:nvGrpSpPr>
        <p:cNvPr id="1" name=""/>
        <p:cNvGrpSpPr/>
        <p:nvPr/>
      </p:nvGrpSpPr>
      <p:grpSpPr>
        <a:xfrm>
          <a:off x="0" y="0"/>
          <a:ext cx="0" cy="0"/>
          <a:chOff x="0" y="0"/>
          <a:chExt cx="0" cy="0"/>
        </a:xfrm>
      </p:grpSpPr>
      <p:pic>
        <p:nvPicPr>
          <p:cNvPr id="4" name="Picture 3" descr="A blurry photo of a city&#10;&#10;Description generated with high confidence">
            <a:extLst>
              <a:ext uri="{FF2B5EF4-FFF2-40B4-BE49-F238E27FC236}">
                <a16:creationId xmlns:a16="http://schemas.microsoft.com/office/drawing/2014/main" id="{EE3C2A61-E492-4B0E-B1AA-E8BA0B88F19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12188824"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3" y="0"/>
            <a:ext cx="12188822" cy="7019925"/>
          </a:xfrm>
          <a:prstGeom prst="rect">
            <a:avLst/>
          </a:prstGeom>
          <a:gradFill flip="none" rotWithShape="1">
            <a:gsLst>
              <a:gs pos="0">
                <a:srgbClr val="000000">
                  <a:alpha val="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57083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Breakout-slide 2">
    <p:spTree>
      <p:nvGrpSpPr>
        <p:cNvPr id="1" name=""/>
        <p:cNvGrpSpPr/>
        <p:nvPr/>
      </p:nvGrpSpPr>
      <p:grpSpPr>
        <a:xfrm>
          <a:off x="0" y="0"/>
          <a:ext cx="0" cy="0"/>
          <a:chOff x="0" y="0"/>
          <a:chExt cx="0" cy="0"/>
        </a:xfrm>
      </p:grpSpPr>
      <p:pic>
        <p:nvPicPr>
          <p:cNvPr id="3" name="Picture 2" descr="A picture containing building, LEGO, indoor&#10;&#10;Description generated with high confidence">
            <a:extLst>
              <a:ext uri="{FF2B5EF4-FFF2-40B4-BE49-F238E27FC236}">
                <a16:creationId xmlns:a16="http://schemas.microsoft.com/office/drawing/2014/main" id="{324F0E2B-2348-41C9-A5FC-1FD38013816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3549"/>
          <a:stretch/>
        </p:blipFill>
        <p:spPr>
          <a:xfrm>
            <a:off x="1071" y="0"/>
            <a:ext cx="12187753"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24535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_Breakout-slide 2">
    <p:spTree>
      <p:nvGrpSpPr>
        <p:cNvPr id="1" name=""/>
        <p:cNvGrpSpPr/>
        <p:nvPr/>
      </p:nvGrpSpPr>
      <p:grpSpPr>
        <a:xfrm>
          <a:off x="0" y="0"/>
          <a:ext cx="0" cy="0"/>
          <a:chOff x="0" y="0"/>
          <a:chExt cx="0" cy="0"/>
        </a:xfrm>
      </p:grpSpPr>
      <p:pic>
        <p:nvPicPr>
          <p:cNvPr id="4" name="Picture 3" descr="A large yellow machine&#10;&#10;Description generated with high confidence">
            <a:extLst>
              <a:ext uri="{FF2B5EF4-FFF2-40B4-BE49-F238E27FC236}">
                <a16:creationId xmlns:a16="http://schemas.microsoft.com/office/drawing/2014/main" id="{0CABFC8B-1D11-4793-80C7-4A4D34FDCC7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9"/>
          <a:stretch/>
        </p:blipFill>
        <p:spPr>
          <a:xfrm>
            <a:off x="-2341" y="1"/>
            <a:ext cx="12191164" cy="7019926"/>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2"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740922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layout 2">
    <p:spTree>
      <p:nvGrpSpPr>
        <p:cNvPr id="1" name=""/>
        <p:cNvGrpSpPr/>
        <p:nvPr/>
      </p:nvGrpSpPr>
      <p:grpSpPr>
        <a:xfrm>
          <a:off x="0" y="0"/>
          <a:ext cx="0" cy="0"/>
          <a:chOff x="0" y="0"/>
          <a:chExt cx="0" cy="0"/>
        </a:xfrm>
      </p:grpSpPr>
      <p:pic>
        <p:nvPicPr>
          <p:cNvPr id="3" name="Picture 2" descr="A picture containing indoor, table, floor&#10;&#10;Description generated with high confidence">
            <a:extLst>
              <a:ext uri="{FF2B5EF4-FFF2-40B4-BE49-F238E27FC236}">
                <a16:creationId xmlns:a16="http://schemas.microsoft.com/office/drawing/2014/main" id="{76DA75EC-A708-41B2-A123-C31F39E8B4E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182489" y="0"/>
            <a:ext cx="6022949" cy="7019926"/>
          </a:xfrm>
          <a:prstGeom prst="rect">
            <a:avLst/>
          </a:prstGeom>
        </p:spPr>
      </p:pic>
      <p:sp>
        <p:nvSpPr>
          <p:cNvPr id="20" name="Rectangle 19">
            <a:extLst>
              <a:ext uri="{FF2B5EF4-FFF2-40B4-BE49-F238E27FC236}">
                <a16:creationId xmlns:a16="http://schemas.microsoft.com/office/drawing/2014/main" id="{6C69162D-F228-4FAF-BA8F-FD9091E460E5}"/>
              </a:ext>
            </a:extLst>
          </p:cNvPr>
          <p:cNvSpPr/>
          <p:nvPr userDrawn="1"/>
        </p:nvSpPr>
        <p:spPr>
          <a:xfrm>
            <a:off x="0" y="0"/>
            <a:ext cx="6182489"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9" name="Rectangle 8">
            <a:extLst>
              <a:ext uri="{FF2B5EF4-FFF2-40B4-BE49-F238E27FC236}">
                <a16:creationId xmlns:a16="http://schemas.microsoft.com/office/drawing/2014/main" id="{EDD82940-ED6E-4601-915A-2D79F9E7CFB2}"/>
              </a:ext>
            </a:extLst>
          </p:cNvPr>
          <p:cNvSpPr/>
          <p:nvPr userDrawn="1"/>
        </p:nvSpPr>
        <p:spPr>
          <a:xfrm>
            <a:off x="6185185" y="0"/>
            <a:ext cx="6003640" cy="7019925"/>
          </a:xfrm>
          <a:prstGeom prst="rect">
            <a:avLst/>
          </a:prstGeom>
          <a:gradFill flip="none" rotWithShape="1">
            <a:gsLst>
              <a:gs pos="0">
                <a:srgbClr val="000000">
                  <a:alpha val="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a:p>
        </p:txBody>
      </p:sp>
      <p:sp>
        <p:nvSpPr>
          <p:cNvPr id="21" name="Title 1">
            <a:extLst>
              <a:ext uri="{FF2B5EF4-FFF2-40B4-BE49-F238E27FC236}">
                <a16:creationId xmlns:a16="http://schemas.microsoft.com/office/drawing/2014/main" id="{40AC535F-C27E-4359-8DD7-09185F06E7D6}"/>
              </a:ext>
            </a:extLst>
          </p:cNvPr>
          <p:cNvSpPr>
            <a:spLocks noGrp="1"/>
          </p:cNvSpPr>
          <p:nvPr>
            <p:ph type="ctrTitle"/>
          </p:nvPr>
        </p:nvSpPr>
        <p:spPr>
          <a:xfrm>
            <a:off x="585789" y="1758781"/>
            <a:ext cx="5010914" cy="2443974"/>
          </a:xfrm>
        </p:spPr>
        <p:txBody>
          <a:bodyPr anchor="b">
            <a:noAutofit/>
          </a:bodyPr>
          <a:lstStyle>
            <a:lvl1pPr marL="0" indent="0" algn="l">
              <a:defRPr sz="4800" b="1">
                <a:solidFill>
                  <a:schemeClr val="accent1"/>
                </a:solidFill>
              </a:defRPr>
            </a:lvl1pPr>
          </a:lstStyle>
          <a:p>
            <a:r>
              <a:rPr lang="en-US" dirty="0"/>
              <a:t>Click to edit Master title style</a:t>
            </a:r>
          </a:p>
        </p:txBody>
      </p:sp>
      <p:sp>
        <p:nvSpPr>
          <p:cNvPr id="22" name="Subtitle 2">
            <a:extLst>
              <a:ext uri="{FF2B5EF4-FFF2-40B4-BE49-F238E27FC236}">
                <a16:creationId xmlns:a16="http://schemas.microsoft.com/office/drawing/2014/main" id="{151AD50C-925F-436C-A9EB-7265BA9D04EA}"/>
              </a:ext>
            </a:extLst>
          </p:cNvPr>
          <p:cNvSpPr>
            <a:spLocks noGrp="1"/>
          </p:cNvSpPr>
          <p:nvPr>
            <p:ph type="subTitle" idx="1"/>
          </p:nvPr>
        </p:nvSpPr>
        <p:spPr>
          <a:xfrm>
            <a:off x="585788" y="4297003"/>
            <a:ext cx="5010914" cy="1083206"/>
          </a:xfrm>
        </p:spPr>
        <p:txBody>
          <a:bodyPr>
            <a:normAutofit/>
          </a:bodyPr>
          <a:lstStyle>
            <a:lvl1pPr marL="0" indent="0" algn="l">
              <a:buNone/>
              <a:defRPr sz="2800">
                <a:solidFill>
                  <a:schemeClr val="accent2"/>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grpSp>
        <p:nvGrpSpPr>
          <p:cNvPr id="33" name="Group 32">
            <a:extLst>
              <a:ext uri="{FF2B5EF4-FFF2-40B4-BE49-F238E27FC236}">
                <a16:creationId xmlns:a16="http://schemas.microsoft.com/office/drawing/2014/main" id="{F35B797F-5AF2-45DC-942E-9348BF20F8A9}"/>
              </a:ext>
            </a:extLst>
          </p:cNvPr>
          <p:cNvGrpSpPr/>
          <p:nvPr userDrawn="1"/>
        </p:nvGrpSpPr>
        <p:grpSpPr>
          <a:xfrm>
            <a:off x="585788" y="5580065"/>
            <a:ext cx="2470269" cy="507951"/>
            <a:chOff x="327660" y="3794425"/>
            <a:chExt cx="2476500" cy="497356"/>
          </a:xfrm>
        </p:grpSpPr>
        <p:sp>
          <p:nvSpPr>
            <p:cNvPr id="34" name="Oval 33">
              <a:extLst>
                <a:ext uri="{FF2B5EF4-FFF2-40B4-BE49-F238E27FC236}">
                  <a16:creationId xmlns:a16="http://schemas.microsoft.com/office/drawing/2014/main" id="{42AA9FF5-0BFC-4B73-A6B8-7FABDEBDF2DC}"/>
                </a:ext>
              </a:extLst>
            </p:cNvPr>
            <p:cNvSpPr/>
            <p:nvPr/>
          </p:nvSpPr>
          <p:spPr>
            <a:xfrm>
              <a:off x="32766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35" name="Oval 34">
              <a:extLst>
                <a:ext uri="{FF2B5EF4-FFF2-40B4-BE49-F238E27FC236}">
                  <a16:creationId xmlns:a16="http://schemas.microsoft.com/office/drawing/2014/main" id="{6EB9DE41-14B8-4016-9F38-078C5BECFF1F}"/>
                </a:ext>
              </a:extLst>
            </p:cNvPr>
            <p:cNvSpPr/>
            <p:nvPr/>
          </p:nvSpPr>
          <p:spPr>
            <a:xfrm>
              <a:off x="987375"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36" name="Oval 35">
              <a:extLst>
                <a:ext uri="{FF2B5EF4-FFF2-40B4-BE49-F238E27FC236}">
                  <a16:creationId xmlns:a16="http://schemas.microsoft.com/office/drawing/2014/main" id="{FC73B8DE-03D6-4E29-AE2E-CAD9509C5305}"/>
                </a:ext>
              </a:extLst>
            </p:cNvPr>
            <p:cNvSpPr/>
            <p:nvPr/>
          </p:nvSpPr>
          <p:spPr>
            <a:xfrm>
              <a:off x="164709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37" name="Oval 36">
              <a:extLst>
                <a:ext uri="{FF2B5EF4-FFF2-40B4-BE49-F238E27FC236}">
                  <a16:creationId xmlns:a16="http://schemas.microsoft.com/office/drawing/2014/main" id="{8C177EF1-D202-45F5-A0DB-1381D9CFEB99}"/>
                </a:ext>
              </a:extLst>
            </p:cNvPr>
            <p:cNvSpPr/>
            <p:nvPr/>
          </p:nvSpPr>
          <p:spPr>
            <a:xfrm>
              <a:off x="2306804"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38" name="Freeform 5">
              <a:extLst>
                <a:ext uri="{FF2B5EF4-FFF2-40B4-BE49-F238E27FC236}">
                  <a16:creationId xmlns:a16="http://schemas.microsoft.com/office/drawing/2014/main" id="{C380830B-B71C-42DB-88CC-5BC60CD5F425}"/>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39" name="Freeform 9">
              <a:extLst>
                <a:ext uri="{FF2B5EF4-FFF2-40B4-BE49-F238E27FC236}">
                  <a16:creationId xmlns:a16="http://schemas.microsoft.com/office/drawing/2014/main" id="{B9D1F0EA-8291-4824-9C3A-F9AFEF246DDC}"/>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40" name="Freeform 13">
              <a:extLst>
                <a:ext uri="{FF2B5EF4-FFF2-40B4-BE49-F238E27FC236}">
                  <a16:creationId xmlns:a16="http://schemas.microsoft.com/office/drawing/2014/main" id="{56189246-3A85-4666-8096-295707DB51B2}"/>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41" name="Freeform 17">
              <a:extLst>
                <a:ext uri="{FF2B5EF4-FFF2-40B4-BE49-F238E27FC236}">
                  <a16:creationId xmlns:a16="http://schemas.microsoft.com/office/drawing/2014/main" id="{39F516D7-B043-4EE4-8897-5DA9F04DB92A}"/>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grpSp>
      <p:sp>
        <p:nvSpPr>
          <p:cNvPr id="48" name="Footer Placeholder 4">
            <a:extLst>
              <a:ext uri="{FF2B5EF4-FFF2-40B4-BE49-F238E27FC236}">
                <a16:creationId xmlns:a16="http://schemas.microsoft.com/office/drawing/2014/main" id="{979C3B14-7BFF-4866-BCC4-7777BB7C1CB3}"/>
              </a:ext>
            </a:extLst>
          </p:cNvPr>
          <p:cNvSpPr>
            <a:spLocks noGrp="1"/>
          </p:cNvSpPr>
          <p:nvPr>
            <p:ph type="ftr" sz="quarter" idx="3"/>
          </p:nvPr>
        </p:nvSpPr>
        <p:spPr>
          <a:xfrm>
            <a:off x="586740" y="6549420"/>
            <a:ext cx="4371481" cy="373747"/>
          </a:xfrm>
          <a:prstGeom prst="rect">
            <a:avLst/>
          </a:prstGeom>
        </p:spPr>
        <p:txBody>
          <a:bodyPr vert="horz" lIns="91440" tIns="45720" rIns="91440" bIns="45720" rtlCol="0" anchor="ctr"/>
          <a:lstStyle>
            <a:lvl1pPr algn="l">
              <a:defRPr sz="1100">
                <a:solidFill>
                  <a:schemeClr val="accent2"/>
                </a:solidFill>
                <a:latin typeface="+mn-lt"/>
              </a:defRPr>
            </a:lvl1pPr>
          </a:lstStyle>
          <a:p>
            <a:r>
              <a:rPr lang="en-IN" dirty="0"/>
              <a:t>© 2018. DesignTech Systems | Confidential | All rights reserved.</a:t>
            </a:r>
          </a:p>
        </p:txBody>
      </p:sp>
      <p:sp>
        <p:nvSpPr>
          <p:cNvPr id="49" name="Slide Number Placeholder 5">
            <a:extLst>
              <a:ext uri="{FF2B5EF4-FFF2-40B4-BE49-F238E27FC236}">
                <a16:creationId xmlns:a16="http://schemas.microsoft.com/office/drawing/2014/main" id="{3B16E6F6-E2A0-4977-BFE1-01BE1030D3E2}"/>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sp>
        <p:nvSpPr>
          <p:cNvPr id="50" name="Freeform 5">
            <a:extLst>
              <a:ext uri="{FF2B5EF4-FFF2-40B4-BE49-F238E27FC236}">
                <a16:creationId xmlns:a16="http://schemas.microsoft.com/office/drawing/2014/main" id="{B088B8DA-6543-4795-AE31-BCD3C2864934}"/>
              </a:ext>
            </a:extLst>
          </p:cNvPr>
          <p:cNvSpPr>
            <a:spLocks/>
          </p:cNvSpPr>
          <p:nvPr userDrawn="1"/>
        </p:nvSpPr>
        <p:spPr bwMode="auto">
          <a:xfrm>
            <a:off x="11910624" y="6462714"/>
            <a:ext cx="278201" cy="557212"/>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24" name="Group 4">
            <a:extLst>
              <a:ext uri="{FF2B5EF4-FFF2-40B4-BE49-F238E27FC236}">
                <a16:creationId xmlns:a16="http://schemas.microsoft.com/office/drawing/2014/main" id="{6569A16B-2182-4117-B11D-FF48DFF00F84}"/>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5" name="Oval 5">
              <a:extLst>
                <a:ext uri="{FF2B5EF4-FFF2-40B4-BE49-F238E27FC236}">
                  <a16:creationId xmlns:a16="http://schemas.microsoft.com/office/drawing/2014/main" id="{1AC8405E-D104-4250-A4E3-450DE96DC4C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6" name="Freeform 6">
              <a:extLst>
                <a:ext uri="{FF2B5EF4-FFF2-40B4-BE49-F238E27FC236}">
                  <a16:creationId xmlns:a16="http://schemas.microsoft.com/office/drawing/2014/main" id="{9803AD83-C604-46FA-9E23-05ADD33769E7}"/>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7">
              <a:extLst>
                <a:ext uri="{FF2B5EF4-FFF2-40B4-BE49-F238E27FC236}">
                  <a16:creationId xmlns:a16="http://schemas.microsoft.com/office/drawing/2014/main" id="{39DD06A8-CE50-4244-A9F8-91A05BAC9440}"/>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 name="Freeform 8">
              <a:extLst>
                <a:ext uri="{FF2B5EF4-FFF2-40B4-BE49-F238E27FC236}">
                  <a16:creationId xmlns:a16="http://schemas.microsoft.com/office/drawing/2014/main" id="{C182FB14-EE34-474F-B0ED-54F94659B8F3}"/>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25015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6_Breakout-slide 2">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462D7562-95E9-41A8-875C-36B78E343CD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35212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7_Breakout-slide 2">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51900802-05CD-43A3-97DD-4D2F3A913F3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793" b="6793"/>
          <a:stretch/>
        </p:blipFill>
        <p:spPr>
          <a:xfrm>
            <a:off x="1" y="0"/>
            <a:ext cx="12188821"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97970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Breakout-slide 2">
    <p:spTree>
      <p:nvGrpSpPr>
        <p:cNvPr id="1" name=""/>
        <p:cNvGrpSpPr/>
        <p:nvPr/>
      </p:nvGrpSpPr>
      <p:grpSpPr>
        <a:xfrm>
          <a:off x="0" y="0"/>
          <a:ext cx="0" cy="0"/>
          <a:chOff x="0" y="0"/>
          <a:chExt cx="0" cy="0"/>
        </a:xfrm>
      </p:grpSpPr>
      <p:pic>
        <p:nvPicPr>
          <p:cNvPr id="3" name="Picture 2" descr="A close up of an engine&#10;&#10;Description generated with high confidence">
            <a:extLst>
              <a:ext uri="{FF2B5EF4-FFF2-40B4-BE49-F238E27FC236}">
                <a16:creationId xmlns:a16="http://schemas.microsoft.com/office/drawing/2014/main" id="{083AE6E5-978B-4C79-93E4-E376FD557E8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226" b="9935"/>
          <a:stretch/>
        </p:blipFill>
        <p:spPr>
          <a:xfrm>
            <a:off x="0" y="1"/>
            <a:ext cx="12188821" cy="7019926"/>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434916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9_Breakout-slide 2">
    <p:spTree>
      <p:nvGrpSpPr>
        <p:cNvPr id="1" name=""/>
        <p:cNvGrpSpPr/>
        <p:nvPr/>
      </p:nvGrpSpPr>
      <p:grpSpPr>
        <a:xfrm>
          <a:off x="0" y="0"/>
          <a:ext cx="0" cy="0"/>
          <a:chOff x="0" y="0"/>
          <a:chExt cx="0" cy="0"/>
        </a:xfrm>
      </p:grpSpPr>
      <p:pic>
        <p:nvPicPr>
          <p:cNvPr id="4" name="Picture 3" descr="A picture containing sky, outdoor, object, train&#10;&#10;Description generated with very high confidence">
            <a:extLst>
              <a:ext uri="{FF2B5EF4-FFF2-40B4-BE49-F238E27FC236}">
                <a16:creationId xmlns:a16="http://schemas.microsoft.com/office/drawing/2014/main" id="{5D85A4CC-75E9-476D-AF7D-8E6B64A007B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256" b="40232"/>
          <a:stretch/>
        </p:blipFill>
        <p:spPr>
          <a:xfrm>
            <a:off x="0" y="0"/>
            <a:ext cx="12188821"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77052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1_Breakout-slide 2">
    <p:spTree>
      <p:nvGrpSpPr>
        <p:cNvPr id="1" name=""/>
        <p:cNvGrpSpPr/>
        <p:nvPr/>
      </p:nvGrpSpPr>
      <p:grpSpPr>
        <a:xfrm>
          <a:off x="0" y="0"/>
          <a:ext cx="0" cy="0"/>
          <a:chOff x="0" y="0"/>
          <a:chExt cx="0" cy="0"/>
        </a:xfrm>
      </p:grpSpPr>
      <p:pic>
        <p:nvPicPr>
          <p:cNvPr id="3" name="Picture 2" descr="A sign on a grassy hill&#10;&#10;Description generated with very high confidence">
            <a:extLst>
              <a:ext uri="{FF2B5EF4-FFF2-40B4-BE49-F238E27FC236}">
                <a16:creationId xmlns:a16="http://schemas.microsoft.com/office/drawing/2014/main" id="{4EA9F33B-9A0A-4DC9-8CF7-46A0B081197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1" y="0"/>
            <a:ext cx="12188823"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16724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0_Breakout-slide 2">
    <p:spTree>
      <p:nvGrpSpPr>
        <p:cNvPr id="1" name=""/>
        <p:cNvGrpSpPr/>
        <p:nvPr/>
      </p:nvGrpSpPr>
      <p:grpSpPr>
        <a:xfrm>
          <a:off x="0" y="0"/>
          <a:ext cx="0" cy="0"/>
          <a:chOff x="0" y="0"/>
          <a:chExt cx="0" cy="0"/>
        </a:xfrm>
      </p:grpSpPr>
      <p:pic>
        <p:nvPicPr>
          <p:cNvPr id="3" name="Picture 2" descr="A close up of a computer&#10;&#10;Description generated with high confidence">
            <a:extLst>
              <a:ext uri="{FF2B5EF4-FFF2-40B4-BE49-F238E27FC236}">
                <a16:creationId xmlns:a16="http://schemas.microsoft.com/office/drawing/2014/main" id="{79F4CB19-FC11-4594-8800-BA8DD130C7A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5"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4" cy="7019925"/>
          </a:xfrm>
          <a:prstGeom prst="rect">
            <a:avLst/>
          </a:prstGeom>
          <a:gradFill flip="none" rotWithShape="1">
            <a:gsLst>
              <a:gs pos="0">
                <a:srgbClr val="000000">
                  <a:alpha val="4500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38650" tIns="119326" rIns="238650" bIns="119326" numCol="1" spcCol="0" rtlCol="0" fromWordArt="0" anchor="ctr" anchorCtr="0" forceAA="0" compatLnSpc="1">
            <a:prstTxWarp prst="textNoShape">
              <a:avLst/>
            </a:prstTxWarp>
            <a:noAutofit/>
          </a:bodyPr>
          <a:lstStyle/>
          <a:p>
            <a:pPr algn="ctr"/>
            <a:endParaRPr lang="en-IN" sz="12527"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5"/>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9" y="3443963"/>
            <a:ext cx="8221270" cy="1487984"/>
          </a:xfrm>
        </p:spPr>
        <p:txBody>
          <a:bodyPr anchor="ctr"/>
          <a:lstStyle>
            <a:lvl1pPr>
              <a:defRPr sz="5284"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730329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Autofit/>
          </a:bodyPr>
          <a:lstStyle>
            <a:lvl1pPr>
              <a:defRPr sz="3132">
                <a:latin typeface="+mj-lt"/>
              </a:defRPr>
            </a:lvl1pPr>
          </a:lstStyle>
          <a:p>
            <a:r>
              <a:rPr lang="en-US" dirty="0"/>
              <a:t>Click to edit Master title style</a:t>
            </a:r>
          </a:p>
        </p:txBody>
      </p:sp>
      <p:sp>
        <p:nvSpPr>
          <p:cNvPr id="3" name="Content Placeholder 2"/>
          <p:cNvSpPr>
            <a:spLocks noGrp="1"/>
          </p:cNvSpPr>
          <p:nvPr>
            <p:ph idx="1"/>
          </p:nvPr>
        </p:nvSpPr>
        <p:spPr>
          <a:xfrm>
            <a:off x="586741" y="1241426"/>
            <a:ext cx="11277895" cy="5040313"/>
          </a:xfrm>
        </p:spPr>
        <p:txBody>
          <a:bodyPr>
            <a:normAutofit/>
          </a:bodyPr>
          <a:lstStyle>
            <a:lvl1pPr>
              <a:buClr>
                <a:schemeClr val="accent1"/>
              </a:buClr>
              <a:defRPr sz="2740"/>
            </a:lvl1pPr>
            <a:lvl2pPr>
              <a:buClr>
                <a:schemeClr val="accent1"/>
              </a:buClr>
              <a:defRPr sz="2349"/>
            </a:lvl2pPr>
            <a:lvl3pPr>
              <a:buClr>
                <a:schemeClr val="accent1"/>
              </a:buClr>
              <a:defRPr sz="2349"/>
            </a:lvl3pPr>
            <a:lvl4pPr>
              <a:buClr>
                <a:schemeClr val="accent1"/>
              </a:buClr>
              <a:defRPr sz="1761"/>
            </a:lvl4pPr>
            <a:lvl5pPr>
              <a:buClr>
                <a:schemeClr val="accent1"/>
              </a:buClr>
              <a:defRPr sz="1761"/>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FB1216B5-07B2-46F3-BA92-34284DBC17CA}"/>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9" name="Slide Number Placeholder 5">
            <a:extLst>
              <a:ext uri="{FF2B5EF4-FFF2-40B4-BE49-F238E27FC236}">
                <a16:creationId xmlns:a16="http://schemas.microsoft.com/office/drawing/2014/main" id="{CBD377F1-04F8-4029-87FD-F5C2C7E3D799}"/>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67941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column-layout">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5" y="1251914"/>
            <a:ext cx="5620836" cy="4849464"/>
          </a:xfrm>
          <a:solidFill>
            <a:schemeClr val="bg1">
              <a:lumMod val="95000"/>
              <a:alpha val="50000"/>
            </a:schemeClr>
          </a:solidFill>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233642" y="1251914"/>
            <a:ext cx="5620836" cy="4849464"/>
          </a:xfrm>
          <a:solidFill>
            <a:schemeClr val="bg1">
              <a:lumMod val="95000"/>
              <a:alpha val="50000"/>
            </a:schemeClr>
          </a:solidFill>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4">
            <a:extLst>
              <a:ext uri="{FF2B5EF4-FFF2-40B4-BE49-F238E27FC236}">
                <a16:creationId xmlns:a16="http://schemas.microsoft.com/office/drawing/2014/main" id="{DD1C8E0F-305A-452C-974F-E272EC3A0FF3}"/>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1" name="Slide Number Placeholder 5">
            <a:extLst>
              <a:ext uri="{FF2B5EF4-FFF2-40B4-BE49-F238E27FC236}">
                <a16:creationId xmlns:a16="http://schemas.microsoft.com/office/drawing/2014/main" id="{67AD75AF-514A-47C4-8A25-7798B8E449D3}"/>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140917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37758"/>
            <a:ext cx="5367600" cy="4200996"/>
          </a:xfrm>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487641" y="2037758"/>
            <a:ext cx="5366836" cy="4200996"/>
          </a:xfrm>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3" y="1251909"/>
            <a:ext cx="5367600" cy="685299"/>
          </a:xfrm>
        </p:spPr>
        <p:txBody>
          <a:bodyPr anchor="ctr">
            <a:noAutofit/>
          </a:bodyPr>
          <a:lstStyle>
            <a:lvl1pPr marL="0" indent="0">
              <a:buNone/>
              <a:defRPr sz="2740" b="1">
                <a:solidFill>
                  <a:schemeClr val="accent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6487641" y="1251909"/>
            <a:ext cx="5363907" cy="685299"/>
          </a:xfrm>
        </p:spPr>
        <p:txBody>
          <a:bodyPr anchor="ctr">
            <a:noAutofit/>
          </a:bodyPr>
          <a:lstStyle>
            <a:lvl1pPr marL="0" indent="0">
              <a:buNone/>
              <a:defRPr sz="2740" b="1">
                <a:solidFill>
                  <a:schemeClr val="accent2"/>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cxnSp>
        <p:nvCxnSpPr>
          <p:cNvPr id="4" name="Straight Connector 3">
            <a:extLst>
              <a:ext uri="{FF2B5EF4-FFF2-40B4-BE49-F238E27FC236}">
                <a16:creationId xmlns:a16="http://schemas.microsoft.com/office/drawing/2014/main" id="{38097F74-F3DE-4D92-A277-90E075AA7CD0}"/>
              </a:ext>
            </a:extLst>
          </p:cNvPr>
          <p:cNvCxnSpPr/>
          <p:nvPr userDrawn="1"/>
        </p:nvCxnSpPr>
        <p:spPr>
          <a:xfrm>
            <a:off x="598505" y="1948787"/>
            <a:ext cx="536760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34B5FDF-FB4B-4B90-878E-09904A1457BC}"/>
              </a:ext>
            </a:extLst>
          </p:cNvPr>
          <p:cNvCxnSpPr>
            <a:cxnSpLocks/>
          </p:cNvCxnSpPr>
          <p:nvPr userDrawn="1"/>
        </p:nvCxnSpPr>
        <p:spPr>
          <a:xfrm>
            <a:off x="6487908" y="1948787"/>
            <a:ext cx="536683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78401EEB-D092-435E-8D34-31D1E0F8C237}"/>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3" name="Slide Number Placeholder 5">
            <a:extLst>
              <a:ext uri="{FF2B5EF4-FFF2-40B4-BE49-F238E27FC236}">
                <a16:creationId xmlns:a16="http://schemas.microsoft.com/office/drawing/2014/main" id="{3F597198-91B6-4E84-9E0E-66A859B28F5F}"/>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29828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03034"/>
            <a:ext cx="5367600" cy="4040473"/>
          </a:xfrm>
          <a:solidFill>
            <a:schemeClr val="bg1">
              <a:lumMod val="95000"/>
              <a:alpha val="50000"/>
            </a:schemeClr>
          </a:solidFill>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6487641" y="2003034"/>
            <a:ext cx="5367600" cy="4040473"/>
          </a:xfrm>
          <a:solidFill>
            <a:schemeClr val="bg1">
              <a:lumMod val="95000"/>
              <a:alpha val="50000"/>
            </a:schemeClr>
          </a:solidFill>
        </p:spPr>
        <p:txBody>
          <a:bodyPr tIns="180000">
            <a:normAutofit/>
          </a:bodyPr>
          <a:lstStyle>
            <a:lvl1pPr>
              <a:buClr>
                <a:schemeClr val="tx1"/>
              </a:buClr>
              <a:buSzPct val="80000"/>
              <a:defRPr sz="2349">
                <a:latin typeface="+mn-lt"/>
              </a:defRPr>
            </a:lvl1pPr>
            <a:lvl2pPr>
              <a:buClr>
                <a:schemeClr val="tx1"/>
              </a:buClr>
              <a:buSzPct val="80000"/>
              <a:defRPr sz="1958">
                <a:latin typeface="+mn-lt"/>
              </a:defRPr>
            </a:lvl2pPr>
            <a:lvl3pPr>
              <a:buClr>
                <a:schemeClr val="tx1"/>
              </a:buClr>
              <a:buSzPct val="80000"/>
              <a:defRPr sz="1761">
                <a:latin typeface="+mn-lt"/>
              </a:defRPr>
            </a:lvl3pPr>
            <a:lvl4pPr>
              <a:buClr>
                <a:schemeClr val="tx1"/>
              </a:buClr>
              <a:buSzPct val="80000"/>
              <a:defRPr sz="1566">
                <a:latin typeface="+mn-lt"/>
              </a:defRPr>
            </a:lvl4pPr>
            <a:lvl5pPr>
              <a:buClr>
                <a:schemeClr val="tx1"/>
              </a:buClr>
              <a:buSzPct val="80000"/>
              <a:defRPr sz="1174">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3" y="1251913"/>
            <a:ext cx="5367600" cy="685299"/>
          </a:xfrm>
          <a:solidFill>
            <a:schemeClr val="accent1"/>
          </a:solidFill>
        </p:spPr>
        <p:txBody>
          <a:bodyPr anchor="ctr">
            <a:noAutofit/>
          </a:bodyPr>
          <a:lstStyle>
            <a:lvl1pPr marL="0" indent="0">
              <a:buNone/>
              <a:defRPr sz="2740" b="1">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6487641" y="1251913"/>
            <a:ext cx="5367600" cy="685299"/>
          </a:xfrm>
          <a:solidFill>
            <a:schemeClr val="accent2"/>
          </a:solidFill>
        </p:spPr>
        <p:txBody>
          <a:bodyPr anchor="ctr">
            <a:noAutofit/>
          </a:bodyPr>
          <a:lstStyle>
            <a:lvl1pPr marL="0" indent="0">
              <a:buNone/>
              <a:defRPr sz="2740" b="1">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2" name="Footer Placeholder 4">
            <a:extLst>
              <a:ext uri="{FF2B5EF4-FFF2-40B4-BE49-F238E27FC236}">
                <a16:creationId xmlns:a16="http://schemas.microsoft.com/office/drawing/2014/main" id="{35166203-FE32-4B5C-A694-CEDF29128F4A}"/>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3" name="Slide Number Placeholder 5">
            <a:extLst>
              <a:ext uri="{FF2B5EF4-FFF2-40B4-BE49-F238E27FC236}">
                <a16:creationId xmlns:a16="http://schemas.microsoft.com/office/drawing/2014/main" id="{0AC644D0-9141-4016-B5C0-745255A22AE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947200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layout 2">
    <p:spTree>
      <p:nvGrpSpPr>
        <p:cNvPr id="1" name=""/>
        <p:cNvGrpSpPr/>
        <p:nvPr/>
      </p:nvGrpSpPr>
      <p:grpSpPr>
        <a:xfrm>
          <a:off x="0" y="0"/>
          <a:ext cx="0" cy="0"/>
          <a:chOff x="0" y="0"/>
          <a:chExt cx="0" cy="0"/>
        </a:xfrm>
      </p:grpSpPr>
      <p:sp>
        <p:nvSpPr>
          <p:cNvPr id="59" name="Rectangle 58">
            <a:extLst>
              <a:ext uri="{FF2B5EF4-FFF2-40B4-BE49-F238E27FC236}">
                <a16:creationId xmlns:a16="http://schemas.microsoft.com/office/drawing/2014/main" id="{2A64CEB3-EDE7-4D01-B362-4580A5F89599}"/>
              </a:ext>
            </a:extLst>
          </p:cNvPr>
          <p:cNvSpPr/>
          <p:nvPr userDrawn="1"/>
        </p:nvSpPr>
        <p:spPr>
          <a:xfrm>
            <a:off x="1" y="0"/>
            <a:ext cx="12188824"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62" name="Rectangle">
            <a:extLst>
              <a:ext uri="{FF2B5EF4-FFF2-40B4-BE49-F238E27FC236}">
                <a16:creationId xmlns:a16="http://schemas.microsoft.com/office/drawing/2014/main" id="{195D8673-A851-4DCA-A3BB-D1AB45E1B924}"/>
              </a:ext>
            </a:extLst>
          </p:cNvPr>
          <p:cNvSpPr/>
          <p:nvPr userDrawn="1"/>
        </p:nvSpPr>
        <p:spPr>
          <a:xfrm>
            <a:off x="0" y="0"/>
            <a:ext cx="6094413" cy="7019926"/>
          </a:xfrm>
          <a:prstGeom prst="rect">
            <a:avLst/>
          </a:prstGeom>
          <a:solidFill>
            <a:schemeClr val="accent2"/>
          </a:solidFill>
          <a:ln w="12700">
            <a:miter lim="400000"/>
          </a:ln>
        </p:spPr>
        <p:txBody>
          <a:bodyPr lIns="50800" tIns="50800" rIns="50800" bIns="50800" anchor="ctr"/>
          <a:lstStyle/>
          <a:p>
            <a:pPr>
              <a:defRPr sz="3200">
                <a:solidFill>
                  <a:srgbClr val="FFFFFF"/>
                </a:solidFill>
              </a:defRPr>
            </a:pPr>
            <a:endParaRPr sz="3200"/>
          </a:p>
        </p:txBody>
      </p:sp>
      <p:pic>
        <p:nvPicPr>
          <p:cNvPr id="63" name="pattern.jpg" descr="pattern.jpg">
            <a:extLst>
              <a:ext uri="{FF2B5EF4-FFF2-40B4-BE49-F238E27FC236}">
                <a16:creationId xmlns:a16="http://schemas.microsoft.com/office/drawing/2014/main" id="{7C885A77-16BE-48E5-870F-99042EEDF3CB}"/>
              </a:ext>
            </a:extLst>
          </p:cNvPr>
          <p:cNvPicPr>
            <a:picLocks/>
          </p:cNvPicPr>
          <p:nvPr userDrawn="1"/>
        </p:nvPicPr>
        <p:blipFill>
          <a:blip r:embed="rId2">
            <a:extLst/>
          </a:blip>
          <a:srcRect l="21875" r="21875"/>
          <a:stretch>
            <a:fillRect/>
          </a:stretch>
        </p:blipFill>
        <p:spPr>
          <a:xfrm>
            <a:off x="3935975" y="1300223"/>
            <a:ext cx="2158438" cy="2209977"/>
          </a:xfrm>
          <a:prstGeom prst="rect">
            <a:avLst/>
          </a:prstGeom>
          <a:ln w="12700">
            <a:miter lim="400000"/>
          </a:ln>
        </p:spPr>
      </p:pic>
      <p:pic>
        <p:nvPicPr>
          <p:cNvPr id="64" name="pattern.jpg" descr="pattern.jpg">
            <a:extLst>
              <a:ext uri="{FF2B5EF4-FFF2-40B4-BE49-F238E27FC236}">
                <a16:creationId xmlns:a16="http://schemas.microsoft.com/office/drawing/2014/main" id="{81B0D57F-489C-4959-9275-54A20C7830A6}"/>
              </a:ext>
            </a:extLst>
          </p:cNvPr>
          <p:cNvPicPr>
            <a:picLocks/>
          </p:cNvPicPr>
          <p:nvPr userDrawn="1"/>
        </p:nvPicPr>
        <p:blipFill>
          <a:blip r:embed="rId2">
            <a:extLst/>
          </a:blip>
          <a:srcRect l="21875" r="21875"/>
          <a:stretch>
            <a:fillRect/>
          </a:stretch>
        </p:blipFill>
        <p:spPr>
          <a:xfrm>
            <a:off x="6094412" y="1299986"/>
            <a:ext cx="2158438" cy="2209976"/>
          </a:xfrm>
          <a:prstGeom prst="rect">
            <a:avLst/>
          </a:prstGeom>
          <a:ln w="12700">
            <a:miter lim="400000"/>
          </a:ln>
        </p:spPr>
      </p:pic>
      <p:pic>
        <p:nvPicPr>
          <p:cNvPr id="65" name="pattern.jpg" descr="pattern.jpg">
            <a:extLst>
              <a:ext uri="{FF2B5EF4-FFF2-40B4-BE49-F238E27FC236}">
                <a16:creationId xmlns:a16="http://schemas.microsoft.com/office/drawing/2014/main" id="{245B4065-187B-4B71-ACF8-712AA436E80B}"/>
              </a:ext>
            </a:extLst>
          </p:cNvPr>
          <p:cNvPicPr>
            <a:picLocks/>
          </p:cNvPicPr>
          <p:nvPr userDrawn="1"/>
        </p:nvPicPr>
        <p:blipFill>
          <a:blip r:embed="rId2">
            <a:extLst/>
          </a:blip>
          <a:srcRect l="21875" r="21875"/>
          <a:stretch>
            <a:fillRect/>
          </a:stretch>
        </p:blipFill>
        <p:spPr>
          <a:xfrm>
            <a:off x="3935975" y="3509963"/>
            <a:ext cx="2158438" cy="2209976"/>
          </a:xfrm>
          <a:prstGeom prst="rect">
            <a:avLst/>
          </a:prstGeom>
          <a:ln w="12700">
            <a:miter lim="400000"/>
          </a:ln>
        </p:spPr>
      </p:pic>
      <p:pic>
        <p:nvPicPr>
          <p:cNvPr id="66" name="pattern.jpg" descr="pattern.jpg">
            <a:extLst>
              <a:ext uri="{FF2B5EF4-FFF2-40B4-BE49-F238E27FC236}">
                <a16:creationId xmlns:a16="http://schemas.microsoft.com/office/drawing/2014/main" id="{2EF8792C-EC0D-458B-8273-2BA176771988}"/>
              </a:ext>
            </a:extLst>
          </p:cNvPr>
          <p:cNvPicPr>
            <a:picLocks/>
          </p:cNvPicPr>
          <p:nvPr userDrawn="1"/>
        </p:nvPicPr>
        <p:blipFill>
          <a:blip r:embed="rId2">
            <a:extLst/>
          </a:blip>
          <a:srcRect l="21875" r="21875"/>
          <a:stretch>
            <a:fillRect/>
          </a:stretch>
        </p:blipFill>
        <p:spPr>
          <a:xfrm>
            <a:off x="6094412" y="3509963"/>
            <a:ext cx="2158438" cy="2209976"/>
          </a:xfrm>
          <a:prstGeom prst="rect">
            <a:avLst/>
          </a:prstGeom>
          <a:ln w="12700">
            <a:miter lim="400000"/>
          </a:ln>
        </p:spPr>
      </p:pic>
      <p:sp>
        <p:nvSpPr>
          <p:cNvPr id="69" name="Title 1">
            <a:extLst>
              <a:ext uri="{FF2B5EF4-FFF2-40B4-BE49-F238E27FC236}">
                <a16:creationId xmlns:a16="http://schemas.microsoft.com/office/drawing/2014/main" id="{7215BDE8-016E-40C6-A9EA-189D0B31A91E}"/>
              </a:ext>
            </a:extLst>
          </p:cNvPr>
          <p:cNvSpPr>
            <a:spLocks noGrp="1"/>
          </p:cNvSpPr>
          <p:nvPr userDrawn="1">
            <p:ph type="ctrTitle"/>
          </p:nvPr>
        </p:nvSpPr>
        <p:spPr>
          <a:xfrm>
            <a:off x="586740" y="1729105"/>
            <a:ext cx="3197891" cy="2025180"/>
          </a:xfrm>
        </p:spPr>
        <p:txBody>
          <a:bodyPr anchor="ctr">
            <a:noAutofit/>
          </a:bodyPr>
          <a:lstStyle>
            <a:lvl1pPr marL="0" indent="0" algn="l">
              <a:defRPr sz="4400" b="1">
                <a:solidFill>
                  <a:schemeClr val="bg1"/>
                </a:solidFill>
              </a:defRPr>
            </a:lvl1pPr>
          </a:lstStyle>
          <a:p>
            <a:r>
              <a:rPr lang="en-US" dirty="0"/>
              <a:t>Click to edit Master title style</a:t>
            </a:r>
          </a:p>
        </p:txBody>
      </p:sp>
      <p:sp>
        <p:nvSpPr>
          <p:cNvPr id="70" name="Subtitle 2">
            <a:extLst>
              <a:ext uri="{FF2B5EF4-FFF2-40B4-BE49-F238E27FC236}">
                <a16:creationId xmlns:a16="http://schemas.microsoft.com/office/drawing/2014/main" id="{4C584A40-5E3C-4B21-A93E-5EB4497E6F9E}"/>
              </a:ext>
            </a:extLst>
          </p:cNvPr>
          <p:cNvSpPr>
            <a:spLocks noGrp="1"/>
          </p:cNvSpPr>
          <p:nvPr userDrawn="1">
            <p:ph type="subTitle" idx="1"/>
          </p:nvPr>
        </p:nvSpPr>
        <p:spPr>
          <a:xfrm>
            <a:off x="585788" y="3943533"/>
            <a:ext cx="3198843" cy="1083206"/>
          </a:xfrm>
        </p:spPr>
        <p:txBody>
          <a:bodyPr>
            <a:normAutofit/>
          </a:bodyPr>
          <a:lstStyle>
            <a:lvl1pPr marL="0" indent="0" algn="l">
              <a:buNone/>
              <a:defRPr sz="2400">
                <a:solidFill>
                  <a:schemeClr val="bg1"/>
                </a:solidFill>
              </a:defRPr>
            </a:lvl1pPr>
            <a:lvl2pPr marL="914411" indent="0" algn="ctr">
              <a:buNone/>
              <a:defRPr sz="4000"/>
            </a:lvl2pPr>
            <a:lvl3pPr marL="1828823" indent="0" algn="ctr">
              <a:buNone/>
              <a:defRPr sz="3600"/>
            </a:lvl3pPr>
            <a:lvl4pPr marL="2743234" indent="0" algn="ctr">
              <a:buNone/>
              <a:defRPr sz="3200"/>
            </a:lvl4pPr>
            <a:lvl5pPr marL="3657646" indent="0" algn="ctr">
              <a:buNone/>
              <a:defRPr sz="3200"/>
            </a:lvl5pPr>
            <a:lvl6pPr marL="4572057" indent="0" algn="ctr">
              <a:buNone/>
              <a:defRPr sz="3200"/>
            </a:lvl6pPr>
            <a:lvl7pPr marL="5486469" indent="0" algn="ctr">
              <a:buNone/>
              <a:defRPr sz="3200"/>
            </a:lvl7pPr>
            <a:lvl8pPr marL="6400880" indent="0" algn="ctr">
              <a:buNone/>
              <a:defRPr sz="3200"/>
            </a:lvl8pPr>
            <a:lvl9pPr marL="7315291" indent="0" algn="ctr">
              <a:buNone/>
              <a:defRPr sz="3200"/>
            </a:lvl9pPr>
          </a:lstStyle>
          <a:p>
            <a:r>
              <a:rPr lang="en-US" dirty="0"/>
              <a:t>Click to edit Master subtitle style</a:t>
            </a:r>
          </a:p>
        </p:txBody>
      </p:sp>
      <p:grpSp>
        <p:nvGrpSpPr>
          <p:cNvPr id="24" name="Group 23">
            <a:extLst>
              <a:ext uri="{FF2B5EF4-FFF2-40B4-BE49-F238E27FC236}">
                <a16:creationId xmlns:a16="http://schemas.microsoft.com/office/drawing/2014/main" id="{E0B51557-7742-47E8-97EB-C0DE577E23B4}"/>
              </a:ext>
            </a:extLst>
          </p:cNvPr>
          <p:cNvGrpSpPr/>
          <p:nvPr userDrawn="1"/>
        </p:nvGrpSpPr>
        <p:grpSpPr>
          <a:xfrm>
            <a:off x="8684538" y="1937499"/>
            <a:ext cx="676480" cy="692633"/>
            <a:chOff x="17373600" y="3785616"/>
            <a:chExt cx="1353312" cy="1353312"/>
          </a:xfrm>
        </p:grpSpPr>
        <p:sp>
          <p:nvSpPr>
            <p:cNvPr id="7" name="Oval 6">
              <a:extLst>
                <a:ext uri="{FF2B5EF4-FFF2-40B4-BE49-F238E27FC236}">
                  <a16:creationId xmlns:a16="http://schemas.microsoft.com/office/drawing/2014/main" id="{597394CD-B6B7-4CD2-8E82-954D93B26ABE}"/>
                </a:ext>
              </a:extLst>
            </p:cNvPr>
            <p:cNvSpPr/>
            <p:nvPr userDrawn="1"/>
          </p:nvSpPr>
          <p:spPr>
            <a:xfrm>
              <a:off x="17373600" y="3785616"/>
              <a:ext cx="1353312" cy="13533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74" name="Freeform 252">
              <a:extLst>
                <a:ext uri="{FF2B5EF4-FFF2-40B4-BE49-F238E27FC236}">
                  <a16:creationId xmlns:a16="http://schemas.microsoft.com/office/drawing/2014/main" id="{5725F2C5-E4F4-46F1-BDC8-9667088BAD2A}"/>
                </a:ext>
              </a:extLst>
            </p:cNvPr>
            <p:cNvSpPr>
              <a:spLocks noChangeAspect="1"/>
            </p:cNvSpPr>
            <p:nvPr userDrawn="1"/>
          </p:nvSpPr>
          <p:spPr bwMode="auto">
            <a:xfrm>
              <a:off x="17754865" y="4191497"/>
              <a:ext cx="590782" cy="541550"/>
            </a:xfrm>
            <a:custGeom>
              <a:avLst/>
              <a:gdLst>
                <a:gd name="T0" fmla="*/ 767 w 800"/>
                <a:gd name="T1" fmla="*/ 0 h 734"/>
                <a:gd name="T2" fmla="*/ 33 w 800"/>
                <a:gd name="T3" fmla="*/ 0 h 734"/>
                <a:gd name="T4" fmla="*/ 0 w 800"/>
                <a:gd name="T5" fmla="*/ 34 h 734"/>
                <a:gd name="T6" fmla="*/ 0 w 800"/>
                <a:gd name="T7" fmla="*/ 500 h 734"/>
                <a:gd name="T8" fmla="*/ 33 w 800"/>
                <a:gd name="T9" fmla="*/ 534 h 734"/>
                <a:gd name="T10" fmla="*/ 150 w 800"/>
                <a:gd name="T11" fmla="*/ 534 h 734"/>
                <a:gd name="T12" fmla="*/ 150 w 800"/>
                <a:gd name="T13" fmla="*/ 734 h 734"/>
                <a:gd name="T14" fmla="*/ 350 w 800"/>
                <a:gd name="T15" fmla="*/ 534 h 734"/>
                <a:gd name="T16" fmla="*/ 767 w 800"/>
                <a:gd name="T17" fmla="*/ 534 h 734"/>
                <a:gd name="T18" fmla="*/ 800 w 800"/>
                <a:gd name="T19" fmla="*/ 500 h 734"/>
                <a:gd name="T20" fmla="*/ 800 w 800"/>
                <a:gd name="T21" fmla="*/ 34 h 734"/>
                <a:gd name="T22" fmla="*/ 767 w 800"/>
                <a:gd name="T23" fmla="*/ 0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734">
                  <a:moveTo>
                    <a:pt x="767" y="0"/>
                  </a:moveTo>
                  <a:lnTo>
                    <a:pt x="33" y="0"/>
                  </a:lnTo>
                  <a:cubicBezTo>
                    <a:pt x="15" y="0"/>
                    <a:pt x="0" y="15"/>
                    <a:pt x="0" y="34"/>
                  </a:cubicBezTo>
                  <a:lnTo>
                    <a:pt x="0" y="500"/>
                  </a:lnTo>
                  <a:cubicBezTo>
                    <a:pt x="0" y="519"/>
                    <a:pt x="15" y="534"/>
                    <a:pt x="33" y="534"/>
                  </a:cubicBezTo>
                  <a:lnTo>
                    <a:pt x="150" y="534"/>
                  </a:lnTo>
                  <a:lnTo>
                    <a:pt x="150" y="734"/>
                  </a:lnTo>
                  <a:lnTo>
                    <a:pt x="350" y="534"/>
                  </a:lnTo>
                  <a:lnTo>
                    <a:pt x="767" y="534"/>
                  </a:lnTo>
                  <a:cubicBezTo>
                    <a:pt x="785" y="534"/>
                    <a:pt x="800" y="519"/>
                    <a:pt x="800" y="500"/>
                  </a:cubicBezTo>
                  <a:lnTo>
                    <a:pt x="800" y="34"/>
                  </a:lnTo>
                  <a:cubicBezTo>
                    <a:pt x="800" y="15"/>
                    <a:pt x="785" y="0"/>
                    <a:pt x="767"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420"/>
            </a:p>
          </p:txBody>
        </p:sp>
      </p:grpSp>
      <p:grpSp>
        <p:nvGrpSpPr>
          <p:cNvPr id="25" name="Group 24">
            <a:extLst>
              <a:ext uri="{FF2B5EF4-FFF2-40B4-BE49-F238E27FC236}">
                <a16:creationId xmlns:a16="http://schemas.microsoft.com/office/drawing/2014/main" id="{1DB6F216-F67A-408B-B7BC-0ADDF2A3F257}"/>
              </a:ext>
            </a:extLst>
          </p:cNvPr>
          <p:cNvGrpSpPr/>
          <p:nvPr userDrawn="1"/>
        </p:nvGrpSpPr>
        <p:grpSpPr>
          <a:xfrm>
            <a:off x="8684538" y="3163646"/>
            <a:ext cx="676480" cy="692633"/>
            <a:chOff x="17373600" y="6181344"/>
            <a:chExt cx="1353312" cy="1353312"/>
          </a:xfrm>
        </p:grpSpPr>
        <p:sp>
          <p:nvSpPr>
            <p:cNvPr id="72" name="Oval 71">
              <a:extLst>
                <a:ext uri="{FF2B5EF4-FFF2-40B4-BE49-F238E27FC236}">
                  <a16:creationId xmlns:a16="http://schemas.microsoft.com/office/drawing/2014/main" id="{6168D14C-F623-45DB-983C-582BCEE0E6A9}"/>
                </a:ext>
              </a:extLst>
            </p:cNvPr>
            <p:cNvSpPr/>
            <p:nvPr userDrawn="1"/>
          </p:nvSpPr>
          <p:spPr>
            <a:xfrm>
              <a:off x="17373600" y="6181344"/>
              <a:ext cx="1353312" cy="13533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75" name="Freeform 796">
              <a:extLst>
                <a:ext uri="{FF2B5EF4-FFF2-40B4-BE49-F238E27FC236}">
                  <a16:creationId xmlns:a16="http://schemas.microsoft.com/office/drawing/2014/main" id="{9B95C26A-DE50-44A7-B49E-C9328709DEC9}"/>
                </a:ext>
              </a:extLst>
            </p:cNvPr>
            <p:cNvSpPr>
              <a:spLocks noChangeAspect="1"/>
            </p:cNvSpPr>
            <p:nvPr userDrawn="1"/>
          </p:nvSpPr>
          <p:spPr bwMode="auto">
            <a:xfrm>
              <a:off x="17746254" y="6512624"/>
              <a:ext cx="608005" cy="690753"/>
            </a:xfrm>
            <a:custGeom>
              <a:avLst/>
              <a:gdLst>
                <a:gd name="T0" fmla="*/ 694 w 704"/>
                <a:gd name="T1" fmla="*/ 454 h 800"/>
                <a:gd name="T2" fmla="*/ 694 w 704"/>
                <a:gd name="T3" fmla="*/ 454 h 800"/>
                <a:gd name="T4" fmla="*/ 658 w 704"/>
                <a:gd name="T5" fmla="*/ 371 h 800"/>
                <a:gd name="T6" fmla="*/ 583 w 704"/>
                <a:gd name="T7" fmla="*/ 334 h 800"/>
                <a:gd name="T8" fmla="*/ 350 w 704"/>
                <a:gd name="T9" fmla="*/ 334 h 800"/>
                <a:gd name="T10" fmla="*/ 375 w 704"/>
                <a:gd name="T11" fmla="*/ 125 h 800"/>
                <a:gd name="T12" fmla="*/ 250 w 704"/>
                <a:gd name="T13" fmla="*/ 0 h 800"/>
                <a:gd name="T14" fmla="*/ 250 w 704"/>
                <a:gd name="T15" fmla="*/ 184 h 800"/>
                <a:gd name="T16" fmla="*/ 133 w 704"/>
                <a:gd name="T17" fmla="*/ 384 h 800"/>
                <a:gd name="T18" fmla="*/ 0 w 704"/>
                <a:gd name="T19" fmla="*/ 384 h 800"/>
                <a:gd name="T20" fmla="*/ 0 w 704"/>
                <a:gd name="T21" fmla="*/ 734 h 800"/>
                <a:gd name="T22" fmla="*/ 338 w 704"/>
                <a:gd name="T23" fmla="*/ 791 h 800"/>
                <a:gd name="T24" fmla="*/ 437 w 704"/>
                <a:gd name="T25" fmla="*/ 800 h 800"/>
                <a:gd name="T26" fmla="*/ 488 w 704"/>
                <a:gd name="T27" fmla="*/ 800 h 800"/>
                <a:gd name="T28" fmla="*/ 527 w 704"/>
                <a:gd name="T29" fmla="*/ 780 h 800"/>
                <a:gd name="T30" fmla="*/ 541 w 704"/>
                <a:gd name="T31" fmla="*/ 759 h 800"/>
                <a:gd name="T32" fmla="*/ 685 w 704"/>
                <a:gd name="T33" fmla="*/ 542 h 800"/>
                <a:gd name="T34" fmla="*/ 694 w 704"/>
                <a:gd name="T35" fmla="*/ 45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800">
                  <a:moveTo>
                    <a:pt x="694" y="454"/>
                  </a:moveTo>
                  <a:lnTo>
                    <a:pt x="694" y="454"/>
                  </a:lnTo>
                  <a:lnTo>
                    <a:pt x="658" y="371"/>
                  </a:lnTo>
                  <a:cubicBezTo>
                    <a:pt x="647" y="346"/>
                    <a:pt x="611" y="334"/>
                    <a:pt x="583" y="334"/>
                  </a:cubicBezTo>
                  <a:lnTo>
                    <a:pt x="350" y="334"/>
                  </a:lnTo>
                  <a:cubicBezTo>
                    <a:pt x="392" y="259"/>
                    <a:pt x="375" y="125"/>
                    <a:pt x="375" y="125"/>
                  </a:cubicBezTo>
                  <a:cubicBezTo>
                    <a:pt x="365" y="51"/>
                    <a:pt x="319" y="0"/>
                    <a:pt x="250" y="0"/>
                  </a:cubicBezTo>
                  <a:lnTo>
                    <a:pt x="250" y="184"/>
                  </a:lnTo>
                  <a:lnTo>
                    <a:pt x="133" y="384"/>
                  </a:lnTo>
                  <a:lnTo>
                    <a:pt x="0" y="384"/>
                  </a:lnTo>
                  <a:lnTo>
                    <a:pt x="0" y="734"/>
                  </a:lnTo>
                  <a:lnTo>
                    <a:pt x="338" y="791"/>
                  </a:lnTo>
                  <a:cubicBezTo>
                    <a:pt x="365" y="796"/>
                    <a:pt x="410" y="800"/>
                    <a:pt x="437" y="800"/>
                  </a:cubicBezTo>
                  <a:lnTo>
                    <a:pt x="488" y="800"/>
                  </a:lnTo>
                  <a:cubicBezTo>
                    <a:pt x="502" y="800"/>
                    <a:pt x="520" y="791"/>
                    <a:pt x="527" y="780"/>
                  </a:cubicBezTo>
                  <a:lnTo>
                    <a:pt x="541" y="759"/>
                  </a:lnTo>
                  <a:lnTo>
                    <a:pt x="685" y="542"/>
                  </a:lnTo>
                  <a:cubicBezTo>
                    <a:pt x="701" y="519"/>
                    <a:pt x="704" y="480"/>
                    <a:pt x="694" y="454"/>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420"/>
            </a:p>
          </p:txBody>
        </p:sp>
      </p:grpSp>
      <p:grpSp>
        <p:nvGrpSpPr>
          <p:cNvPr id="92" name="Group 91">
            <a:extLst>
              <a:ext uri="{FF2B5EF4-FFF2-40B4-BE49-F238E27FC236}">
                <a16:creationId xmlns:a16="http://schemas.microsoft.com/office/drawing/2014/main" id="{1FAE5424-6408-4F4A-A453-4A5AD4BA67E3}"/>
              </a:ext>
            </a:extLst>
          </p:cNvPr>
          <p:cNvGrpSpPr/>
          <p:nvPr userDrawn="1"/>
        </p:nvGrpSpPr>
        <p:grpSpPr>
          <a:xfrm>
            <a:off x="8684538" y="4389793"/>
            <a:ext cx="676480" cy="692633"/>
            <a:chOff x="17373600" y="8577072"/>
            <a:chExt cx="1353312" cy="1353312"/>
          </a:xfrm>
        </p:grpSpPr>
        <p:sp>
          <p:nvSpPr>
            <p:cNvPr id="73" name="Oval 72">
              <a:extLst>
                <a:ext uri="{FF2B5EF4-FFF2-40B4-BE49-F238E27FC236}">
                  <a16:creationId xmlns:a16="http://schemas.microsoft.com/office/drawing/2014/main" id="{5DB58170-BE04-42DD-ADB7-9D1846DBAB30}"/>
                </a:ext>
              </a:extLst>
            </p:cNvPr>
            <p:cNvSpPr/>
            <p:nvPr userDrawn="1"/>
          </p:nvSpPr>
          <p:spPr>
            <a:xfrm>
              <a:off x="17373600" y="8577072"/>
              <a:ext cx="1353312" cy="13533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20">
                <a:ln>
                  <a:noFill/>
                </a:ln>
              </a:endParaRPr>
            </a:p>
          </p:txBody>
        </p:sp>
        <p:sp>
          <p:nvSpPr>
            <p:cNvPr id="76" name="Freeform 781">
              <a:extLst>
                <a:ext uri="{FF2B5EF4-FFF2-40B4-BE49-F238E27FC236}">
                  <a16:creationId xmlns:a16="http://schemas.microsoft.com/office/drawing/2014/main" id="{FFDF3E24-9649-42A6-BE91-C38AEC7BD9EA}"/>
                </a:ext>
              </a:extLst>
            </p:cNvPr>
            <p:cNvSpPr>
              <a:spLocks noEditPoints="1"/>
            </p:cNvSpPr>
            <p:nvPr userDrawn="1"/>
          </p:nvSpPr>
          <p:spPr bwMode="auto">
            <a:xfrm>
              <a:off x="17670273" y="8872422"/>
              <a:ext cx="759968" cy="762612"/>
            </a:xfrm>
            <a:custGeom>
              <a:avLst/>
              <a:gdLst>
                <a:gd name="T0" fmla="*/ 299 w 598"/>
                <a:gd name="T1" fmla="*/ 437 h 599"/>
                <a:gd name="T2" fmla="*/ 162 w 598"/>
                <a:gd name="T3" fmla="*/ 300 h 599"/>
                <a:gd name="T4" fmla="*/ 299 w 598"/>
                <a:gd name="T5" fmla="*/ 162 h 599"/>
                <a:gd name="T6" fmla="*/ 436 w 598"/>
                <a:gd name="T7" fmla="*/ 300 h 599"/>
                <a:gd name="T8" fmla="*/ 299 w 598"/>
                <a:gd name="T9" fmla="*/ 437 h 599"/>
                <a:gd name="T10" fmla="*/ 470 w 598"/>
                <a:gd name="T11" fmla="*/ 223 h 599"/>
                <a:gd name="T12" fmla="*/ 529 w 598"/>
                <a:gd name="T13" fmla="*/ 105 h 599"/>
                <a:gd name="T14" fmla="*/ 494 w 598"/>
                <a:gd name="T15" fmla="*/ 70 h 599"/>
                <a:gd name="T16" fmla="*/ 375 w 598"/>
                <a:gd name="T17" fmla="*/ 129 h 599"/>
                <a:gd name="T18" fmla="*/ 366 w 598"/>
                <a:gd name="T19" fmla="*/ 125 h 599"/>
                <a:gd name="T20" fmla="*/ 324 w 598"/>
                <a:gd name="T21" fmla="*/ 0 h 599"/>
                <a:gd name="T22" fmla="*/ 274 w 598"/>
                <a:gd name="T23" fmla="*/ 0 h 599"/>
                <a:gd name="T24" fmla="*/ 233 w 598"/>
                <a:gd name="T25" fmla="*/ 125 h 599"/>
                <a:gd name="T26" fmla="*/ 223 w 598"/>
                <a:gd name="T27" fmla="*/ 129 h 599"/>
                <a:gd name="T28" fmla="*/ 105 w 598"/>
                <a:gd name="T29" fmla="*/ 70 h 599"/>
                <a:gd name="T30" fmla="*/ 70 w 598"/>
                <a:gd name="T31" fmla="*/ 105 h 599"/>
                <a:gd name="T32" fmla="*/ 129 w 598"/>
                <a:gd name="T33" fmla="*/ 223 h 599"/>
                <a:gd name="T34" fmla="*/ 125 w 598"/>
                <a:gd name="T35" fmla="*/ 233 h 599"/>
                <a:gd name="T36" fmla="*/ 0 w 598"/>
                <a:gd name="T37" fmla="*/ 275 h 599"/>
                <a:gd name="T38" fmla="*/ 0 w 598"/>
                <a:gd name="T39" fmla="*/ 325 h 599"/>
                <a:gd name="T40" fmla="*/ 124 w 598"/>
                <a:gd name="T41" fmla="*/ 366 h 599"/>
                <a:gd name="T42" fmla="*/ 129 w 598"/>
                <a:gd name="T43" fmla="*/ 376 h 599"/>
                <a:gd name="T44" fmla="*/ 70 w 598"/>
                <a:gd name="T45" fmla="*/ 494 h 599"/>
                <a:gd name="T46" fmla="*/ 105 w 598"/>
                <a:gd name="T47" fmla="*/ 530 h 599"/>
                <a:gd name="T48" fmla="*/ 223 w 598"/>
                <a:gd name="T49" fmla="*/ 471 h 599"/>
                <a:gd name="T50" fmla="*/ 233 w 598"/>
                <a:gd name="T51" fmla="*/ 475 h 599"/>
                <a:gd name="T52" fmla="*/ 274 w 598"/>
                <a:gd name="T53" fmla="*/ 599 h 599"/>
                <a:gd name="T54" fmla="*/ 324 w 598"/>
                <a:gd name="T55" fmla="*/ 599 h 599"/>
                <a:gd name="T56" fmla="*/ 366 w 598"/>
                <a:gd name="T57" fmla="*/ 475 h 599"/>
                <a:gd name="T58" fmla="*/ 376 w 598"/>
                <a:gd name="T59" fmla="*/ 471 h 599"/>
                <a:gd name="T60" fmla="*/ 493 w 598"/>
                <a:gd name="T61" fmla="*/ 529 h 599"/>
                <a:gd name="T62" fmla="*/ 528 w 598"/>
                <a:gd name="T63" fmla="*/ 494 h 599"/>
                <a:gd name="T64" fmla="*/ 470 w 598"/>
                <a:gd name="T65" fmla="*/ 377 h 599"/>
                <a:gd name="T66" fmla="*/ 474 w 598"/>
                <a:gd name="T67" fmla="*/ 366 h 599"/>
                <a:gd name="T68" fmla="*/ 598 w 598"/>
                <a:gd name="T69" fmla="*/ 325 h 599"/>
                <a:gd name="T70" fmla="*/ 598 w 598"/>
                <a:gd name="T71" fmla="*/ 275 h 599"/>
                <a:gd name="T72" fmla="*/ 474 w 598"/>
                <a:gd name="T73" fmla="*/ 233 h 599"/>
                <a:gd name="T74" fmla="*/ 470 w 598"/>
                <a:gd name="T75" fmla="*/ 22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8" h="599">
                  <a:moveTo>
                    <a:pt x="299" y="437"/>
                  </a:moveTo>
                  <a:cubicBezTo>
                    <a:pt x="223" y="437"/>
                    <a:pt x="162" y="376"/>
                    <a:pt x="162" y="300"/>
                  </a:cubicBezTo>
                  <a:cubicBezTo>
                    <a:pt x="162" y="224"/>
                    <a:pt x="223" y="162"/>
                    <a:pt x="299" y="162"/>
                  </a:cubicBezTo>
                  <a:cubicBezTo>
                    <a:pt x="375" y="162"/>
                    <a:pt x="436" y="224"/>
                    <a:pt x="436" y="300"/>
                  </a:cubicBezTo>
                  <a:cubicBezTo>
                    <a:pt x="436" y="376"/>
                    <a:pt x="375" y="437"/>
                    <a:pt x="299" y="437"/>
                  </a:cubicBezTo>
                  <a:close/>
                  <a:moveTo>
                    <a:pt x="470" y="223"/>
                  </a:moveTo>
                  <a:lnTo>
                    <a:pt x="529" y="105"/>
                  </a:lnTo>
                  <a:lnTo>
                    <a:pt x="494" y="70"/>
                  </a:lnTo>
                  <a:lnTo>
                    <a:pt x="375" y="129"/>
                  </a:lnTo>
                  <a:cubicBezTo>
                    <a:pt x="372" y="127"/>
                    <a:pt x="369" y="126"/>
                    <a:pt x="366" y="125"/>
                  </a:cubicBezTo>
                  <a:lnTo>
                    <a:pt x="324" y="0"/>
                  </a:lnTo>
                  <a:lnTo>
                    <a:pt x="274" y="0"/>
                  </a:lnTo>
                  <a:lnTo>
                    <a:pt x="233" y="125"/>
                  </a:lnTo>
                  <a:cubicBezTo>
                    <a:pt x="229" y="126"/>
                    <a:pt x="226" y="127"/>
                    <a:pt x="223" y="129"/>
                  </a:cubicBezTo>
                  <a:lnTo>
                    <a:pt x="105" y="70"/>
                  </a:lnTo>
                  <a:lnTo>
                    <a:pt x="70" y="105"/>
                  </a:lnTo>
                  <a:lnTo>
                    <a:pt x="129" y="223"/>
                  </a:lnTo>
                  <a:lnTo>
                    <a:pt x="125" y="233"/>
                  </a:lnTo>
                  <a:lnTo>
                    <a:pt x="0" y="275"/>
                  </a:lnTo>
                  <a:lnTo>
                    <a:pt x="0" y="325"/>
                  </a:lnTo>
                  <a:lnTo>
                    <a:pt x="124" y="366"/>
                  </a:lnTo>
                  <a:cubicBezTo>
                    <a:pt x="126" y="370"/>
                    <a:pt x="127" y="373"/>
                    <a:pt x="129" y="376"/>
                  </a:cubicBezTo>
                  <a:lnTo>
                    <a:pt x="70" y="494"/>
                  </a:lnTo>
                  <a:lnTo>
                    <a:pt x="105" y="530"/>
                  </a:lnTo>
                  <a:lnTo>
                    <a:pt x="223" y="471"/>
                  </a:lnTo>
                  <a:cubicBezTo>
                    <a:pt x="226" y="472"/>
                    <a:pt x="229" y="473"/>
                    <a:pt x="233" y="475"/>
                  </a:cubicBezTo>
                  <a:lnTo>
                    <a:pt x="274" y="599"/>
                  </a:lnTo>
                  <a:lnTo>
                    <a:pt x="324" y="599"/>
                  </a:lnTo>
                  <a:lnTo>
                    <a:pt x="366" y="475"/>
                  </a:lnTo>
                  <a:cubicBezTo>
                    <a:pt x="369" y="474"/>
                    <a:pt x="372" y="472"/>
                    <a:pt x="376" y="471"/>
                  </a:cubicBezTo>
                  <a:lnTo>
                    <a:pt x="493" y="529"/>
                  </a:lnTo>
                  <a:lnTo>
                    <a:pt x="528" y="494"/>
                  </a:lnTo>
                  <a:lnTo>
                    <a:pt x="470" y="377"/>
                  </a:lnTo>
                  <a:cubicBezTo>
                    <a:pt x="471" y="373"/>
                    <a:pt x="473" y="370"/>
                    <a:pt x="474" y="366"/>
                  </a:cubicBezTo>
                  <a:lnTo>
                    <a:pt x="598" y="325"/>
                  </a:lnTo>
                  <a:lnTo>
                    <a:pt x="598" y="275"/>
                  </a:lnTo>
                  <a:lnTo>
                    <a:pt x="474" y="233"/>
                  </a:lnTo>
                  <a:cubicBezTo>
                    <a:pt x="473" y="230"/>
                    <a:pt x="471" y="226"/>
                    <a:pt x="470" y="223"/>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IN" sz="2420"/>
            </a:p>
          </p:txBody>
        </p:sp>
      </p:grpSp>
      <p:sp>
        <p:nvSpPr>
          <p:cNvPr id="16" name="Text Placeholder 15">
            <a:extLst>
              <a:ext uri="{FF2B5EF4-FFF2-40B4-BE49-F238E27FC236}">
                <a16:creationId xmlns:a16="http://schemas.microsoft.com/office/drawing/2014/main" id="{2EAE06DB-FFF0-44F2-B091-ADB8C38714B0}"/>
              </a:ext>
            </a:extLst>
          </p:cNvPr>
          <p:cNvSpPr>
            <a:spLocks noGrp="1"/>
          </p:cNvSpPr>
          <p:nvPr userDrawn="1">
            <p:ph type="body" sz="quarter" idx="13" hasCustomPrompt="1"/>
          </p:nvPr>
        </p:nvSpPr>
        <p:spPr>
          <a:xfrm>
            <a:off x="9470939" y="1937792"/>
            <a:ext cx="2383804" cy="692243"/>
          </a:xfrm>
        </p:spPr>
        <p:txBody>
          <a:bodyPr anchor="ctr">
            <a:noAutofit/>
          </a:bodyPr>
          <a:lstStyle>
            <a:lvl1pPr marL="0" indent="0">
              <a:buNone/>
              <a:defRPr sz="1600"/>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is a pseudo-Latin text used in web design</a:t>
            </a:r>
            <a:endParaRPr lang="en-US" dirty="0"/>
          </a:p>
        </p:txBody>
      </p:sp>
      <p:sp>
        <p:nvSpPr>
          <p:cNvPr id="78" name="Text Placeholder 15">
            <a:extLst>
              <a:ext uri="{FF2B5EF4-FFF2-40B4-BE49-F238E27FC236}">
                <a16:creationId xmlns:a16="http://schemas.microsoft.com/office/drawing/2014/main" id="{A2AAA719-76A5-40DD-B1AC-7BA77EA37F7A}"/>
              </a:ext>
            </a:extLst>
          </p:cNvPr>
          <p:cNvSpPr>
            <a:spLocks noGrp="1"/>
          </p:cNvSpPr>
          <p:nvPr userDrawn="1">
            <p:ph type="body" sz="quarter" idx="14" hasCustomPrompt="1"/>
          </p:nvPr>
        </p:nvSpPr>
        <p:spPr>
          <a:xfrm>
            <a:off x="9470673" y="3164036"/>
            <a:ext cx="2383804" cy="692243"/>
          </a:xfrm>
        </p:spPr>
        <p:txBody>
          <a:bodyPr anchor="ctr">
            <a:noAutofit/>
          </a:bodyPr>
          <a:lstStyle>
            <a:lvl1pPr marL="0" indent="0">
              <a:buNone/>
              <a:defRPr sz="1600"/>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is a pseudo-Latin text used in web design</a:t>
            </a:r>
            <a:endParaRPr lang="en-US" dirty="0"/>
          </a:p>
        </p:txBody>
      </p:sp>
      <p:sp>
        <p:nvSpPr>
          <p:cNvPr id="79" name="Text Placeholder 15">
            <a:extLst>
              <a:ext uri="{FF2B5EF4-FFF2-40B4-BE49-F238E27FC236}">
                <a16:creationId xmlns:a16="http://schemas.microsoft.com/office/drawing/2014/main" id="{EAAEC02C-4794-420C-8589-6BFAEE5C78E3}"/>
              </a:ext>
            </a:extLst>
          </p:cNvPr>
          <p:cNvSpPr>
            <a:spLocks noGrp="1"/>
          </p:cNvSpPr>
          <p:nvPr userDrawn="1">
            <p:ph type="body" sz="quarter" idx="15" hasCustomPrompt="1"/>
          </p:nvPr>
        </p:nvSpPr>
        <p:spPr>
          <a:xfrm>
            <a:off x="9470407" y="4390280"/>
            <a:ext cx="2383804" cy="692243"/>
          </a:xfrm>
        </p:spPr>
        <p:txBody>
          <a:bodyPr anchor="ctr">
            <a:noAutofit/>
          </a:bodyPr>
          <a:lstStyle>
            <a:lvl1pPr marL="0" indent="0">
              <a:buNone/>
              <a:defRPr sz="1600"/>
            </a:lvl1pPr>
            <a:lvl2pPr marL="914411" indent="0">
              <a:buNone/>
              <a:defRPr sz="2000"/>
            </a:lvl2pPr>
            <a:lvl3pPr marL="1828823" indent="0">
              <a:buNone/>
              <a:defRPr sz="1800"/>
            </a:lvl3pPr>
            <a:lvl4pPr marL="2743234" indent="0">
              <a:buNone/>
              <a:defRPr sz="1600"/>
            </a:lvl4pPr>
            <a:lvl5pPr marL="3657645" indent="0">
              <a:buNone/>
              <a:defRPr sz="1200"/>
            </a:lvl5pPr>
          </a:lstStyle>
          <a:p>
            <a:pPr lvl="0"/>
            <a:r>
              <a:rPr lang="en-IN" dirty="0"/>
              <a:t>Lorem ipsum is a pseudo-Latin text used in web design</a:t>
            </a:r>
            <a:endParaRPr lang="en-US" dirty="0"/>
          </a:p>
        </p:txBody>
      </p:sp>
      <p:grpSp>
        <p:nvGrpSpPr>
          <p:cNvPr id="80" name="Group 79">
            <a:extLst>
              <a:ext uri="{FF2B5EF4-FFF2-40B4-BE49-F238E27FC236}">
                <a16:creationId xmlns:a16="http://schemas.microsoft.com/office/drawing/2014/main" id="{2B3A7A81-E239-4922-9400-9EA9DC678A9D}"/>
              </a:ext>
            </a:extLst>
          </p:cNvPr>
          <p:cNvGrpSpPr/>
          <p:nvPr userDrawn="1"/>
        </p:nvGrpSpPr>
        <p:grpSpPr>
          <a:xfrm>
            <a:off x="588914" y="5122868"/>
            <a:ext cx="2470269" cy="507951"/>
            <a:chOff x="327660" y="3794425"/>
            <a:chExt cx="2476500" cy="497356"/>
          </a:xfrm>
        </p:grpSpPr>
        <p:sp>
          <p:nvSpPr>
            <p:cNvPr id="81" name="Oval 80">
              <a:extLst>
                <a:ext uri="{FF2B5EF4-FFF2-40B4-BE49-F238E27FC236}">
                  <a16:creationId xmlns:a16="http://schemas.microsoft.com/office/drawing/2014/main" id="{722DC343-FBF9-4517-826A-7B15438BF555}"/>
                </a:ext>
              </a:extLst>
            </p:cNvPr>
            <p:cNvSpPr/>
            <p:nvPr/>
          </p:nvSpPr>
          <p:spPr>
            <a:xfrm>
              <a:off x="32766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82" name="Oval 81">
              <a:extLst>
                <a:ext uri="{FF2B5EF4-FFF2-40B4-BE49-F238E27FC236}">
                  <a16:creationId xmlns:a16="http://schemas.microsoft.com/office/drawing/2014/main" id="{CFE6355B-A1B8-4774-AC57-D4C8DE71CA9E}"/>
                </a:ext>
              </a:extLst>
            </p:cNvPr>
            <p:cNvSpPr/>
            <p:nvPr/>
          </p:nvSpPr>
          <p:spPr>
            <a:xfrm>
              <a:off x="987375"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83" name="Oval 82">
              <a:extLst>
                <a:ext uri="{FF2B5EF4-FFF2-40B4-BE49-F238E27FC236}">
                  <a16:creationId xmlns:a16="http://schemas.microsoft.com/office/drawing/2014/main" id="{ACAA0CB5-A6C4-40A1-A63A-1DC9921E074C}"/>
                </a:ext>
              </a:extLst>
            </p:cNvPr>
            <p:cNvSpPr/>
            <p:nvPr/>
          </p:nvSpPr>
          <p:spPr>
            <a:xfrm>
              <a:off x="1647090"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84" name="Oval 83">
              <a:extLst>
                <a:ext uri="{FF2B5EF4-FFF2-40B4-BE49-F238E27FC236}">
                  <a16:creationId xmlns:a16="http://schemas.microsoft.com/office/drawing/2014/main" id="{D6ABBE12-0237-487C-8FE6-D50F9962E68E}"/>
                </a:ext>
              </a:extLst>
            </p:cNvPr>
            <p:cNvSpPr/>
            <p:nvPr/>
          </p:nvSpPr>
          <p:spPr>
            <a:xfrm>
              <a:off x="2306804" y="3794425"/>
              <a:ext cx="497356" cy="4973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2800"/>
            </a:p>
          </p:txBody>
        </p:sp>
        <p:sp>
          <p:nvSpPr>
            <p:cNvPr id="85" name="Freeform 5">
              <a:extLst>
                <a:ext uri="{FF2B5EF4-FFF2-40B4-BE49-F238E27FC236}">
                  <a16:creationId xmlns:a16="http://schemas.microsoft.com/office/drawing/2014/main" id="{FFEE5A4E-F8E1-4EB5-8A7D-FD504CFAC5B5}"/>
                </a:ext>
              </a:extLst>
            </p:cNvPr>
            <p:cNvSpPr>
              <a:spLocks noEditPoints="1"/>
            </p:cNvSpPr>
            <p:nvPr/>
          </p:nvSpPr>
          <p:spPr bwMode="auto">
            <a:xfrm>
              <a:off x="510819" y="3902451"/>
              <a:ext cx="131038" cy="281305"/>
            </a:xfrm>
            <a:custGeom>
              <a:avLst/>
              <a:gdLst>
                <a:gd name="T0" fmla="*/ 29 w 134"/>
                <a:gd name="T1" fmla="*/ 56 h 288"/>
                <a:gd name="T2" fmla="*/ 29 w 134"/>
                <a:gd name="T3" fmla="*/ 95 h 288"/>
                <a:gd name="T4" fmla="*/ 0 w 134"/>
                <a:gd name="T5" fmla="*/ 95 h 288"/>
                <a:gd name="T6" fmla="*/ 0 w 134"/>
                <a:gd name="T7" fmla="*/ 144 h 288"/>
                <a:gd name="T8" fmla="*/ 29 w 134"/>
                <a:gd name="T9" fmla="*/ 144 h 288"/>
                <a:gd name="T10" fmla="*/ 29 w 134"/>
                <a:gd name="T11" fmla="*/ 288 h 288"/>
                <a:gd name="T12" fmla="*/ 89 w 134"/>
                <a:gd name="T13" fmla="*/ 288 h 288"/>
                <a:gd name="T14" fmla="*/ 89 w 134"/>
                <a:gd name="T15" fmla="*/ 144 h 288"/>
                <a:gd name="T16" fmla="*/ 129 w 134"/>
                <a:gd name="T17" fmla="*/ 144 h 288"/>
                <a:gd name="T18" fmla="*/ 134 w 134"/>
                <a:gd name="T19" fmla="*/ 95 h 288"/>
                <a:gd name="T20" fmla="*/ 89 w 134"/>
                <a:gd name="T21" fmla="*/ 95 h 288"/>
                <a:gd name="T22" fmla="*/ 89 w 134"/>
                <a:gd name="T23" fmla="*/ 62 h 288"/>
                <a:gd name="T24" fmla="*/ 102 w 134"/>
                <a:gd name="T25" fmla="*/ 50 h 288"/>
                <a:gd name="T26" fmla="*/ 134 w 134"/>
                <a:gd name="T27" fmla="*/ 50 h 288"/>
                <a:gd name="T28" fmla="*/ 134 w 134"/>
                <a:gd name="T29" fmla="*/ 0 h 288"/>
                <a:gd name="T30" fmla="*/ 90 w 134"/>
                <a:gd name="T31" fmla="*/ 0 h 288"/>
                <a:gd name="T32" fmla="*/ 29 w 134"/>
                <a:gd name="T33" fmla="*/ 56 h 288"/>
                <a:gd name="T34" fmla="*/ 29 w 134"/>
                <a:gd name="T35" fmla="*/ 56 h 288"/>
                <a:gd name="T36" fmla="*/ 29 w 134"/>
                <a:gd name="T37" fmla="*/ 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4" h="288">
                  <a:moveTo>
                    <a:pt x="29" y="56"/>
                  </a:moveTo>
                  <a:cubicBezTo>
                    <a:pt x="29" y="95"/>
                    <a:pt x="29" y="95"/>
                    <a:pt x="29" y="95"/>
                  </a:cubicBezTo>
                  <a:cubicBezTo>
                    <a:pt x="0" y="95"/>
                    <a:pt x="0" y="95"/>
                    <a:pt x="0" y="95"/>
                  </a:cubicBezTo>
                  <a:cubicBezTo>
                    <a:pt x="0" y="144"/>
                    <a:pt x="0" y="144"/>
                    <a:pt x="0" y="144"/>
                  </a:cubicBezTo>
                  <a:cubicBezTo>
                    <a:pt x="29" y="144"/>
                    <a:pt x="29" y="144"/>
                    <a:pt x="29" y="144"/>
                  </a:cubicBezTo>
                  <a:cubicBezTo>
                    <a:pt x="29" y="288"/>
                    <a:pt x="29" y="288"/>
                    <a:pt x="29" y="288"/>
                  </a:cubicBezTo>
                  <a:cubicBezTo>
                    <a:pt x="89" y="288"/>
                    <a:pt x="89" y="288"/>
                    <a:pt x="89" y="288"/>
                  </a:cubicBezTo>
                  <a:cubicBezTo>
                    <a:pt x="89" y="144"/>
                    <a:pt x="89" y="144"/>
                    <a:pt x="89" y="144"/>
                  </a:cubicBezTo>
                  <a:cubicBezTo>
                    <a:pt x="129" y="144"/>
                    <a:pt x="129" y="144"/>
                    <a:pt x="129" y="144"/>
                  </a:cubicBezTo>
                  <a:cubicBezTo>
                    <a:pt x="129" y="144"/>
                    <a:pt x="133" y="121"/>
                    <a:pt x="134" y="95"/>
                  </a:cubicBezTo>
                  <a:cubicBezTo>
                    <a:pt x="89" y="95"/>
                    <a:pt x="89" y="95"/>
                    <a:pt x="89" y="95"/>
                  </a:cubicBezTo>
                  <a:cubicBezTo>
                    <a:pt x="89" y="62"/>
                    <a:pt x="89" y="62"/>
                    <a:pt x="89" y="62"/>
                  </a:cubicBezTo>
                  <a:cubicBezTo>
                    <a:pt x="89" y="57"/>
                    <a:pt x="95" y="50"/>
                    <a:pt x="102" y="50"/>
                  </a:cubicBezTo>
                  <a:cubicBezTo>
                    <a:pt x="134" y="50"/>
                    <a:pt x="134" y="50"/>
                    <a:pt x="134" y="50"/>
                  </a:cubicBezTo>
                  <a:cubicBezTo>
                    <a:pt x="134" y="0"/>
                    <a:pt x="134" y="0"/>
                    <a:pt x="134" y="0"/>
                  </a:cubicBezTo>
                  <a:cubicBezTo>
                    <a:pt x="90" y="0"/>
                    <a:pt x="90" y="0"/>
                    <a:pt x="90" y="0"/>
                  </a:cubicBezTo>
                  <a:cubicBezTo>
                    <a:pt x="28" y="0"/>
                    <a:pt x="29" y="49"/>
                    <a:pt x="29" y="56"/>
                  </a:cubicBezTo>
                  <a:close/>
                  <a:moveTo>
                    <a:pt x="29" y="56"/>
                  </a:moveTo>
                  <a:cubicBezTo>
                    <a:pt x="29" y="56"/>
                    <a:pt x="29" y="56"/>
                    <a:pt x="29" y="5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86" name="Freeform 9">
              <a:extLst>
                <a:ext uri="{FF2B5EF4-FFF2-40B4-BE49-F238E27FC236}">
                  <a16:creationId xmlns:a16="http://schemas.microsoft.com/office/drawing/2014/main" id="{26CE7D73-772E-4056-A5D7-09AF54633268}"/>
                </a:ext>
              </a:extLst>
            </p:cNvPr>
            <p:cNvSpPr>
              <a:spLocks noEditPoints="1"/>
            </p:cNvSpPr>
            <p:nvPr/>
          </p:nvSpPr>
          <p:spPr bwMode="auto">
            <a:xfrm>
              <a:off x="1095432" y="3908550"/>
              <a:ext cx="281242" cy="269107"/>
            </a:xfrm>
            <a:custGeom>
              <a:avLst/>
              <a:gdLst>
                <a:gd name="T0" fmla="*/ 288 w 288"/>
                <a:gd name="T1" fmla="*/ 169 h 275"/>
                <a:gd name="T2" fmla="*/ 288 w 288"/>
                <a:gd name="T3" fmla="*/ 275 h 275"/>
                <a:gd name="T4" fmla="*/ 226 w 288"/>
                <a:gd name="T5" fmla="*/ 275 h 275"/>
                <a:gd name="T6" fmla="*/ 226 w 288"/>
                <a:gd name="T7" fmla="*/ 176 h 275"/>
                <a:gd name="T8" fmla="*/ 195 w 288"/>
                <a:gd name="T9" fmla="*/ 134 h 275"/>
                <a:gd name="T10" fmla="*/ 163 w 288"/>
                <a:gd name="T11" fmla="*/ 156 h 275"/>
                <a:gd name="T12" fmla="*/ 161 w 288"/>
                <a:gd name="T13" fmla="*/ 171 h 275"/>
                <a:gd name="T14" fmla="*/ 161 w 288"/>
                <a:gd name="T15" fmla="*/ 275 h 275"/>
                <a:gd name="T16" fmla="*/ 100 w 288"/>
                <a:gd name="T17" fmla="*/ 275 h 275"/>
                <a:gd name="T18" fmla="*/ 100 w 288"/>
                <a:gd name="T19" fmla="*/ 90 h 275"/>
                <a:gd name="T20" fmla="*/ 161 w 288"/>
                <a:gd name="T21" fmla="*/ 90 h 275"/>
                <a:gd name="T22" fmla="*/ 161 w 288"/>
                <a:gd name="T23" fmla="*/ 116 h 275"/>
                <a:gd name="T24" fmla="*/ 161 w 288"/>
                <a:gd name="T25" fmla="*/ 116 h 275"/>
                <a:gd name="T26" fmla="*/ 161 w 288"/>
                <a:gd name="T27" fmla="*/ 116 h 275"/>
                <a:gd name="T28" fmla="*/ 161 w 288"/>
                <a:gd name="T29" fmla="*/ 116 h 275"/>
                <a:gd name="T30" fmla="*/ 217 w 288"/>
                <a:gd name="T31" fmla="*/ 85 h 275"/>
                <a:gd name="T32" fmla="*/ 288 w 288"/>
                <a:gd name="T33" fmla="*/ 169 h 275"/>
                <a:gd name="T34" fmla="*/ 35 w 288"/>
                <a:gd name="T35" fmla="*/ 0 h 275"/>
                <a:gd name="T36" fmla="*/ 0 w 288"/>
                <a:gd name="T37" fmla="*/ 32 h 275"/>
                <a:gd name="T38" fmla="*/ 34 w 288"/>
                <a:gd name="T39" fmla="*/ 64 h 275"/>
                <a:gd name="T40" fmla="*/ 35 w 288"/>
                <a:gd name="T41" fmla="*/ 64 h 275"/>
                <a:gd name="T42" fmla="*/ 69 w 288"/>
                <a:gd name="T43" fmla="*/ 32 h 275"/>
                <a:gd name="T44" fmla="*/ 35 w 288"/>
                <a:gd name="T45" fmla="*/ 0 h 275"/>
                <a:gd name="T46" fmla="*/ 4 w 288"/>
                <a:gd name="T47" fmla="*/ 275 h 275"/>
                <a:gd name="T48" fmla="*/ 65 w 288"/>
                <a:gd name="T49" fmla="*/ 275 h 275"/>
                <a:gd name="T50" fmla="*/ 65 w 288"/>
                <a:gd name="T51" fmla="*/ 90 h 275"/>
                <a:gd name="T52" fmla="*/ 4 w 288"/>
                <a:gd name="T53" fmla="*/ 90 h 275"/>
                <a:gd name="T54" fmla="*/ 4 w 288"/>
                <a:gd name="T55" fmla="*/ 275 h 275"/>
                <a:gd name="T56" fmla="*/ 4 w 288"/>
                <a:gd name="T57" fmla="*/ 275 h 275"/>
                <a:gd name="T58" fmla="*/ 4 w 288"/>
                <a:gd name="T59"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8" h="275">
                  <a:moveTo>
                    <a:pt x="288" y="169"/>
                  </a:moveTo>
                  <a:cubicBezTo>
                    <a:pt x="288" y="275"/>
                    <a:pt x="288" y="275"/>
                    <a:pt x="288" y="275"/>
                  </a:cubicBezTo>
                  <a:cubicBezTo>
                    <a:pt x="226" y="275"/>
                    <a:pt x="226" y="275"/>
                    <a:pt x="226" y="275"/>
                  </a:cubicBezTo>
                  <a:cubicBezTo>
                    <a:pt x="226" y="176"/>
                    <a:pt x="226" y="176"/>
                    <a:pt x="226" y="176"/>
                  </a:cubicBezTo>
                  <a:cubicBezTo>
                    <a:pt x="226" y="151"/>
                    <a:pt x="217" y="134"/>
                    <a:pt x="195" y="134"/>
                  </a:cubicBezTo>
                  <a:cubicBezTo>
                    <a:pt x="178" y="134"/>
                    <a:pt x="168" y="145"/>
                    <a:pt x="163" y="156"/>
                  </a:cubicBezTo>
                  <a:cubicBezTo>
                    <a:pt x="162" y="160"/>
                    <a:pt x="161" y="166"/>
                    <a:pt x="161" y="171"/>
                  </a:cubicBezTo>
                  <a:cubicBezTo>
                    <a:pt x="161" y="275"/>
                    <a:pt x="161" y="275"/>
                    <a:pt x="161" y="275"/>
                  </a:cubicBezTo>
                  <a:cubicBezTo>
                    <a:pt x="100" y="275"/>
                    <a:pt x="100" y="275"/>
                    <a:pt x="100" y="275"/>
                  </a:cubicBezTo>
                  <a:cubicBezTo>
                    <a:pt x="100" y="275"/>
                    <a:pt x="100" y="107"/>
                    <a:pt x="100" y="90"/>
                  </a:cubicBezTo>
                  <a:cubicBezTo>
                    <a:pt x="161" y="90"/>
                    <a:pt x="161" y="90"/>
                    <a:pt x="161" y="90"/>
                  </a:cubicBezTo>
                  <a:cubicBezTo>
                    <a:pt x="161" y="116"/>
                    <a:pt x="161" y="116"/>
                    <a:pt x="161" y="116"/>
                  </a:cubicBezTo>
                  <a:cubicBezTo>
                    <a:pt x="161" y="116"/>
                    <a:pt x="161" y="116"/>
                    <a:pt x="161" y="116"/>
                  </a:cubicBezTo>
                  <a:cubicBezTo>
                    <a:pt x="161" y="116"/>
                    <a:pt x="161" y="116"/>
                    <a:pt x="161" y="116"/>
                  </a:cubicBezTo>
                  <a:cubicBezTo>
                    <a:pt x="161" y="116"/>
                    <a:pt x="161" y="116"/>
                    <a:pt x="161" y="116"/>
                  </a:cubicBezTo>
                  <a:cubicBezTo>
                    <a:pt x="169" y="103"/>
                    <a:pt x="184" y="85"/>
                    <a:pt x="217" y="85"/>
                  </a:cubicBezTo>
                  <a:cubicBezTo>
                    <a:pt x="258" y="85"/>
                    <a:pt x="288" y="112"/>
                    <a:pt x="288" y="169"/>
                  </a:cubicBezTo>
                  <a:close/>
                  <a:moveTo>
                    <a:pt x="35" y="0"/>
                  </a:moveTo>
                  <a:cubicBezTo>
                    <a:pt x="14" y="0"/>
                    <a:pt x="0" y="14"/>
                    <a:pt x="0" y="32"/>
                  </a:cubicBezTo>
                  <a:cubicBezTo>
                    <a:pt x="0" y="50"/>
                    <a:pt x="13" y="64"/>
                    <a:pt x="34" y="64"/>
                  </a:cubicBezTo>
                  <a:cubicBezTo>
                    <a:pt x="35" y="64"/>
                    <a:pt x="35" y="64"/>
                    <a:pt x="35" y="64"/>
                  </a:cubicBezTo>
                  <a:cubicBezTo>
                    <a:pt x="56" y="64"/>
                    <a:pt x="69" y="50"/>
                    <a:pt x="69" y="32"/>
                  </a:cubicBezTo>
                  <a:cubicBezTo>
                    <a:pt x="69" y="14"/>
                    <a:pt x="56" y="0"/>
                    <a:pt x="35" y="0"/>
                  </a:cubicBezTo>
                  <a:close/>
                  <a:moveTo>
                    <a:pt x="4" y="275"/>
                  </a:moveTo>
                  <a:cubicBezTo>
                    <a:pt x="65" y="275"/>
                    <a:pt x="65" y="275"/>
                    <a:pt x="65" y="275"/>
                  </a:cubicBezTo>
                  <a:cubicBezTo>
                    <a:pt x="65" y="90"/>
                    <a:pt x="65" y="90"/>
                    <a:pt x="65" y="90"/>
                  </a:cubicBezTo>
                  <a:cubicBezTo>
                    <a:pt x="4" y="90"/>
                    <a:pt x="4" y="90"/>
                    <a:pt x="4" y="90"/>
                  </a:cubicBezTo>
                  <a:lnTo>
                    <a:pt x="4" y="275"/>
                  </a:lnTo>
                  <a:close/>
                  <a:moveTo>
                    <a:pt x="4" y="275"/>
                  </a:moveTo>
                  <a:cubicBezTo>
                    <a:pt x="4" y="275"/>
                    <a:pt x="4" y="275"/>
                    <a:pt x="4" y="27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87" name="Freeform 13">
              <a:extLst>
                <a:ext uri="{FF2B5EF4-FFF2-40B4-BE49-F238E27FC236}">
                  <a16:creationId xmlns:a16="http://schemas.microsoft.com/office/drawing/2014/main" id="{E303E11C-E0A1-49E9-8CFA-D9A59902B403}"/>
                </a:ext>
              </a:extLst>
            </p:cNvPr>
            <p:cNvSpPr>
              <a:spLocks noEditPoints="1"/>
            </p:cNvSpPr>
            <p:nvPr/>
          </p:nvSpPr>
          <p:spPr bwMode="auto">
            <a:xfrm>
              <a:off x="1752551" y="3923150"/>
              <a:ext cx="286434" cy="239906"/>
            </a:xfrm>
            <a:custGeom>
              <a:avLst/>
              <a:gdLst>
                <a:gd name="T0" fmla="*/ 255 w 288"/>
                <a:gd name="T1" fmla="*/ 88 h 240"/>
                <a:gd name="T2" fmla="*/ 287 w 288"/>
                <a:gd name="T3" fmla="*/ 70 h 240"/>
                <a:gd name="T4" fmla="*/ 253 w 288"/>
                <a:gd name="T5" fmla="*/ 73 h 240"/>
                <a:gd name="T6" fmla="*/ 251 w 288"/>
                <a:gd name="T7" fmla="*/ 67 h 240"/>
                <a:gd name="T8" fmla="*/ 190 w 288"/>
                <a:gd name="T9" fmla="*/ 19 h 240"/>
                <a:gd name="T10" fmla="*/ 197 w 288"/>
                <a:gd name="T11" fmla="*/ 16 h 240"/>
                <a:gd name="T12" fmla="*/ 215 w 288"/>
                <a:gd name="T13" fmla="*/ 6 h 240"/>
                <a:gd name="T14" fmla="*/ 187 w 288"/>
                <a:gd name="T15" fmla="*/ 12 h 240"/>
                <a:gd name="T16" fmla="*/ 202 w 288"/>
                <a:gd name="T17" fmla="*/ 0 h 240"/>
                <a:gd name="T18" fmla="*/ 179 w 288"/>
                <a:gd name="T19" fmla="*/ 11 h 240"/>
                <a:gd name="T20" fmla="*/ 184 w 288"/>
                <a:gd name="T21" fmla="*/ 2 h 240"/>
                <a:gd name="T22" fmla="*/ 139 w 288"/>
                <a:gd name="T23" fmla="*/ 72 h 240"/>
                <a:gd name="T24" fmla="*/ 117 w 288"/>
                <a:gd name="T25" fmla="*/ 54 h 240"/>
                <a:gd name="T26" fmla="*/ 43 w 288"/>
                <a:gd name="T27" fmla="*/ 22 h 240"/>
                <a:gd name="T28" fmla="*/ 68 w 288"/>
                <a:gd name="T29" fmla="*/ 58 h 240"/>
                <a:gd name="T30" fmla="*/ 50 w 288"/>
                <a:gd name="T31" fmla="*/ 60 h 240"/>
                <a:gd name="T32" fmla="*/ 82 w 288"/>
                <a:gd name="T33" fmla="*/ 89 h 240"/>
                <a:gd name="T34" fmla="*/ 62 w 288"/>
                <a:gd name="T35" fmla="*/ 96 h 240"/>
                <a:gd name="T36" fmla="*/ 98 w 288"/>
                <a:gd name="T37" fmla="*/ 114 h 240"/>
                <a:gd name="T38" fmla="*/ 107 w 288"/>
                <a:gd name="T39" fmla="*/ 138 h 240"/>
                <a:gd name="T40" fmla="*/ 0 w 288"/>
                <a:gd name="T41" fmla="*/ 141 h 240"/>
                <a:gd name="T42" fmla="*/ 254 w 288"/>
                <a:gd name="T43" fmla="*/ 105 h 240"/>
                <a:gd name="T44" fmla="*/ 288 w 288"/>
                <a:gd name="T45" fmla="*/ 92 h 240"/>
                <a:gd name="T46" fmla="*/ 255 w 288"/>
                <a:gd name="T47" fmla="*/ 88 h 240"/>
                <a:gd name="T48" fmla="*/ 255 w 288"/>
                <a:gd name="T49" fmla="*/ 88 h 240"/>
                <a:gd name="T50" fmla="*/ 255 w 288"/>
                <a:gd name="T51" fmla="*/ 8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8" h="240">
                  <a:moveTo>
                    <a:pt x="255" y="88"/>
                  </a:moveTo>
                  <a:cubicBezTo>
                    <a:pt x="272" y="87"/>
                    <a:pt x="283" y="80"/>
                    <a:pt x="287" y="70"/>
                  </a:cubicBezTo>
                  <a:cubicBezTo>
                    <a:pt x="281" y="73"/>
                    <a:pt x="263" y="77"/>
                    <a:pt x="253" y="73"/>
                  </a:cubicBezTo>
                  <a:cubicBezTo>
                    <a:pt x="252" y="71"/>
                    <a:pt x="252" y="69"/>
                    <a:pt x="251" y="67"/>
                  </a:cubicBezTo>
                  <a:cubicBezTo>
                    <a:pt x="244" y="39"/>
                    <a:pt x="217" y="16"/>
                    <a:pt x="190" y="19"/>
                  </a:cubicBezTo>
                  <a:cubicBezTo>
                    <a:pt x="192" y="18"/>
                    <a:pt x="195" y="17"/>
                    <a:pt x="197" y="16"/>
                  </a:cubicBezTo>
                  <a:cubicBezTo>
                    <a:pt x="200" y="15"/>
                    <a:pt x="218" y="12"/>
                    <a:pt x="215" y="6"/>
                  </a:cubicBezTo>
                  <a:cubicBezTo>
                    <a:pt x="212" y="1"/>
                    <a:pt x="191" y="10"/>
                    <a:pt x="187" y="12"/>
                  </a:cubicBezTo>
                  <a:cubicBezTo>
                    <a:pt x="192" y="10"/>
                    <a:pt x="201" y="6"/>
                    <a:pt x="202" y="0"/>
                  </a:cubicBezTo>
                  <a:cubicBezTo>
                    <a:pt x="194" y="1"/>
                    <a:pt x="186" y="5"/>
                    <a:pt x="179" y="11"/>
                  </a:cubicBezTo>
                  <a:cubicBezTo>
                    <a:pt x="182" y="8"/>
                    <a:pt x="183" y="5"/>
                    <a:pt x="184" y="2"/>
                  </a:cubicBezTo>
                  <a:cubicBezTo>
                    <a:pt x="162" y="16"/>
                    <a:pt x="149" y="44"/>
                    <a:pt x="139" y="72"/>
                  </a:cubicBezTo>
                  <a:cubicBezTo>
                    <a:pt x="131" y="64"/>
                    <a:pt x="123" y="58"/>
                    <a:pt x="117" y="54"/>
                  </a:cubicBezTo>
                  <a:cubicBezTo>
                    <a:pt x="99" y="44"/>
                    <a:pt x="77" y="34"/>
                    <a:pt x="43" y="22"/>
                  </a:cubicBezTo>
                  <a:cubicBezTo>
                    <a:pt x="42" y="33"/>
                    <a:pt x="49" y="48"/>
                    <a:pt x="68" y="58"/>
                  </a:cubicBezTo>
                  <a:cubicBezTo>
                    <a:pt x="63" y="57"/>
                    <a:pt x="56" y="59"/>
                    <a:pt x="50" y="60"/>
                  </a:cubicBezTo>
                  <a:cubicBezTo>
                    <a:pt x="52" y="73"/>
                    <a:pt x="60" y="84"/>
                    <a:pt x="82" y="89"/>
                  </a:cubicBezTo>
                  <a:cubicBezTo>
                    <a:pt x="72" y="89"/>
                    <a:pt x="67" y="92"/>
                    <a:pt x="62" y="96"/>
                  </a:cubicBezTo>
                  <a:cubicBezTo>
                    <a:pt x="67" y="105"/>
                    <a:pt x="78" y="116"/>
                    <a:pt x="98" y="114"/>
                  </a:cubicBezTo>
                  <a:cubicBezTo>
                    <a:pt x="76" y="123"/>
                    <a:pt x="89" y="141"/>
                    <a:pt x="107" y="138"/>
                  </a:cubicBezTo>
                  <a:cubicBezTo>
                    <a:pt x="76" y="170"/>
                    <a:pt x="28" y="168"/>
                    <a:pt x="0" y="141"/>
                  </a:cubicBezTo>
                  <a:cubicBezTo>
                    <a:pt x="73" y="240"/>
                    <a:pt x="230" y="200"/>
                    <a:pt x="254" y="105"/>
                  </a:cubicBezTo>
                  <a:cubicBezTo>
                    <a:pt x="271" y="105"/>
                    <a:pt x="282" y="98"/>
                    <a:pt x="288" y="92"/>
                  </a:cubicBezTo>
                  <a:cubicBezTo>
                    <a:pt x="278" y="93"/>
                    <a:pt x="263" y="91"/>
                    <a:pt x="255" y="88"/>
                  </a:cubicBezTo>
                  <a:close/>
                  <a:moveTo>
                    <a:pt x="255" y="88"/>
                  </a:moveTo>
                  <a:cubicBezTo>
                    <a:pt x="255" y="88"/>
                    <a:pt x="255" y="88"/>
                    <a:pt x="255" y="8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sp>
          <p:nvSpPr>
            <p:cNvPr id="88" name="Freeform 17">
              <a:extLst>
                <a:ext uri="{FF2B5EF4-FFF2-40B4-BE49-F238E27FC236}">
                  <a16:creationId xmlns:a16="http://schemas.microsoft.com/office/drawing/2014/main" id="{E75E1315-1AD3-4784-A718-589F0DEA4DE5}"/>
                </a:ext>
              </a:extLst>
            </p:cNvPr>
            <p:cNvSpPr>
              <a:spLocks noEditPoints="1"/>
            </p:cNvSpPr>
            <p:nvPr/>
          </p:nvSpPr>
          <p:spPr bwMode="auto">
            <a:xfrm>
              <a:off x="2426355" y="3951665"/>
              <a:ext cx="258255" cy="182876"/>
            </a:xfrm>
            <a:custGeom>
              <a:avLst/>
              <a:gdLst>
                <a:gd name="T0" fmla="*/ 288 w 288"/>
                <a:gd name="T1" fmla="*/ 43 h 202"/>
                <a:gd name="T2" fmla="*/ 245 w 288"/>
                <a:gd name="T3" fmla="*/ 0 h 202"/>
                <a:gd name="T4" fmla="*/ 43 w 288"/>
                <a:gd name="T5" fmla="*/ 0 h 202"/>
                <a:gd name="T6" fmla="*/ 0 w 288"/>
                <a:gd name="T7" fmla="*/ 43 h 202"/>
                <a:gd name="T8" fmla="*/ 0 w 288"/>
                <a:gd name="T9" fmla="*/ 159 h 202"/>
                <a:gd name="T10" fmla="*/ 43 w 288"/>
                <a:gd name="T11" fmla="*/ 202 h 202"/>
                <a:gd name="T12" fmla="*/ 245 w 288"/>
                <a:gd name="T13" fmla="*/ 202 h 202"/>
                <a:gd name="T14" fmla="*/ 288 w 288"/>
                <a:gd name="T15" fmla="*/ 159 h 202"/>
                <a:gd name="T16" fmla="*/ 288 w 288"/>
                <a:gd name="T17" fmla="*/ 43 h 202"/>
                <a:gd name="T18" fmla="*/ 115 w 288"/>
                <a:gd name="T19" fmla="*/ 150 h 202"/>
                <a:gd name="T20" fmla="*/ 115 w 288"/>
                <a:gd name="T21" fmla="*/ 41 h 202"/>
                <a:gd name="T22" fmla="*/ 197 w 288"/>
                <a:gd name="T23" fmla="*/ 95 h 202"/>
                <a:gd name="T24" fmla="*/ 115 w 288"/>
                <a:gd name="T25" fmla="*/ 150 h 202"/>
                <a:gd name="T26" fmla="*/ 115 w 288"/>
                <a:gd name="T27" fmla="*/ 150 h 202"/>
                <a:gd name="T28" fmla="*/ 115 w 288"/>
                <a:gd name="T29" fmla="*/ 15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02">
                  <a:moveTo>
                    <a:pt x="288" y="43"/>
                  </a:moveTo>
                  <a:cubicBezTo>
                    <a:pt x="288" y="19"/>
                    <a:pt x="269" y="0"/>
                    <a:pt x="245" y="0"/>
                  </a:cubicBezTo>
                  <a:cubicBezTo>
                    <a:pt x="43" y="0"/>
                    <a:pt x="43" y="0"/>
                    <a:pt x="43" y="0"/>
                  </a:cubicBezTo>
                  <a:cubicBezTo>
                    <a:pt x="19" y="0"/>
                    <a:pt x="0" y="19"/>
                    <a:pt x="0" y="43"/>
                  </a:cubicBezTo>
                  <a:cubicBezTo>
                    <a:pt x="0" y="159"/>
                    <a:pt x="0" y="159"/>
                    <a:pt x="0" y="159"/>
                  </a:cubicBezTo>
                  <a:cubicBezTo>
                    <a:pt x="0" y="182"/>
                    <a:pt x="19" y="202"/>
                    <a:pt x="43" y="202"/>
                  </a:cubicBezTo>
                  <a:cubicBezTo>
                    <a:pt x="245" y="202"/>
                    <a:pt x="245" y="202"/>
                    <a:pt x="245" y="202"/>
                  </a:cubicBezTo>
                  <a:cubicBezTo>
                    <a:pt x="269" y="202"/>
                    <a:pt x="288" y="182"/>
                    <a:pt x="288" y="159"/>
                  </a:cubicBezTo>
                  <a:lnTo>
                    <a:pt x="288" y="43"/>
                  </a:lnTo>
                  <a:close/>
                  <a:moveTo>
                    <a:pt x="115" y="150"/>
                  </a:moveTo>
                  <a:cubicBezTo>
                    <a:pt x="115" y="41"/>
                    <a:pt x="115" y="41"/>
                    <a:pt x="115" y="41"/>
                  </a:cubicBezTo>
                  <a:cubicBezTo>
                    <a:pt x="197" y="95"/>
                    <a:pt x="197" y="95"/>
                    <a:pt x="197" y="95"/>
                  </a:cubicBezTo>
                  <a:lnTo>
                    <a:pt x="115" y="150"/>
                  </a:lnTo>
                  <a:close/>
                  <a:moveTo>
                    <a:pt x="115" y="150"/>
                  </a:moveTo>
                  <a:cubicBezTo>
                    <a:pt x="115" y="150"/>
                    <a:pt x="115" y="150"/>
                    <a:pt x="115" y="15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2800"/>
            </a:p>
          </p:txBody>
        </p:sp>
      </p:grpSp>
      <p:sp>
        <p:nvSpPr>
          <p:cNvPr id="18" name="Picture Placeholder 17">
            <a:extLst>
              <a:ext uri="{FF2B5EF4-FFF2-40B4-BE49-F238E27FC236}">
                <a16:creationId xmlns:a16="http://schemas.microsoft.com/office/drawing/2014/main" id="{E8B97BC1-041B-412E-BC32-7F7680C69F21}"/>
              </a:ext>
            </a:extLst>
          </p:cNvPr>
          <p:cNvSpPr>
            <a:spLocks noGrp="1"/>
          </p:cNvSpPr>
          <p:nvPr>
            <p:ph type="pic" sz="quarter" idx="16"/>
          </p:nvPr>
        </p:nvSpPr>
        <p:spPr>
          <a:xfrm>
            <a:off x="3935975" y="1299986"/>
            <a:ext cx="2158438" cy="2209976"/>
          </a:xfrm>
          <a:solidFill>
            <a:schemeClr val="bg2"/>
          </a:solidFill>
        </p:spPr>
        <p:txBody>
          <a:bodyPr anchor="ctr">
            <a:normAutofit/>
          </a:bodyPr>
          <a:lstStyle>
            <a:lvl1pPr marL="0" indent="0" algn="ctr">
              <a:buNone/>
              <a:defRPr sz="2000"/>
            </a:lvl1pPr>
          </a:lstStyle>
          <a:p>
            <a:endParaRPr lang="en-IN" dirty="0"/>
          </a:p>
        </p:txBody>
      </p:sp>
      <p:sp>
        <p:nvSpPr>
          <p:cNvPr id="89" name="Picture Placeholder 17">
            <a:extLst>
              <a:ext uri="{FF2B5EF4-FFF2-40B4-BE49-F238E27FC236}">
                <a16:creationId xmlns:a16="http://schemas.microsoft.com/office/drawing/2014/main" id="{92F079CD-86E9-4389-A603-D848C659A9F3}"/>
              </a:ext>
            </a:extLst>
          </p:cNvPr>
          <p:cNvSpPr>
            <a:spLocks noGrp="1"/>
          </p:cNvSpPr>
          <p:nvPr>
            <p:ph type="pic" sz="quarter" idx="17"/>
          </p:nvPr>
        </p:nvSpPr>
        <p:spPr>
          <a:xfrm>
            <a:off x="6094412" y="1299986"/>
            <a:ext cx="2158438" cy="2209976"/>
          </a:xfrm>
          <a:solidFill>
            <a:schemeClr val="bg2"/>
          </a:solidFill>
        </p:spPr>
        <p:txBody>
          <a:bodyPr anchor="ctr">
            <a:normAutofit/>
          </a:bodyPr>
          <a:lstStyle>
            <a:lvl1pPr marL="0" indent="0" algn="ctr">
              <a:buNone/>
              <a:defRPr sz="2000"/>
            </a:lvl1pPr>
          </a:lstStyle>
          <a:p>
            <a:endParaRPr lang="en-IN" dirty="0"/>
          </a:p>
        </p:txBody>
      </p:sp>
      <p:sp>
        <p:nvSpPr>
          <p:cNvPr id="90" name="Picture Placeholder 17">
            <a:extLst>
              <a:ext uri="{FF2B5EF4-FFF2-40B4-BE49-F238E27FC236}">
                <a16:creationId xmlns:a16="http://schemas.microsoft.com/office/drawing/2014/main" id="{49A45DBB-5465-4194-853E-7A514C94B33B}"/>
              </a:ext>
            </a:extLst>
          </p:cNvPr>
          <p:cNvSpPr>
            <a:spLocks noGrp="1"/>
          </p:cNvSpPr>
          <p:nvPr>
            <p:ph type="pic" sz="quarter" idx="18"/>
          </p:nvPr>
        </p:nvSpPr>
        <p:spPr>
          <a:xfrm>
            <a:off x="3935975" y="3509963"/>
            <a:ext cx="2158438" cy="2209976"/>
          </a:xfrm>
          <a:solidFill>
            <a:schemeClr val="bg2"/>
          </a:solidFill>
        </p:spPr>
        <p:txBody>
          <a:bodyPr anchor="ctr">
            <a:normAutofit/>
          </a:bodyPr>
          <a:lstStyle>
            <a:lvl1pPr marL="0" indent="0" algn="ctr">
              <a:buNone/>
              <a:defRPr sz="2000"/>
            </a:lvl1pPr>
          </a:lstStyle>
          <a:p>
            <a:endParaRPr lang="en-IN" dirty="0"/>
          </a:p>
        </p:txBody>
      </p:sp>
      <p:sp>
        <p:nvSpPr>
          <p:cNvPr id="91" name="Picture Placeholder 17">
            <a:extLst>
              <a:ext uri="{FF2B5EF4-FFF2-40B4-BE49-F238E27FC236}">
                <a16:creationId xmlns:a16="http://schemas.microsoft.com/office/drawing/2014/main" id="{5C3690FE-35D4-44AD-B8B4-854C661DABEF}"/>
              </a:ext>
            </a:extLst>
          </p:cNvPr>
          <p:cNvSpPr>
            <a:spLocks noGrp="1"/>
          </p:cNvSpPr>
          <p:nvPr>
            <p:ph type="pic" sz="quarter" idx="19"/>
          </p:nvPr>
        </p:nvSpPr>
        <p:spPr>
          <a:xfrm>
            <a:off x="6094412" y="3509963"/>
            <a:ext cx="2158438" cy="2209976"/>
          </a:xfrm>
          <a:solidFill>
            <a:schemeClr val="bg2"/>
          </a:solidFill>
        </p:spPr>
        <p:txBody>
          <a:bodyPr anchor="ctr">
            <a:normAutofit/>
          </a:bodyPr>
          <a:lstStyle>
            <a:lvl1pPr marL="0" indent="0" algn="ctr">
              <a:buNone/>
              <a:defRPr sz="2000"/>
            </a:lvl1pPr>
          </a:lstStyle>
          <a:p>
            <a:endParaRPr lang="en-IN" dirty="0"/>
          </a:p>
        </p:txBody>
      </p:sp>
      <p:sp>
        <p:nvSpPr>
          <p:cNvPr id="38" name="Footer Placeholder 4">
            <a:extLst>
              <a:ext uri="{FF2B5EF4-FFF2-40B4-BE49-F238E27FC236}">
                <a16:creationId xmlns:a16="http://schemas.microsoft.com/office/drawing/2014/main" id="{C83EEB14-FC86-482B-B4CB-710178959992}"/>
              </a:ext>
            </a:extLst>
          </p:cNvPr>
          <p:cNvSpPr>
            <a:spLocks noGrp="1"/>
          </p:cNvSpPr>
          <p:nvPr>
            <p:ph type="ftr" sz="quarter" idx="3"/>
          </p:nvPr>
        </p:nvSpPr>
        <p:spPr>
          <a:xfrm>
            <a:off x="586740"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39" name="Slide Number Placeholder 5">
            <a:extLst>
              <a:ext uri="{FF2B5EF4-FFF2-40B4-BE49-F238E27FC236}">
                <a16:creationId xmlns:a16="http://schemas.microsoft.com/office/drawing/2014/main" id="{B4E47028-6801-4EA0-9E2F-EAFD95D51FE0}"/>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accent2"/>
                </a:solidFill>
                <a:latin typeface="+mn-lt"/>
              </a:defRPr>
            </a:lvl1pPr>
          </a:lstStyle>
          <a:p>
            <a:fld id="{A7C40318-9624-4AE6-AFF3-4E255C8DBAAC}" type="slidenum">
              <a:rPr lang="en-IN" smtClean="0"/>
              <a:pPr/>
              <a:t>‹#›</a:t>
            </a:fld>
            <a:endParaRPr lang="en-IN" dirty="0"/>
          </a:p>
        </p:txBody>
      </p:sp>
      <p:grpSp>
        <p:nvGrpSpPr>
          <p:cNvPr id="37" name="Group 4">
            <a:extLst>
              <a:ext uri="{FF2B5EF4-FFF2-40B4-BE49-F238E27FC236}">
                <a16:creationId xmlns:a16="http://schemas.microsoft.com/office/drawing/2014/main" id="{F027CE2F-D5FB-4075-873A-7CF5E370100E}"/>
              </a:ext>
            </a:extLst>
          </p:cNvPr>
          <p:cNvGrpSpPr>
            <a:grpSpLocks noChangeAspect="1"/>
          </p:cNvGrpSpPr>
          <p:nvPr userDrawn="1"/>
        </p:nvGrpSpPr>
        <p:grpSpPr bwMode="auto">
          <a:xfrm>
            <a:off x="9427956" y="238953"/>
            <a:ext cx="2355367" cy="677812"/>
            <a:chOff x="734" y="-53"/>
            <a:chExt cx="4024" cy="1158"/>
          </a:xfrm>
        </p:grpSpPr>
        <p:sp>
          <p:nvSpPr>
            <p:cNvPr id="40" name="Oval 5">
              <a:extLst>
                <a:ext uri="{FF2B5EF4-FFF2-40B4-BE49-F238E27FC236}">
                  <a16:creationId xmlns:a16="http://schemas.microsoft.com/office/drawing/2014/main" id="{303AEFF9-F6CE-4B40-8422-3B25E02DF34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41" name="Freeform 6">
              <a:extLst>
                <a:ext uri="{FF2B5EF4-FFF2-40B4-BE49-F238E27FC236}">
                  <a16:creationId xmlns:a16="http://schemas.microsoft.com/office/drawing/2014/main" id="{1EE52673-F256-4453-A2C3-CF55F198BD7B}"/>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2" name="Freeform 7">
              <a:extLst>
                <a:ext uri="{FF2B5EF4-FFF2-40B4-BE49-F238E27FC236}">
                  <a16:creationId xmlns:a16="http://schemas.microsoft.com/office/drawing/2014/main" id="{B7DCE972-D608-49BD-BAF2-ABC2897E2B1A}"/>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43" name="Freeform 8">
              <a:extLst>
                <a:ext uri="{FF2B5EF4-FFF2-40B4-BE49-F238E27FC236}">
                  <a16:creationId xmlns:a16="http://schemas.microsoft.com/office/drawing/2014/main" id="{7649BBA0-98EB-4365-8F1D-97F9FCAC0B88}"/>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791376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60901"/>
            <a:ext cx="3386064" cy="4040473"/>
          </a:xfrm>
          <a:solidFill>
            <a:schemeClr val="bg1">
              <a:lumMod val="95000"/>
              <a:alpha val="50000"/>
            </a:schemeClr>
          </a:solidFill>
        </p:spPr>
        <p:txBody>
          <a:bodyPr tIns="180000">
            <a:norm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536791" y="2060901"/>
            <a:ext cx="3382853" cy="4040473"/>
          </a:xfrm>
          <a:solidFill>
            <a:schemeClr val="bg1">
              <a:lumMod val="95000"/>
              <a:alpha val="50000"/>
            </a:schemeClr>
          </a:solidFill>
        </p:spPr>
        <p:txBody>
          <a:bodyPr tIns="180000">
            <a:norm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3" y="1251909"/>
            <a:ext cx="3383209" cy="685299"/>
          </a:xfrm>
          <a:noFill/>
        </p:spPr>
        <p:txBody>
          <a:bodyPr anchor="ctr">
            <a:normAutofit/>
          </a:bodyPr>
          <a:lstStyle>
            <a:lvl1pPr marL="0" indent="0">
              <a:buNone/>
              <a:defRPr sz="2349" b="1">
                <a:solidFill>
                  <a:schemeClr val="accent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536791" y="1251909"/>
            <a:ext cx="3382853" cy="685299"/>
          </a:xfrm>
          <a:noFill/>
        </p:spPr>
        <p:txBody>
          <a:bodyPr anchor="ctr">
            <a:normAutofit/>
          </a:bodyPr>
          <a:lstStyle>
            <a:lvl1pPr marL="0" indent="0">
              <a:buNone/>
              <a:defRPr sz="2349" b="1">
                <a:solidFill>
                  <a:schemeClr val="accent2"/>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471625" y="2060901"/>
            <a:ext cx="3382853" cy="4040473"/>
          </a:xfrm>
          <a:solidFill>
            <a:schemeClr val="bg1">
              <a:lumMod val="95000"/>
              <a:alpha val="50000"/>
            </a:schemeClr>
          </a:solidFill>
        </p:spPr>
        <p:txBody>
          <a:bodyPr tIns="180000">
            <a:norm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471625" y="1251909"/>
            <a:ext cx="3382853" cy="685299"/>
          </a:xfrm>
          <a:noFill/>
        </p:spPr>
        <p:txBody>
          <a:bodyPr anchor="ctr">
            <a:normAutofit/>
          </a:bodyPr>
          <a:lstStyle>
            <a:lvl1pPr marL="0" indent="0">
              <a:buNone/>
              <a:defRPr sz="2349" b="1">
                <a:solidFill>
                  <a:schemeClr val="accent3"/>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cxnSp>
        <p:nvCxnSpPr>
          <p:cNvPr id="14" name="Straight Connector 13">
            <a:extLst>
              <a:ext uri="{FF2B5EF4-FFF2-40B4-BE49-F238E27FC236}">
                <a16:creationId xmlns:a16="http://schemas.microsoft.com/office/drawing/2014/main" id="{CEB0C1A1-8B04-46CF-9120-98868C731355}"/>
              </a:ext>
            </a:extLst>
          </p:cNvPr>
          <p:cNvCxnSpPr>
            <a:cxnSpLocks/>
          </p:cNvCxnSpPr>
          <p:nvPr userDrawn="1"/>
        </p:nvCxnSpPr>
        <p:spPr>
          <a:xfrm>
            <a:off x="598503" y="1937208"/>
            <a:ext cx="338606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1654C52-42C0-4173-865D-DDAC0F8AEE09}"/>
              </a:ext>
            </a:extLst>
          </p:cNvPr>
          <p:cNvCxnSpPr>
            <a:cxnSpLocks/>
          </p:cNvCxnSpPr>
          <p:nvPr userDrawn="1"/>
        </p:nvCxnSpPr>
        <p:spPr>
          <a:xfrm>
            <a:off x="4536790" y="1937208"/>
            <a:ext cx="338606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B337527F-8E2A-45CD-80BD-89B4955B2FFE}"/>
              </a:ext>
            </a:extLst>
          </p:cNvPr>
          <p:cNvCxnSpPr>
            <a:cxnSpLocks/>
          </p:cNvCxnSpPr>
          <p:nvPr userDrawn="1"/>
        </p:nvCxnSpPr>
        <p:spPr>
          <a:xfrm>
            <a:off x="8475076" y="1937208"/>
            <a:ext cx="338606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Footer Placeholder 4">
            <a:extLst>
              <a:ext uri="{FF2B5EF4-FFF2-40B4-BE49-F238E27FC236}">
                <a16:creationId xmlns:a16="http://schemas.microsoft.com/office/drawing/2014/main" id="{AF802975-9CDA-4F6D-98BF-DDF1F44DB284}"/>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BFDB5AE6-13E9-4CB5-8E6E-0E898FE8D409}"/>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678530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598505" y="2060905"/>
            <a:ext cx="3387038" cy="4189425"/>
          </a:xfrm>
          <a:solidFill>
            <a:schemeClr val="bg1">
              <a:lumMod val="95000"/>
              <a:alpha val="50000"/>
            </a:schemeClr>
          </a:solidFill>
        </p:spPr>
        <p:txBody>
          <a:bodyPr tIns="180000">
            <a:normAutofit/>
          </a:bodyPr>
          <a:lstStyle>
            <a:lvl1pPr>
              <a:buClr>
                <a:schemeClr val="tx1"/>
              </a:buClr>
              <a:buSzPct val="80000"/>
              <a:defRPr sz="1958">
                <a:latin typeface="+mn-lt"/>
              </a:defRPr>
            </a:lvl1pPr>
            <a:lvl2pPr>
              <a:buClr>
                <a:schemeClr val="tx1"/>
              </a:buClr>
              <a:buSzPct val="80000"/>
              <a:defRPr sz="1761">
                <a:latin typeface="+mn-lt"/>
              </a:defRPr>
            </a:lvl2pPr>
            <a:lvl3pPr>
              <a:buClr>
                <a:schemeClr val="tx1"/>
              </a:buClr>
              <a:buSzPct val="80000"/>
              <a:defRPr sz="1566">
                <a:latin typeface="+mn-lt"/>
              </a:defRPr>
            </a:lvl3pPr>
            <a:lvl4pPr>
              <a:buClr>
                <a:schemeClr val="tx1"/>
              </a:buClr>
              <a:buSzPct val="80000"/>
              <a:defRPr sz="1370">
                <a:latin typeface="+mn-lt"/>
              </a:defRPr>
            </a:lvl4pPr>
            <a:lvl5pPr>
              <a:buClr>
                <a:schemeClr val="tx1"/>
              </a:buClr>
              <a:buSzPct val="80000"/>
              <a:defRPr sz="1077">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536791" y="2060905"/>
            <a:ext cx="3383826" cy="4189425"/>
          </a:xfrm>
          <a:solidFill>
            <a:schemeClr val="bg1">
              <a:lumMod val="95000"/>
              <a:alpha val="50000"/>
            </a:schemeClr>
          </a:solidFill>
        </p:spPr>
        <p:txBody>
          <a:bodyPr tIns="180000">
            <a:normAutofit/>
          </a:bodyPr>
          <a:lstStyle>
            <a:lvl1pPr>
              <a:buClr>
                <a:schemeClr val="tx1"/>
              </a:buClr>
              <a:buSzPct val="80000"/>
              <a:defRPr sz="1958">
                <a:latin typeface="+mn-lt"/>
              </a:defRPr>
            </a:lvl1pPr>
            <a:lvl2pPr>
              <a:buClr>
                <a:schemeClr val="tx1"/>
              </a:buClr>
              <a:buSzPct val="80000"/>
              <a:defRPr sz="1761">
                <a:latin typeface="+mn-lt"/>
              </a:defRPr>
            </a:lvl2pPr>
            <a:lvl3pPr>
              <a:buClr>
                <a:schemeClr val="tx1"/>
              </a:buClr>
              <a:buSzPct val="80000"/>
              <a:defRPr sz="1566">
                <a:latin typeface="+mn-lt"/>
              </a:defRPr>
            </a:lvl3pPr>
            <a:lvl4pPr>
              <a:buClr>
                <a:schemeClr val="tx1"/>
              </a:buClr>
              <a:buSzPct val="80000"/>
              <a:defRPr sz="1370">
                <a:latin typeface="+mn-lt"/>
              </a:defRPr>
            </a:lvl4pPr>
            <a:lvl5pPr>
              <a:buClr>
                <a:schemeClr val="tx1"/>
              </a:buClr>
              <a:buSzPct val="80000"/>
              <a:defRPr sz="1077">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601572" y="1251913"/>
            <a:ext cx="3384182" cy="685299"/>
          </a:xfrm>
          <a:solidFill>
            <a:schemeClr val="accent1"/>
          </a:solidFill>
        </p:spPr>
        <p:txBody>
          <a:bodyPr anchor="ctr">
            <a:normAutofit/>
          </a:bodyPr>
          <a:lstStyle>
            <a:lvl1pPr marL="0" indent="0">
              <a:buNone/>
              <a:defRPr sz="2349" b="1">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536791" y="1251913"/>
            <a:ext cx="3383826" cy="685299"/>
          </a:xfrm>
          <a:solidFill>
            <a:schemeClr val="accent2"/>
          </a:solidFill>
        </p:spPr>
        <p:txBody>
          <a:bodyPr anchor="ctr">
            <a:normAutofit/>
          </a:bodyPr>
          <a:lstStyle>
            <a:lvl1pPr marL="0" indent="0">
              <a:buNone/>
              <a:defRPr sz="2349" b="1">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471625" y="2060905"/>
            <a:ext cx="3383826" cy="4189425"/>
          </a:xfrm>
          <a:solidFill>
            <a:schemeClr val="bg1">
              <a:lumMod val="95000"/>
              <a:alpha val="50000"/>
            </a:schemeClr>
          </a:solidFill>
        </p:spPr>
        <p:txBody>
          <a:bodyPr tIns="180000">
            <a:normAutofit/>
          </a:bodyPr>
          <a:lstStyle>
            <a:lvl1pPr>
              <a:buClr>
                <a:schemeClr val="tx1"/>
              </a:buClr>
              <a:buSzPct val="80000"/>
              <a:defRPr sz="1958">
                <a:latin typeface="+mn-lt"/>
              </a:defRPr>
            </a:lvl1pPr>
            <a:lvl2pPr>
              <a:buClr>
                <a:schemeClr val="tx1"/>
              </a:buClr>
              <a:buSzPct val="80000"/>
              <a:defRPr sz="1761">
                <a:latin typeface="+mn-lt"/>
              </a:defRPr>
            </a:lvl2pPr>
            <a:lvl3pPr>
              <a:buClr>
                <a:schemeClr val="tx1"/>
              </a:buClr>
              <a:buSzPct val="80000"/>
              <a:defRPr sz="1566">
                <a:latin typeface="+mn-lt"/>
              </a:defRPr>
            </a:lvl3pPr>
            <a:lvl4pPr>
              <a:buClr>
                <a:schemeClr val="tx1"/>
              </a:buClr>
              <a:buSzPct val="80000"/>
              <a:defRPr sz="1370">
                <a:latin typeface="+mn-lt"/>
              </a:defRPr>
            </a:lvl4pPr>
            <a:lvl5pPr>
              <a:buClr>
                <a:schemeClr val="tx1"/>
              </a:buClr>
              <a:buSzPct val="80000"/>
              <a:defRPr sz="1077">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471625" y="1251913"/>
            <a:ext cx="3383826" cy="685299"/>
          </a:xfrm>
          <a:solidFill>
            <a:schemeClr val="accent3"/>
          </a:solidFill>
        </p:spPr>
        <p:txBody>
          <a:bodyPr anchor="ctr">
            <a:normAutofit/>
          </a:bodyPr>
          <a:lstStyle>
            <a:lvl1pPr marL="0" indent="0">
              <a:buNone/>
              <a:defRPr sz="2349" b="1">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4" name="Footer Placeholder 4">
            <a:extLst>
              <a:ext uri="{FF2B5EF4-FFF2-40B4-BE49-F238E27FC236}">
                <a16:creationId xmlns:a16="http://schemas.microsoft.com/office/drawing/2014/main" id="{E985A77C-08B7-4F52-ABDB-9E0C1661ECDC}"/>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5" name="Slide Number Placeholder 5">
            <a:extLst>
              <a:ext uri="{FF2B5EF4-FFF2-40B4-BE49-F238E27FC236}">
                <a16:creationId xmlns:a16="http://schemas.microsoft.com/office/drawing/2014/main" id="{8010DF3A-463E-44C4-9666-4784D682D5EB}"/>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373543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24" name="Text Placeholder 11">
            <a:extLst>
              <a:ext uri="{FF2B5EF4-FFF2-40B4-BE49-F238E27FC236}">
                <a16:creationId xmlns:a16="http://schemas.microsoft.com/office/drawing/2014/main" id="{58004321-6197-4517-894A-03DC20F8A8A9}"/>
              </a:ext>
            </a:extLst>
          </p:cNvPr>
          <p:cNvSpPr>
            <a:spLocks noGrp="1"/>
          </p:cNvSpPr>
          <p:nvPr>
            <p:ph type="body" sz="quarter" idx="13" hasCustomPrompt="1"/>
          </p:nvPr>
        </p:nvSpPr>
        <p:spPr>
          <a:xfrm>
            <a:off x="605779" y="1747905"/>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1</a:t>
            </a:r>
          </a:p>
        </p:txBody>
      </p:sp>
      <p:sp>
        <p:nvSpPr>
          <p:cNvPr id="25" name="Text Placeholder 17">
            <a:extLst>
              <a:ext uri="{FF2B5EF4-FFF2-40B4-BE49-F238E27FC236}">
                <a16:creationId xmlns:a16="http://schemas.microsoft.com/office/drawing/2014/main" id="{08959D24-884E-4677-A371-7EA9F97A620B}"/>
              </a:ext>
            </a:extLst>
          </p:cNvPr>
          <p:cNvSpPr>
            <a:spLocks noGrp="1"/>
          </p:cNvSpPr>
          <p:nvPr>
            <p:ph type="body" sz="quarter" idx="18"/>
          </p:nvPr>
        </p:nvSpPr>
        <p:spPr>
          <a:xfrm flipH="1">
            <a:off x="1345441" y="1747905"/>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26" name="Text Placeholder 11">
            <a:extLst>
              <a:ext uri="{FF2B5EF4-FFF2-40B4-BE49-F238E27FC236}">
                <a16:creationId xmlns:a16="http://schemas.microsoft.com/office/drawing/2014/main" id="{9ED6EB27-3A83-405E-B625-ADA4A3B0FC1E}"/>
              </a:ext>
            </a:extLst>
          </p:cNvPr>
          <p:cNvSpPr>
            <a:spLocks noGrp="1"/>
          </p:cNvSpPr>
          <p:nvPr>
            <p:ph type="body" sz="quarter" idx="19" hasCustomPrompt="1"/>
          </p:nvPr>
        </p:nvSpPr>
        <p:spPr>
          <a:xfrm>
            <a:off x="605779" y="2590380"/>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2</a:t>
            </a:r>
          </a:p>
        </p:txBody>
      </p:sp>
      <p:sp>
        <p:nvSpPr>
          <p:cNvPr id="27" name="Text Placeholder 11">
            <a:extLst>
              <a:ext uri="{FF2B5EF4-FFF2-40B4-BE49-F238E27FC236}">
                <a16:creationId xmlns:a16="http://schemas.microsoft.com/office/drawing/2014/main" id="{2977786B-0140-438F-B3D8-D7421AD0344D}"/>
              </a:ext>
            </a:extLst>
          </p:cNvPr>
          <p:cNvSpPr>
            <a:spLocks noGrp="1"/>
          </p:cNvSpPr>
          <p:nvPr>
            <p:ph type="body" sz="quarter" idx="20" hasCustomPrompt="1"/>
          </p:nvPr>
        </p:nvSpPr>
        <p:spPr>
          <a:xfrm>
            <a:off x="605779" y="3432856"/>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3</a:t>
            </a:r>
          </a:p>
        </p:txBody>
      </p:sp>
      <p:sp>
        <p:nvSpPr>
          <p:cNvPr id="28" name="Text Placeholder 11">
            <a:extLst>
              <a:ext uri="{FF2B5EF4-FFF2-40B4-BE49-F238E27FC236}">
                <a16:creationId xmlns:a16="http://schemas.microsoft.com/office/drawing/2014/main" id="{0D30EDA3-E5FC-42BD-9A47-97E3A493DA7E}"/>
              </a:ext>
            </a:extLst>
          </p:cNvPr>
          <p:cNvSpPr>
            <a:spLocks noGrp="1"/>
          </p:cNvSpPr>
          <p:nvPr>
            <p:ph type="body" sz="quarter" idx="21" hasCustomPrompt="1"/>
          </p:nvPr>
        </p:nvSpPr>
        <p:spPr>
          <a:xfrm>
            <a:off x="605779" y="4275331"/>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4</a:t>
            </a:r>
          </a:p>
        </p:txBody>
      </p:sp>
      <p:sp>
        <p:nvSpPr>
          <p:cNvPr id="29" name="Text Placeholder 11">
            <a:extLst>
              <a:ext uri="{FF2B5EF4-FFF2-40B4-BE49-F238E27FC236}">
                <a16:creationId xmlns:a16="http://schemas.microsoft.com/office/drawing/2014/main" id="{599C216C-CB4C-4628-9D1B-D18E8CFAA4AD}"/>
              </a:ext>
            </a:extLst>
          </p:cNvPr>
          <p:cNvSpPr>
            <a:spLocks noGrp="1"/>
          </p:cNvSpPr>
          <p:nvPr>
            <p:ph type="body" sz="quarter" idx="22" hasCustomPrompt="1"/>
          </p:nvPr>
        </p:nvSpPr>
        <p:spPr>
          <a:xfrm>
            <a:off x="605779" y="5117807"/>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5</a:t>
            </a:r>
          </a:p>
        </p:txBody>
      </p:sp>
      <p:sp>
        <p:nvSpPr>
          <p:cNvPr id="30" name="Text Placeholder 17">
            <a:extLst>
              <a:ext uri="{FF2B5EF4-FFF2-40B4-BE49-F238E27FC236}">
                <a16:creationId xmlns:a16="http://schemas.microsoft.com/office/drawing/2014/main" id="{19C979AA-2876-44F7-9494-433537307DCC}"/>
              </a:ext>
            </a:extLst>
          </p:cNvPr>
          <p:cNvSpPr>
            <a:spLocks noGrp="1"/>
          </p:cNvSpPr>
          <p:nvPr>
            <p:ph type="body" sz="quarter" idx="23"/>
          </p:nvPr>
        </p:nvSpPr>
        <p:spPr>
          <a:xfrm flipH="1">
            <a:off x="1345441" y="2590380"/>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1" name="Text Placeholder 17">
            <a:extLst>
              <a:ext uri="{FF2B5EF4-FFF2-40B4-BE49-F238E27FC236}">
                <a16:creationId xmlns:a16="http://schemas.microsoft.com/office/drawing/2014/main" id="{C4C199EA-13D4-43C4-9307-4F44BB8D0CE9}"/>
              </a:ext>
            </a:extLst>
          </p:cNvPr>
          <p:cNvSpPr>
            <a:spLocks noGrp="1"/>
          </p:cNvSpPr>
          <p:nvPr>
            <p:ph type="body" sz="quarter" idx="24"/>
          </p:nvPr>
        </p:nvSpPr>
        <p:spPr>
          <a:xfrm flipH="1">
            <a:off x="1345441" y="3432856"/>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2" name="Text Placeholder 17">
            <a:extLst>
              <a:ext uri="{FF2B5EF4-FFF2-40B4-BE49-F238E27FC236}">
                <a16:creationId xmlns:a16="http://schemas.microsoft.com/office/drawing/2014/main" id="{D208872C-39D7-40AB-A75A-D9BE4BBCD008}"/>
              </a:ext>
            </a:extLst>
          </p:cNvPr>
          <p:cNvSpPr>
            <a:spLocks noGrp="1"/>
          </p:cNvSpPr>
          <p:nvPr>
            <p:ph type="body" sz="quarter" idx="25"/>
          </p:nvPr>
        </p:nvSpPr>
        <p:spPr>
          <a:xfrm flipH="1">
            <a:off x="1345441" y="4275331"/>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3" name="Text Placeholder 17">
            <a:extLst>
              <a:ext uri="{FF2B5EF4-FFF2-40B4-BE49-F238E27FC236}">
                <a16:creationId xmlns:a16="http://schemas.microsoft.com/office/drawing/2014/main" id="{1E1C7D1B-DB24-48F4-814B-6BB1BE1622C8}"/>
              </a:ext>
            </a:extLst>
          </p:cNvPr>
          <p:cNvSpPr>
            <a:spLocks noGrp="1"/>
          </p:cNvSpPr>
          <p:nvPr>
            <p:ph type="body" sz="quarter" idx="26"/>
          </p:nvPr>
        </p:nvSpPr>
        <p:spPr>
          <a:xfrm flipH="1">
            <a:off x="1345441" y="5117807"/>
            <a:ext cx="8380873"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15" name="Footer Placeholder 4">
            <a:extLst>
              <a:ext uri="{FF2B5EF4-FFF2-40B4-BE49-F238E27FC236}">
                <a16:creationId xmlns:a16="http://schemas.microsoft.com/office/drawing/2014/main" id="{934C8469-BC5E-4811-86D1-4033917FB756}"/>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6" name="Slide Number Placeholder 5">
            <a:extLst>
              <a:ext uri="{FF2B5EF4-FFF2-40B4-BE49-F238E27FC236}">
                <a16:creationId xmlns:a16="http://schemas.microsoft.com/office/drawing/2014/main" id="{2FABC7B3-8D07-458E-9F20-CCB712D843F8}"/>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643694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_2-column-layout-with-title">
    <p:spTree>
      <p:nvGrpSpPr>
        <p:cNvPr id="1" name=""/>
        <p:cNvGrpSpPr/>
        <p:nvPr/>
      </p:nvGrpSpPr>
      <p:grpSpPr>
        <a:xfrm>
          <a:off x="0" y="0"/>
          <a:ext cx="0" cy="0"/>
          <a:chOff x="0" y="0"/>
          <a:chExt cx="0" cy="0"/>
        </a:xfrm>
      </p:grpSpPr>
      <p:pic>
        <p:nvPicPr>
          <p:cNvPr id="4" name="Picture 3" descr="A close up of a map&#10;&#10;Description generated with very high confidence">
            <a:extLst>
              <a:ext uri="{FF2B5EF4-FFF2-40B4-BE49-F238E27FC236}">
                <a16:creationId xmlns:a16="http://schemas.microsoft.com/office/drawing/2014/main" id="{03A427F8-C12A-410B-B909-266C8BC275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860706" y="1241426"/>
            <a:ext cx="8328120" cy="5778500"/>
          </a:xfrm>
          <a:prstGeom prst="rect">
            <a:avLst/>
          </a:prstGeom>
        </p:spPr>
      </p:pic>
      <p:sp>
        <p:nvSpPr>
          <p:cNvPr id="5" name="Rectangle 4">
            <a:extLst>
              <a:ext uri="{FF2B5EF4-FFF2-40B4-BE49-F238E27FC236}">
                <a16:creationId xmlns:a16="http://schemas.microsoft.com/office/drawing/2014/main" id="{D07C8D0E-253C-4E8B-8E3D-BD9E48FAF795}"/>
              </a:ext>
            </a:extLst>
          </p:cNvPr>
          <p:cNvSpPr/>
          <p:nvPr userDrawn="1"/>
        </p:nvSpPr>
        <p:spPr>
          <a:xfrm>
            <a:off x="1" y="1241426"/>
            <a:ext cx="10747262" cy="5778500"/>
          </a:xfrm>
          <a:prstGeom prst="rect">
            <a:avLst/>
          </a:prstGeom>
          <a:gradFill flip="none" rotWithShape="1">
            <a:gsLst>
              <a:gs pos="40900">
                <a:schemeClr val="bg1"/>
              </a:gs>
              <a:gs pos="0">
                <a:schemeClr val="bg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17" name="Footer Placeholder 4">
            <a:extLst>
              <a:ext uri="{FF2B5EF4-FFF2-40B4-BE49-F238E27FC236}">
                <a16:creationId xmlns:a16="http://schemas.microsoft.com/office/drawing/2014/main" id="{79FE1E66-9228-449B-91A7-CAC24035A530}"/>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72554349-B627-4053-8EA2-73E61F8E499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sp>
        <p:nvSpPr>
          <p:cNvPr id="19" name="Text Placeholder 11">
            <a:extLst>
              <a:ext uri="{FF2B5EF4-FFF2-40B4-BE49-F238E27FC236}">
                <a16:creationId xmlns:a16="http://schemas.microsoft.com/office/drawing/2014/main" id="{3B051F25-469A-46A3-9B92-6D1E94E02203}"/>
              </a:ext>
            </a:extLst>
          </p:cNvPr>
          <p:cNvSpPr>
            <a:spLocks noGrp="1"/>
          </p:cNvSpPr>
          <p:nvPr>
            <p:ph type="body" sz="quarter" idx="13" hasCustomPrompt="1"/>
          </p:nvPr>
        </p:nvSpPr>
        <p:spPr>
          <a:xfrm>
            <a:off x="605779" y="1701605"/>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1</a:t>
            </a:r>
          </a:p>
        </p:txBody>
      </p:sp>
      <p:sp>
        <p:nvSpPr>
          <p:cNvPr id="20" name="Text Placeholder 17">
            <a:extLst>
              <a:ext uri="{FF2B5EF4-FFF2-40B4-BE49-F238E27FC236}">
                <a16:creationId xmlns:a16="http://schemas.microsoft.com/office/drawing/2014/main" id="{737BB282-F9C6-437C-9908-14F687053E0E}"/>
              </a:ext>
            </a:extLst>
          </p:cNvPr>
          <p:cNvSpPr>
            <a:spLocks noGrp="1"/>
          </p:cNvSpPr>
          <p:nvPr>
            <p:ph type="body" sz="quarter" idx="18"/>
          </p:nvPr>
        </p:nvSpPr>
        <p:spPr>
          <a:xfrm flipH="1">
            <a:off x="1345440" y="1701605"/>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21" name="Text Placeholder 11">
            <a:extLst>
              <a:ext uri="{FF2B5EF4-FFF2-40B4-BE49-F238E27FC236}">
                <a16:creationId xmlns:a16="http://schemas.microsoft.com/office/drawing/2014/main" id="{F49A1D84-FB59-43F0-AB0E-74A8971D954A}"/>
              </a:ext>
            </a:extLst>
          </p:cNvPr>
          <p:cNvSpPr>
            <a:spLocks noGrp="1"/>
          </p:cNvSpPr>
          <p:nvPr>
            <p:ph type="body" sz="quarter" idx="19" hasCustomPrompt="1"/>
          </p:nvPr>
        </p:nvSpPr>
        <p:spPr>
          <a:xfrm>
            <a:off x="605779" y="2544080"/>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2</a:t>
            </a:r>
          </a:p>
        </p:txBody>
      </p:sp>
      <p:sp>
        <p:nvSpPr>
          <p:cNvPr id="22" name="Text Placeholder 11">
            <a:extLst>
              <a:ext uri="{FF2B5EF4-FFF2-40B4-BE49-F238E27FC236}">
                <a16:creationId xmlns:a16="http://schemas.microsoft.com/office/drawing/2014/main" id="{EF039785-9742-4AB9-9120-356E72807AAC}"/>
              </a:ext>
            </a:extLst>
          </p:cNvPr>
          <p:cNvSpPr>
            <a:spLocks noGrp="1"/>
          </p:cNvSpPr>
          <p:nvPr>
            <p:ph type="body" sz="quarter" idx="20" hasCustomPrompt="1"/>
          </p:nvPr>
        </p:nvSpPr>
        <p:spPr>
          <a:xfrm>
            <a:off x="605779" y="3386556"/>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3</a:t>
            </a:r>
          </a:p>
        </p:txBody>
      </p:sp>
      <p:sp>
        <p:nvSpPr>
          <p:cNvPr id="23" name="Text Placeholder 11">
            <a:extLst>
              <a:ext uri="{FF2B5EF4-FFF2-40B4-BE49-F238E27FC236}">
                <a16:creationId xmlns:a16="http://schemas.microsoft.com/office/drawing/2014/main" id="{8024CB34-C6D9-4C00-BB63-CDA387E36662}"/>
              </a:ext>
            </a:extLst>
          </p:cNvPr>
          <p:cNvSpPr>
            <a:spLocks noGrp="1"/>
          </p:cNvSpPr>
          <p:nvPr>
            <p:ph type="body" sz="quarter" idx="21" hasCustomPrompt="1"/>
          </p:nvPr>
        </p:nvSpPr>
        <p:spPr>
          <a:xfrm>
            <a:off x="605779" y="4229031"/>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4</a:t>
            </a:r>
          </a:p>
        </p:txBody>
      </p:sp>
      <p:sp>
        <p:nvSpPr>
          <p:cNvPr id="34" name="Text Placeholder 11">
            <a:extLst>
              <a:ext uri="{FF2B5EF4-FFF2-40B4-BE49-F238E27FC236}">
                <a16:creationId xmlns:a16="http://schemas.microsoft.com/office/drawing/2014/main" id="{FD85BD34-23DF-47A0-8421-D908332775C7}"/>
              </a:ext>
            </a:extLst>
          </p:cNvPr>
          <p:cNvSpPr>
            <a:spLocks noGrp="1"/>
          </p:cNvSpPr>
          <p:nvPr>
            <p:ph type="body" sz="quarter" idx="22" hasCustomPrompt="1"/>
          </p:nvPr>
        </p:nvSpPr>
        <p:spPr>
          <a:xfrm>
            <a:off x="605779" y="5071507"/>
            <a:ext cx="623517" cy="638405"/>
          </a:xfrm>
          <a:prstGeom prst="ellipse">
            <a:avLst/>
          </a:prstGeom>
          <a:solidFill>
            <a:schemeClr val="accent1"/>
          </a:solidFill>
          <a:ln w="38100">
            <a:noFill/>
          </a:ln>
        </p:spPr>
        <p:txBody>
          <a:bodyPr anchor="ctr">
            <a:noAutofit/>
          </a:bodyPr>
          <a:lstStyle>
            <a:lvl1pPr marL="0" indent="0" algn="ctr">
              <a:buNone/>
              <a:defRPr sz="2740" b="1">
                <a:solidFill>
                  <a:schemeClr val="bg1"/>
                </a:solidFill>
                <a:latin typeface="+mj-lt"/>
              </a:defRPr>
            </a:lvl1pPr>
          </a:lstStyle>
          <a:p>
            <a:pPr lvl="0"/>
            <a:r>
              <a:rPr lang="en-IN" dirty="0"/>
              <a:t>5</a:t>
            </a:r>
          </a:p>
        </p:txBody>
      </p:sp>
      <p:sp>
        <p:nvSpPr>
          <p:cNvPr id="35" name="Text Placeholder 17">
            <a:extLst>
              <a:ext uri="{FF2B5EF4-FFF2-40B4-BE49-F238E27FC236}">
                <a16:creationId xmlns:a16="http://schemas.microsoft.com/office/drawing/2014/main" id="{FBC0CF34-BD6F-49A5-AC05-C57CB906ECBD}"/>
              </a:ext>
            </a:extLst>
          </p:cNvPr>
          <p:cNvSpPr>
            <a:spLocks noGrp="1"/>
          </p:cNvSpPr>
          <p:nvPr>
            <p:ph type="body" sz="quarter" idx="23"/>
          </p:nvPr>
        </p:nvSpPr>
        <p:spPr>
          <a:xfrm flipH="1">
            <a:off x="1345440" y="2544080"/>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6" name="Text Placeholder 17">
            <a:extLst>
              <a:ext uri="{FF2B5EF4-FFF2-40B4-BE49-F238E27FC236}">
                <a16:creationId xmlns:a16="http://schemas.microsoft.com/office/drawing/2014/main" id="{4FF9E6C0-85B0-44C5-BBBB-04747830801E}"/>
              </a:ext>
            </a:extLst>
          </p:cNvPr>
          <p:cNvSpPr>
            <a:spLocks noGrp="1"/>
          </p:cNvSpPr>
          <p:nvPr>
            <p:ph type="body" sz="quarter" idx="24"/>
          </p:nvPr>
        </p:nvSpPr>
        <p:spPr>
          <a:xfrm flipH="1">
            <a:off x="1345440" y="3386556"/>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7" name="Text Placeholder 17">
            <a:extLst>
              <a:ext uri="{FF2B5EF4-FFF2-40B4-BE49-F238E27FC236}">
                <a16:creationId xmlns:a16="http://schemas.microsoft.com/office/drawing/2014/main" id="{6B202F52-233B-4680-8DEC-6F63214219FB}"/>
              </a:ext>
            </a:extLst>
          </p:cNvPr>
          <p:cNvSpPr>
            <a:spLocks noGrp="1"/>
          </p:cNvSpPr>
          <p:nvPr>
            <p:ph type="body" sz="quarter" idx="25"/>
          </p:nvPr>
        </p:nvSpPr>
        <p:spPr>
          <a:xfrm flipH="1">
            <a:off x="1345440" y="4229031"/>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
        <p:nvSpPr>
          <p:cNvPr id="38" name="Text Placeholder 17">
            <a:extLst>
              <a:ext uri="{FF2B5EF4-FFF2-40B4-BE49-F238E27FC236}">
                <a16:creationId xmlns:a16="http://schemas.microsoft.com/office/drawing/2014/main" id="{7B0AE791-765C-4E8E-AE97-AE4E453ADF0C}"/>
              </a:ext>
            </a:extLst>
          </p:cNvPr>
          <p:cNvSpPr>
            <a:spLocks noGrp="1"/>
          </p:cNvSpPr>
          <p:nvPr>
            <p:ph type="body" sz="quarter" idx="26"/>
          </p:nvPr>
        </p:nvSpPr>
        <p:spPr>
          <a:xfrm flipH="1">
            <a:off x="1345440" y="5071507"/>
            <a:ext cx="5741160" cy="638405"/>
          </a:xfrm>
          <a:gradFill flip="none" rotWithShape="1">
            <a:gsLst>
              <a:gs pos="52600">
                <a:srgbClr val="BCBCBC">
                  <a:alpha val="18000"/>
                </a:srgbClr>
              </a:gs>
              <a:gs pos="0">
                <a:schemeClr val="tx1">
                  <a:alpha val="0"/>
                </a:schemeClr>
              </a:gs>
              <a:gs pos="100000">
                <a:schemeClr val="tx1">
                  <a:lumMod val="50000"/>
                  <a:alpha val="14000"/>
                </a:schemeClr>
              </a:gs>
            </a:gsLst>
            <a:lin ang="10800000" scaled="1"/>
            <a:tileRect/>
          </a:gradFill>
        </p:spPr>
        <p:txBody>
          <a:bodyPr anchor="ctr">
            <a:noAutofit/>
          </a:bodyPr>
          <a:lstStyle>
            <a:lvl1pPr marL="0" indent="0">
              <a:buNone/>
              <a:defRPr sz="2349"/>
            </a:lvl1pPr>
            <a:lvl2pPr marL="447443" indent="0">
              <a:buNone/>
              <a:defRPr/>
            </a:lvl2pPr>
            <a:lvl3pPr marL="894885" indent="0">
              <a:buNone/>
              <a:defRPr/>
            </a:lvl3pPr>
            <a:lvl4pPr marL="1342328" indent="0">
              <a:buNone/>
              <a:defRPr/>
            </a:lvl4pPr>
            <a:lvl5pPr marL="1789771" indent="0">
              <a:buNone/>
              <a:defRPr/>
            </a:lvl5pPr>
          </a:lstStyle>
          <a:p>
            <a:pPr lvl="0"/>
            <a:r>
              <a:rPr lang="en-US" dirty="0"/>
              <a:t>Edit Master text styles</a:t>
            </a:r>
          </a:p>
        </p:txBody>
      </p:sp>
    </p:spTree>
    <p:extLst>
      <p:ext uri="{BB962C8B-B14F-4D97-AF65-F5344CB8AC3E}">
        <p14:creationId xmlns:p14="http://schemas.microsoft.com/office/powerpoint/2010/main" val="2396369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5" y="3863014"/>
            <a:ext cx="3640305" cy="2180493"/>
          </a:xfrm>
          <a:noFill/>
        </p:spPr>
        <p:txBody>
          <a:bodyPr tIns="180000">
            <a:noAutofit/>
          </a:bodyPr>
          <a:lstStyle>
            <a:lvl1pPr>
              <a:buClr>
                <a:schemeClr val="tx1"/>
              </a:buClr>
              <a:buSzPct val="80000"/>
              <a:defRPr sz="2349">
                <a:solidFill>
                  <a:schemeClr val="tx1"/>
                </a:solidFill>
                <a:latin typeface="+mn-lt"/>
              </a:defRPr>
            </a:lvl1pPr>
            <a:lvl2pPr>
              <a:buClr>
                <a:schemeClr val="tx1"/>
              </a:buClr>
              <a:buSzPct val="80000"/>
              <a:defRPr sz="1958">
                <a:solidFill>
                  <a:schemeClr val="tx1"/>
                </a:solidFill>
                <a:latin typeface="+mn-lt"/>
              </a:defRPr>
            </a:lvl2pPr>
            <a:lvl3pPr>
              <a:buClr>
                <a:schemeClr val="tx1"/>
              </a:buClr>
              <a:buSzPct val="80000"/>
              <a:defRPr sz="1761">
                <a:solidFill>
                  <a:schemeClr val="tx1"/>
                </a:solidFill>
                <a:latin typeface="+mn-lt"/>
              </a:defRPr>
            </a:lvl3pPr>
            <a:lvl4pPr>
              <a:buClr>
                <a:schemeClr val="tx1"/>
              </a:buClr>
              <a:buSzPct val="80000"/>
              <a:defRPr sz="1566">
                <a:solidFill>
                  <a:schemeClr val="tx1"/>
                </a:solidFill>
                <a:latin typeface="+mn-lt"/>
              </a:defRPr>
            </a:lvl4pPr>
            <a:lvl5pPr>
              <a:buClr>
                <a:schemeClr val="tx1"/>
              </a:buClr>
              <a:buSzPct val="80000"/>
              <a:defRPr sz="1174">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282790" y="3863014"/>
            <a:ext cx="3636853" cy="2180493"/>
          </a:xfrm>
          <a:noFill/>
        </p:spPr>
        <p:txBody>
          <a:bodyPr tIns="180000">
            <a:noAutofit/>
          </a:bodyPr>
          <a:lstStyle>
            <a:lvl1pPr>
              <a:buClr>
                <a:schemeClr val="tx1"/>
              </a:buClr>
              <a:buSzPct val="80000"/>
              <a:defRPr sz="2349">
                <a:solidFill>
                  <a:schemeClr val="tx1"/>
                </a:solidFill>
                <a:latin typeface="+mn-lt"/>
              </a:defRPr>
            </a:lvl1pPr>
            <a:lvl2pPr>
              <a:buClr>
                <a:schemeClr val="tx1"/>
              </a:buClr>
              <a:buSzPct val="80000"/>
              <a:defRPr sz="1958">
                <a:solidFill>
                  <a:schemeClr val="tx1"/>
                </a:solidFill>
                <a:latin typeface="+mn-lt"/>
              </a:defRPr>
            </a:lvl2pPr>
            <a:lvl3pPr>
              <a:buClr>
                <a:schemeClr val="tx1"/>
              </a:buClr>
              <a:buSzPct val="80000"/>
              <a:defRPr sz="1761">
                <a:solidFill>
                  <a:schemeClr val="tx1"/>
                </a:solidFill>
                <a:latin typeface="+mn-lt"/>
              </a:defRPr>
            </a:lvl3pPr>
            <a:lvl4pPr>
              <a:buClr>
                <a:schemeClr val="tx1"/>
              </a:buClr>
              <a:buSzPct val="80000"/>
              <a:defRPr sz="1566">
                <a:solidFill>
                  <a:schemeClr val="tx1"/>
                </a:solidFill>
                <a:latin typeface="+mn-lt"/>
              </a:defRPr>
            </a:lvl4pPr>
            <a:lvl5pPr>
              <a:buClr>
                <a:schemeClr val="tx1"/>
              </a:buClr>
              <a:buSzPct val="80000"/>
              <a:defRPr sz="1174">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347572" y="3078010"/>
            <a:ext cx="3637236" cy="685299"/>
          </a:xfrm>
          <a:noFill/>
        </p:spPr>
        <p:txBody>
          <a:bodyPr anchor="b">
            <a:normAutofit/>
          </a:bodyPr>
          <a:lstStyle>
            <a:lvl1pPr marL="0" indent="0">
              <a:buNone/>
              <a:defRPr sz="2740" b="0">
                <a:solidFill>
                  <a:schemeClr val="tx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282790" y="3078010"/>
            <a:ext cx="3636853" cy="685299"/>
          </a:xfrm>
          <a:noFill/>
        </p:spPr>
        <p:txBody>
          <a:bodyPr anchor="b">
            <a:normAutofit/>
          </a:bodyPr>
          <a:lstStyle>
            <a:lvl1pPr marL="0" indent="0">
              <a:buNone/>
              <a:defRPr sz="2740" b="0">
                <a:solidFill>
                  <a:schemeClr val="tx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217624" y="3863014"/>
            <a:ext cx="3636853" cy="2180493"/>
          </a:xfrm>
          <a:noFill/>
        </p:spPr>
        <p:txBody>
          <a:bodyPr tIns="180000">
            <a:noAutofit/>
          </a:bodyPr>
          <a:lstStyle>
            <a:lvl1pPr>
              <a:buClr>
                <a:schemeClr val="tx1"/>
              </a:buClr>
              <a:buSzPct val="80000"/>
              <a:defRPr sz="2349">
                <a:solidFill>
                  <a:schemeClr val="tx1"/>
                </a:solidFill>
                <a:latin typeface="+mn-lt"/>
              </a:defRPr>
            </a:lvl1pPr>
            <a:lvl2pPr>
              <a:buClr>
                <a:schemeClr val="tx1"/>
              </a:buClr>
              <a:buSzPct val="80000"/>
              <a:defRPr sz="1958">
                <a:solidFill>
                  <a:schemeClr val="tx1"/>
                </a:solidFill>
                <a:latin typeface="+mn-lt"/>
              </a:defRPr>
            </a:lvl2pPr>
            <a:lvl3pPr>
              <a:buClr>
                <a:schemeClr val="tx1"/>
              </a:buClr>
              <a:buSzPct val="80000"/>
              <a:defRPr sz="1761">
                <a:solidFill>
                  <a:schemeClr val="tx1"/>
                </a:solidFill>
                <a:latin typeface="+mn-lt"/>
              </a:defRPr>
            </a:lvl3pPr>
            <a:lvl4pPr>
              <a:buClr>
                <a:schemeClr val="tx1"/>
              </a:buClr>
              <a:buSzPct val="80000"/>
              <a:defRPr sz="1566">
                <a:solidFill>
                  <a:schemeClr val="tx1"/>
                </a:solidFill>
                <a:latin typeface="+mn-lt"/>
              </a:defRPr>
            </a:lvl4pPr>
            <a:lvl5pPr>
              <a:buClr>
                <a:schemeClr val="tx1"/>
              </a:buClr>
              <a:buSzPct val="80000"/>
              <a:defRPr sz="1174">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217624" y="3078010"/>
            <a:ext cx="3636853" cy="685299"/>
          </a:xfrm>
          <a:noFill/>
        </p:spPr>
        <p:txBody>
          <a:bodyPr anchor="b">
            <a:normAutofit/>
          </a:bodyPr>
          <a:lstStyle>
            <a:lvl1pPr marL="0" indent="0">
              <a:buNone/>
              <a:defRPr sz="2740" b="0">
                <a:solidFill>
                  <a:schemeClr val="tx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4" name="Picture Placeholder 2">
            <a:extLst>
              <a:ext uri="{FF2B5EF4-FFF2-40B4-BE49-F238E27FC236}">
                <a16:creationId xmlns:a16="http://schemas.microsoft.com/office/drawing/2014/main" id="{31834488-2436-4C24-8589-9F7442DE4A73}"/>
              </a:ext>
            </a:extLst>
          </p:cNvPr>
          <p:cNvSpPr>
            <a:spLocks noGrp="1" noChangeAspect="1"/>
          </p:cNvSpPr>
          <p:nvPr>
            <p:ph type="pic" idx="15"/>
          </p:nvPr>
        </p:nvSpPr>
        <p:spPr>
          <a:xfrm>
            <a:off x="344504" y="1251914"/>
            <a:ext cx="3640304" cy="1760275"/>
          </a:xfrm>
          <a:prstGeom prst="roundRect">
            <a:avLst>
              <a:gd name="adj" fmla="val 0"/>
            </a:avLst>
          </a:prstGeom>
          <a:effectLst/>
        </p:spPr>
        <p:txBody>
          <a:bodyPr anchor="ctr">
            <a:normAutofit/>
          </a:bodyPr>
          <a:lstStyle>
            <a:lvl1pPr marL="0" indent="0" algn="ctr">
              <a:buNone/>
              <a:defRPr sz="2740">
                <a:effectLst/>
                <a:latin typeface="+mn-l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dirty="0"/>
              <a:t>Click icon to add picture</a:t>
            </a:r>
          </a:p>
        </p:txBody>
      </p:sp>
      <p:sp>
        <p:nvSpPr>
          <p:cNvPr id="15" name="Picture Placeholder 2">
            <a:extLst>
              <a:ext uri="{FF2B5EF4-FFF2-40B4-BE49-F238E27FC236}">
                <a16:creationId xmlns:a16="http://schemas.microsoft.com/office/drawing/2014/main" id="{6AB43F01-AA7A-4534-B038-4D430BF4F3FD}"/>
              </a:ext>
            </a:extLst>
          </p:cNvPr>
          <p:cNvSpPr>
            <a:spLocks noGrp="1" noChangeAspect="1"/>
          </p:cNvSpPr>
          <p:nvPr>
            <p:ph type="pic" idx="16"/>
          </p:nvPr>
        </p:nvSpPr>
        <p:spPr>
          <a:xfrm>
            <a:off x="4279339" y="1251914"/>
            <a:ext cx="3640304" cy="1760275"/>
          </a:xfrm>
          <a:prstGeom prst="roundRect">
            <a:avLst>
              <a:gd name="adj" fmla="val 0"/>
            </a:avLst>
          </a:prstGeom>
          <a:effectLst/>
        </p:spPr>
        <p:txBody>
          <a:bodyPr anchor="ctr">
            <a:normAutofit/>
          </a:bodyPr>
          <a:lstStyle>
            <a:lvl1pPr marL="0" indent="0" algn="ctr">
              <a:buNone/>
              <a:defRPr sz="2740">
                <a:effectLst/>
                <a:latin typeface="+mn-l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a:t>Click icon to add picture</a:t>
            </a:r>
            <a:endParaRPr lang="en-US" dirty="0"/>
          </a:p>
        </p:txBody>
      </p:sp>
      <p:sp>
        <p:nvSpPr>
          <p:cNvPr id="16" name="Picture Placeholder 2">
            <a:extLst>
              <a:ext uri="{FF2B5EF4-FFF2-40B4-BE49-F238E27FC236}">
                <a16:creationId xmlns:a16="http://schemas.microsoft.com/office/drawing/2014/main" id="{CF7401C1-E6C9-4BE0-9FC8-E345DD3187AC}"/>
              </a:ext>
            </a:extLst>
          </p:cNvPr>
          <p:cNvSpPr>
            <a:spLocks noGrp="1" noChangeAspect="1"/>
          </p:cNvSpPr>
          <p:nvPr>
            <p:ph type="pic" idx="17"/>
          </p:nvPr>
        </p:nvSpPr>
        <p:spPr>
          <a:xfrm>
            <a:off x="8214174" y="1251914"/>
            <a:ext cx="3640304" cy="1760275"/>
          </a:xfrm>
          <a:prstGeom prst="roundRect">
            <a:avLst>
              <a:gd name="adj" fmla="val 0"/>
            </a:avLst>
          </a:prstGeom>
          <a:effectLst/>
        </p:spPr>
        <p:txBody>
          <a:bodyPr anchor="ctr">
            <a:normAutofit/>
          </a:bodyPr>
          <a:lstStyle>
            <a:lvl1pPr marL="0" indent="0" algn="ctr">
              <a:buNone/>
              <a:defRPr sz="2740">
                <a:effectLst/>
                <a:latin typeface="+mn-l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a:t>Click icon to add picture</a:t>
            </a:r>
            <a:endParaRPr lang="en-US" dirty="0"/>
          </a:p>
        </p:txBody>
      </p:sp>
      <p:sp>
        <p:nvSpPr>
          <p:cNvPr id="27" name="Footer Placeholder 4">
            <a:extLst>
              <a:ext uri="{FF2B5EF4-FFF2-40B4-BE49-F238E27FC236}">
                <a16:creationId xmlns:a16="http://schemas.microsoft.com/office/drawing/2014/main" id="{B1641C5A-FFF0-4182-95D9-50D18FCCA7B7}"/>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28" name="Slide Number Placeholder 5">
            <a:extLst>
              <a:ext uri="{FF2B5EF4-FFF2-40B4-BE49-F238E27FC236}">
                <a16:creationId xmlns:a16="http://schemas.microsoft.com/office/drawing/2014/main" id="{6BA71A50-DE15-4007-AC6E-A11ED406A2B6}"/>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1491412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8_2-column-layout-with-title">
    <p:spTree>
      <p:nvGrpSpPr>
        <p:cNvPr id="1" name=""/>
        <p:cNvGrpSpPr/>
        <p:nvPr/>
      </p:nvGrpSpPr>
      <p:grpSpPr>
        <a:xfrm>
          <a:off x="0" y="0"/>
          <a:ext cx="0" cy="0"/>
          <a:chOff x="0" y="0"/>
          <a:chExt cx="0" cy="0"/>
        </a:xfrm>
      </p:grpSpPr>
      <p:sp>
        <p:nvSpPr>
          <p:cNvPr id="2" name="Title 1"/>
          <p:cNvSpPr>
            <a:spLocks noGrp="1"/>
          </p:cNvSpPr>
          <p:nvPr>
            <p:ph type="title"/>
          </p:nvPr>
        </p:nvSpPr>
        <p:spPr>
          <a:xfrm>
            <a:off x="586741" y="166633"/>
            <a:ext cx="9388394" cy="628650"/>
          </a:xfrm>
        </p:spPr>
        <p:txBody>
          <a:bodyPr anchor="ctr">
            <a:normAutofit/>
          </a:bodyPr>
          <a:lstStyle>
            <a:lvl1pPr>
              <a:defRPr sz="3132">
                <a:latin typeface="+mj-lt"/>
              </a:defRPr>
            </a:lvl1pPr>
          </a:lstStyle>
          <a:p>
            <a:r>
              <a:rPr lang="en-US" dirty="0"/>
              <a:t>Click to edit Master title style</a:t>
            </a:r>
          </a:p>
        </p:txBody>
      </p:sp>
      <p:sp>
        <p:nvSpPr>
          <p:cNvPr id="7" name="Content Placeholder 2">
            <a:extLst>
              <a:ext uri="{FF2B5EF4-FFF2-40B4-BE49-F238E27FC236}">
                <a16:creationId xmlns:a16="http://schemas.microsoft.com/office/drawing/2014/main" id="{4D9FC7D4-4FD6-4B8A-8684-EFB1938E28AC}"/>
              </a:ext>
            </a:extLst>
          </p:cNvPr>
          <p:cNvSpPr>
            <a:spLocks noGrp="1"/>
          </p:cNvSpPr>
          <p:nvPr>
            <p:ph sz="half" idx="1"/>
          </p:nvPr>
        </p:nvSpPr>
        <p:spPr>
          <a:xfrm>
            <a:off x="344505" y="3793569"/>
            <a:ext cx="3640305" cy="2180493"/>
          </a:xfrm>
          <a:solidFill>
            <a:schemeClr val="bg1">
              <a:lumMod val="95000"/>
            </a:schemeClr>
          </a:solidFill>
        </p:spPr>
        <p:txBody>
          <a:bodyPr tIns="180000">
            <a:no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276657DD-C786-4B94-86D4-F40D73084DB1}"/>
              </a:ext>
            </a:extLst>
          </p:cNvPr>
          <p:cNvSpPr>
            <a:spLocks noGrp="1"/>
          </p:cNvSpPr>
          <p:nvPr>
            <p:ph sz="half" idx="10"/>
          </p:nvPr>
        </p:nvSpPr>
        <p:spPr>
          <a:xfrm>
            <a:off x="4282790" y="3793569"/>
            <a:ext cx="3636853" cy="2180493"/>
          </a:xfrm>
          <a:solidFill>
            <a:schemeClr val="bg1">
              <a:lumMod val="95000"/>
            </a:schemeClr>
          </a:solidFill>
        </p:spPr>
        <p:txBody>
          <a:bodyPr tIns="180000">
            <a:no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a:extLst>
              <a:ext uri="{FF2B5EF4-FFF2-40B4-BE49-F238E27FC236}">
                <a16:creationId xmlns:a16="http://schemas.microsoft.com/office/drawing/2014/main" id="{FD8A0B86-AD6F-4BEF-A340-FF10D9E52D52}"/>
              </a:ext>
            </a:extLst>
          </p:cNvPr>
          <p:cNvSpPr>
            <a:spLocks noGrp="1"/>
          </p:cNvSpPr>
          <p:nvPr>
            <p:ph type="body" idx="11"/>
          </p:nvPr>
        </p:nvSpPr>
        <p:spPr>
          <a:xfrm>
            <a:off x="347572" y="3054859"/>
            <a:ext cx="3637236" cy="685299"/>
          </a:xfrm>
          <a:solidFill>
            <a:schemeClr val="accent1"/>
          </a:solidFill>
        </p:spPr>
        <p:txBody>
          <a:bodyPr anchor="ctr">
            <a:normAutofit/>
          </a:bodyPr>
          <a:lstStyle>
            <a:lvl1pPr marL="0" indent="0">
              <a:buNone/>
              <a:defRPr sz="2740" b="0">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1" name="Text Placeholder 2">
            <a:extLst>
              <a:ext uri="{FF2B5EF4-FFF2-40B4-BE49-F238E27FC236}">
                <a16:creationId xmlns:a16="http://schemas.microsoft.com/office/drawing/2014/main" id="{63F9ED01-6536-4513-86DC-5AA166402538}"/>
              </a:ext>
            </a:extLst>
          </p:cNvPr>
          <p:cNvSpPr>
            <a:spLocks noGrp="1"/>
          </p:cNvSpPr>
          <p:nvPr>
            <p:ph type="body" idx="12"/>
          </p:nvPr>
        </p:nvSpPr>
        <p:spPr>
          <a:xfrm>
            <a:off x="4282790" y="3054859"/>
            <a:ext cx="3636853" cy="685299"/>
          </a:xfrm>
          <a:solidFill>
            <a:schemeClr val="accent2"/>
          </a:solidFill>
        </p:spPr>
        <p:txBody>
          <a:bodyPr anchor="ctr">
            <a:normAutofit/>
          </a:bodyPr>
          <a:lstStyle>
            <a:lvl1pPr marL="0" indent="0">
              <a:buNone/>
              <a:defRPr sz="2740" b="0">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2" name="Content Placeholder 2">
            <a:extLst>
              <a:ext uri="{FF2B5EF4-FFF2-40B4-BE49-F238E27FC236}">
                <a16:creationId xmlns:a16="http://schemas.microsoft.com/office/drawing/2014/main" id="{F139CFF5-8895-4BC5-99A9-0192FBA9D300}"/>
              </a:ext>
            </a:extLst>
          </p:cNvPr>
          <p:cNvSpPr>
            <a:spLocks noGrp="1"/>
          </p:cNvSpPr>
          <p:nvPr>
            <p:ph sz="half" idx="13"/>
          </p:nvPr>
        </p:nvSpPr>
        <p:spPr>
          <a:xfrm>
            <a:off x="8217624" y="3793569"/>
            <a:ext cx="3636853" cy="2180493"/>
          </a:xfrm>
          <a:solidFill>
            <a:schemeClr val="bg1">
              <a:lumMod val="95000"/>
            </a:schemeClr>
          </a:solidFill>
        </p:spPr>
        <p:txBody>
          <a:bodyPr tIns="180000">
            <a:noAutofit/>
          </a:bodyPr>
          <a:lstStyle>
            <a:lvl1pPr>
              <a:buClr>
                <a:schemeClr val="tx1"/>
              </a:buClr>
              <a:buSzPct val="80000"/>
              <a:defRPr sz="1958">
                <a:solidFill>
                  <a:schemeClr val="tx1"/>
                </a:solidFill>
                <a:latin typeface="+mn-lt"/>
              </a:defRPr>
            </a:lvl1pPr>
            <a:lvl2pPr>
              <a:buClr>
                <a:schemeClr val="tx1"/>
              </a:buClr>
              <a:buSzPct val="80000"/>
              <a:defRPr sz="1761">
                <a:solidFill>
                  <a:schemeClr val="tx1"/>
                </a:solidFill>
                <a:latin typeface="+mn-lt"/>
              </a:defRPr>
            </a:lvl2pPr>
            <a:lvl3pPr>
              <a:buClr>
                <a:schemeClr val="tx1"/>
              </a:buClr>
              <a:buSzPct val="80000"/>
              <a:defRPr sz="1566">
                <a:solidFill>
                  <a:schemeClr val="tx1"/>
                </a:solidFill>
                <a:latin typeface="+mn-lt"/>
              </a:defRPr>
            </a:lvl3pPr>
            <a:lvl4pPr>
              <a:buClr>
                <a:schemeClr val="tx1"/>
              </a:buClr>
              <a:buSzPct val="80000"/>
              <a:defRPr sz="1370">
                <a:solidFill>
                  <a:schemeClr val="tx1"/>
                </a:solidFill>
                <a:latin typeface="+mn-lt"/>
              </a:defRPr>
            </a:lvl4pPr>
            <a:lvl5pPr>
              <a:buClr>
                <a:schemeClr val="tx1"/>
              </a:buClr>
              <a:buSzPct val="80000"/>
              <a:defRPr sz="1077">
                <a:solidFill>
                  <a:schemeClr val="tx1"/>
                </a:solidFill>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2">
            <a:extLst>
              <a:ext uri="{FF2B5EF4-FFF2-40B4-BE49-F238E27FC236}">
                <a16:creationId xmlns:a16="http://schemas.microsoft.com/office/drawing/2014/main" id="{9161F679-4625-45A3-8369-F39A2D41A949}"/>
              </a:ext>
            </a:extLst>
          </p:cNvPr>
          <p:cNvSpPr>
            <a:spLocks noGrp="1"/>
          </p:cNvSpPr>
          <p:nvPr>
            <p:ph type="body" idx="14"/>
          </p:nvPr>
        </p:nvSpPr>
        <p:spPr>
          <a:xfrm>
            <a:off x="8217624" y="3054859"/>
            <a:ext cx="3636853" cy="685299"/>
          </a:xfrm>
          <a:solidFill>
            <a:schemeClr val="accent3"/>
          </a:solidFill>
        </p:spPr>
        <p:txBody>
          <a:bodyPr anchor="ctr">
            <a:normAutofit/>
          </a:bodyPr>
          <a:lstStyle>
            <a:lvl1pPr marL="0" indent="0" algn="l">
              <a:buNone/>
              <a:defRPr sz="2740" b="0">
                <a:solidFill>
                  <a:schemeClr val="bg1"/>
                </a:solidFill>
                <a:latin typeface="+mj-lt"/>
              </a:defRPr>
            </a:lvl1pPr>
            <a:lvl2pPr marL="447443" indent="0">
              <a:buNone/>
              <a:defRPr sz="1958" b="1"/>
            </a:lvl2pPr>
            <a:lvl3pPr marL="894885" indent="0">
              <a:buNone/>
              <a:defRPr sz="1761" b="1"/>
            </a:lvl3pPr>
            <a:lvl4pPr marL="1342328" indent="0">
              <a:buNone/>
              <a:defRPr sz="1566" b="1"/>
            </a:lvl4pPr>
            <a:lvl5pPr marL="1789771" indent="0">
              <a:buNone/>
              <a:defRPr sz="1566" b="1"/>
            </a:lvl5pPr>
            <a:lvl6pPr marL="2237213" indent="0">
              <a:buNone/>
              <a:defRPr sz="1566" b="1"/>
            </a:lvl6pPr>
            <a:lvl7pPr marL="2684656" indent="0">
              <a:buNone/>
              <a:defRPr sz="1566" b="1"/>
            </a:lvl7pPr>
            <a:lvl8pPr marL="3132099" indent="0">
              <a:buNone/>
              <a:defRPr sz="1566" b="1"/>
            </a:lvl8pPr>
            <a:lvl9pPr marL="3579541" indent="0">
              <a:buNone/>
              <a:defRPr sz="1566" b="1"/>
            </a:lvl9pPr>
          </a:lstStyle>
          <a:p>
            <a:pPr lvl="0"/>
            <a:r>
              <a:rPr lang="en-US" dirty="0"/>
              <a:t>Edit Master text styles</a:t>
            </a:r>
          </a:p>
        </p:txBody>
      </p:sp>
      <p:sp>
        <p:nvSpPr>
          <p:cNvPr id="14" name="Picture Placeholder 2">
            <a:extLst>
              <a:ext uri="{FF2B5EF4-FFF2-40B4-BE49-F238E27FC236}">
                <a16:creationId xmlns:a16="http://schemas.microsoft.com/office/drawing/2014/main" id="{31834488-2436-4C24-8589-9F7442DE4A73}"/>
              </a:ext>
            </a:extLst>
          </p:cNvPr>
          <p:cNvSpPr>
            <a:spLocks noGrp="1" noChangeAspect="1"/>
          </p:cNvSpPr>
          <p:nvPr>
            <p:ph type="pic" idx="15"/>
          </p:nvPr>
        </p:nvSpPr>
        <p:spPr>
          <a:xfrm>
            <a:off x="344504" y="1251914"/>
            <a:ext cx="3640304" cy="1760275"/>
          </a:xfrm>
          <a:prstGeom prst="roundRect">
            <a:avLst>
              <a:gd name="adj" fmla="val 0"/>
            </a:avLst>
          </a:prstGeom>
          <a:effectLst/>
        </p:spPr>
        <p:txBody>
          <a:bodyPr anchor="ctr">
            <a:normAutofit/>
          </a:bodyPr>
          <a:lstStyle>
            <a:lvl1pPr marL="0" indent="0" algn="ctr">
              <a:buNone/>
              <a:defRPr sz="2740">
                <a:effectLs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dirty="0"/>
              <a:t>Click icon to add picture</a:t>
            </a:r>
          </a:p>
        </p:txBody>
      </p:sp>
      <p:sp>
        <p:nvSpPr>
          <p:cNvPr id="15" name="Picture Placeholder 2">
            <a:extLst>
              <a:ext uri="{FF2B5EF4-FFF2-40B4-BE49-F238E27FC236}">
                <a16:creationId xmlns:a16="http://schemas.microsoft.com/office/drawing/2014/main" id="{6AB43F01-AA7A-4534-B038-4D430BF4F3FD}"/>
              </a:ext>
            </a:extLst>
          </p:cNvPr>
          <p:cNvSpPr>
            <a:spLocks noGrp="1" noChangeAspect="1"/>
          </p:cNvSpPr>
          <p:nvPr>
            <p:ph type="pic" idx="16"/>
          </p:nvPr>
        </p:nvSpPr>
        <p:spPr>
          <a:xfrm>
            <a:off x="4279339" y="1251914"/>
            <a:ext cx="3640304" cy="1760275"/>
          </a:xfrm>
          <a:prstGeom prst="roundRect">
            <a:avLst>
              <a:gd name="adj" fmla="val 0"/>
            </a:avLst>
          </a:prstGeom>
          <a:effectLst/>
        </p:spPr>
        <p:txBody>
          <a:bodyPr anchor="ctr">
            <a:normAutofit/>
          </a:bodyPr>
          <a:lstStyle>
            <a:lvl1pPr marL="0" indent="0" algn="ctr">
              <a:buNone/>
              <a:defRPr sz="2740">
                <a:effectLs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a:t>Click icon to add picture</a:t>
            </a:r>
            <a:endParaRPr lang="en-US" dirty="0"/>
          </a:p>
        </p:txBody>
      </p:sp>
      <p:sp>
        <p:nvSpPr>
          <p:cNvPr id="16" name="Picture Placeholder 2">
            <a:extLst>
              <a:ext uri="{FF2B5EF4-FFF2-40B4-BE49-F238E27FC236}">
                <a16:creationId xmlns:a16="http://schemas.microsoft.com/office/drawing/2014/main" id="{CF7401C1-E6C9-4BE0-9FC8-E345DD3187AC}"/>
              </a:ext>
            </a:extLst>
          </p:cNvPr>
          <p:cNvSpPr>
            <a:spLocks noGrp="1" noChangeAspect="1"/>
          </p:cNvSpPr>
          <p:nvPr>
            <p:ph type="pic" idx="17"/>
          </p:nvPr>
        </p:nvSpPr>
        <p:spPr>
          <a:xfrm>
            <a:off x="8214174" y="1251914"/>
            <a:ext cx="3640304" cy="1760275"/>
          </a:xfrm>
          <a:prstGeom prst="roundRect">
            <a:avLst>
              <a:gd name="adj" fmla="val 0"/>
            </a:avLst>
          </a:prstGeom>
          <a:effectLst/>
        </p:spPr>
        <p:txBody>
          <a:bodyPr anchor="ctr">
            <a:normAutofit/>
          </a:bodyPr>
          <a:lstStyle>
            <a:lvl1pPr marL="0" indent="0" algn="ctr">
              <a:buNone/>
              <a:defRPr sz="2740">
                <a:effectLst/>
              </a:defRPr>
            </a:lvl1pPr>
            <a:lvl2pPr marL="447443" indent="0">
              <a:buNone/>
              <a:defRPr sz="1566"/>
            </a:lvl2pPr>
            <a:lvl3pPr marL="894885" indent="0">
              <a:buNone/>
              <a:defRPr sz="1566"/>
            </a:lvl3pPr>
            <a:lvl4pPr marL="1342328" indent="0">
              <a:buNone/>
              <a:defRPr sz="1566"/>
            </a:lvl4pPr>
            <a:lvl5pPr marL="1789771" indent="0">
              <a:buNone/>
              <a:defRPr sz="1566"/>
            </a:lvl5pPr>
            <a:lvl6pPr marL="2237213" indent="0">
              <a:buNone/>
              <a:defRPr sz="1566"/>
            </a:lvl6pPr>
            <a:lvl7pPr marL="2684656" indent="0">
              <a:buNone/>
              <a:defRPr sz="1566"/>
            </a:lvl7pPr>
            <a:lvl8pPr marL="3132099" indent="0">
              <a:buNone/>
              <a:defRPr sz="1566"/>
            </a:lvl8pPr>
            <a:lvl9pPr marL="3579541" indent="0">
              <a:buNone/>
              <a:defRPr sz="1566"/>
            </a:lvl9pPr>
          </a:lstStyle>
          <a:p>
            <a:r>
              <a:rPr lang="en-US"/>
              <a:t>Click icon to add picture</a:t>
            </a:r>
            <a:endParaRPr lang="en-US" dirty="0"/>
          </a:p>
        </p:txBody>
      </p:sp>
      <p:sp>
        <p:nvSpPr>
          <p:cNvPr id="17" name="Footer Placeholder 4">
            <a:extLst>
              <a:ext uri="{FF2B5EF4-FFF2-40B4-BE49-F238E27FC236}">
                <a16:creationId xmlns:a16="http://schemas.microsoft.com/office/drawing/2014/main" id="{B433767A-9B14-4171-B765-A866BE7486A4}"/>
              </a:ext>
            </a:extLst>
          </p:cNvPr>
          <p:cNvSpPr>
            <a:spLocks noGrp="1"/>
          </p:cNvSpPr>
          <p:nvPr>
            <p:ph type="ftr" sz="quarter" idx="3"/>
          </p:nvPr>
        </p:nvSpPr>
        <p:spPr>
          <a:xfrm>
            <a:off x="586742"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8" name="Slide Number Placeholder 5">
            <a:extLst>
              <a:ext uri="{FF2B5EF4-FFF2-40B4-BE49-F238E27FC236}">
                <a16:creationId xmlns:a16="http://schemas.microsoft.com/office/drawing/2014/main" id="{D054A5C8-B05A-4800-9CB1-DE50F4312C08}"/>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200110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5" name="pattern.jpg" descr="pattern.jpg">
            <a:extLst>
              <a:ext uri="{FF2B5EF4-FFF2-40B4-BE49-F238E27FC236}">
                <a16:creationId xmlns:a16="http://schemas.microsoft.com/office/drawing/2014/main" id="{1949B04E-0F7B-4B13-BC72-D0AC2B01FF3E}"/>
              </a:ext>
            </a:extLst>
          </p:cNvPr>
          <p:cNvPicPr>
            <a:picLocks noChangeAspect="1"/>
          </p:cNvPicPr>
          <p:nvPr userDrawn="1"/>
        </p:nvPicPr>
        <p:blipFill>
          <a:blip r:embed="rId2">
            <a:extLst/>
          </a:blip>
          <a:srcRect l="21857" r="21857"/>
          <a:stretch>
            <a:fillRect/>
          </a:stretch>
        </p:blipFill>
        <p:spPr>
          <a:xfrm>
            <a:off x="0" y="1"/>
            <a:ext cx="2437765" cy="2494414"/>
          </a:xfrm>
          <a:prstGeom prst="rect">
            <a:avLst/>
          </a:prstGeom>
          <a:ln w="12700">
            <a:miter lim="400000"/>
          </a:ln>
        </p:spPr>
      </p:pic>
      <p:pic>
        <p:nvPicPr>
          <p:cNvPr id="9" name="pattern.jpg" descr="pattern.jpg">
            <a:extLst>
              <a:ext uri="{FF2B5EF4-FFF2-40B4-BE49-F238E27FC236}">
                <a16:creationId xmlns:a16="http://schemas.microsoft.com/office/drawing/2014/main" id="{852DA955-EA04-4A3A-B1E2-E09DE1AA5C02}"/>
              </a:ext>
            </a:extLst>
          </p:cNvPr>
          <p:cNvPicPr>
            <a:picLocks noChangeAspect="1"/>
          </p:cNvPicPr>
          <p:nvPr userDrawn="1"/>
        </p:nvPicPr>
        <p:blipFill>
          <a:blip r:embed="rId2">
            <a:extLst/>
          </a:blip>
          <a:srcRect l="21857" r="21857"/>
          <a:stretch>
            <a:fillRect/>
          </a:stretch>
        </p:blipFill>
        <p:spPr>
          <a:xfrm>
            <a:off x="2437765" y="1"/>
            <a:ext cx="2437765" cy="2494414"/>
          </a:xfrm>
          <a:prstGeom prst="rect">
            <a:avLst/>
          </a:prstGeom>
          <a:ln w="12700">
            <a:miter lim="400000"/>
          </a:ln>
        </p:spPr>
      </p:pic>
      <p:pic>
        <p:nvPicPr>
          <p:cNvPr id="10" name="pattern.jpg" descr="pattern.jpg">
            <a:extLst>
              <a:ext uri="{FF2B5EF4-FFF2-40B4-BE49-F238E27FC236}">
                <a16:creationId xmlns:a16="http://schemas.microsoft.com/office/drawing/2014/main" id="{1B237FCA-9F5B-40C7-8CE5-B358BB3AA309}"/>
              </a:ext>
            </a:extLst>
          </p:cNvPr>
          <p:cNvPicPr>
            <a:picLocks noChangeAspect="1"/>
          </p:cNvPicPr>
          <p:nvPr userDrawn="1"/>
        </p:nvPicPr>
        <p:blipFill>
          <a:blip r:embed="rId2">
            <a:extLst/>
          </a:blip>
          <a:srcRect l="21857" r="21857"/>
          <a:stretch>
            <a:fillRect/>
          </a:stretch>
        </p:blipFill>
        <p:spPr>
          <a:xfrm>
            <a:off x="4875530" y="1"/>
            <a:ext cx="2437765" cy="2494414"/>
          </a:xfrm>
          <a:prstGeom prst="rect">
            <a:avLst/>
          </a:prstGeom>
          <a:ln w="12700">
            <a:miter lim="400000"/>
          </a:ln>
        </p:spPr>
      </p:pic>
      <p:pic>
        <p:nvPicPr>
          <p:cNvPr id="11" name="pattern.jpg" descr="pattern.jpg">
            <a:extLst>
              <a:ext uri="{FF2B5EF4-FFF2-40B4-BE49-F238E27FC236}">
                <a16:creationId xmlns:a16="http://schemas.microsoft.com/office/drawing/2014/main" id="{D8DB42DE-25E0-435D-B589-E4CDA8B86C06}"/>
              </a:ext>
            </a:extLst>
          </p:cNvPr>
          <p:cNvPicPr>
            <a:picLocks noChangeAspect="1"/>
          </p:cNvPicPr>
          <p:nvPr userDrawn="1"/>
        </p:nvPicPr>
        <p:blipFill>
          <a:blip r:embed="rId2">
            <a:extLst/>
          </a:blip>
          <a:srcRect l="21857" r="21857"/>
          <a:stretch>
            <a:fillRect/>
          </a:stretch>
        </p:blipFill>
        <p:spPr>
          <a:xfrm>
            <a:off x="7313295" y="1"/>
            <a:ext cx="2437765" cy="2494414"/>
          </a:xfrm>
          <a:prstGeom prst="rect">
            <a:avLst/>
          </a:prstGeom>
          <a:ln w="12700">
            <a:miter lim="400000"/>
          </a:ln>
        </p:spPr>
      </p:pic>
      <p:pic>
        <p:nvPicPr>
          <p:cNvPr id="12" name="pattern.jpg" descr="pattern.jpg">
            <a:extLst>
              <a:ext uri="{FF2B5EF4-FFF2-40B4-BE49-F238E27FC236}">
                <a16:creationId xmlns:a16="http://schemas.microsoft.com/office/drawing/2014/main" id="{F9CA9B23-08C5-4D45-83E9-807BA7BE706B}"/>
              </a:ext>
            </a:extLst>
          </p:cNvPr>
          <p:cNvPicPr>
            <a:picLocks noChangeAspect="1"/>
          </p:cNvPicPr>
          <p:nvPr userDrawn="1"/>
        </p:nvPicPr>
        <p:blipFill>
          <a:blip r:embed="rId2">
            <a:extLst/>
          </a:blip>
          <a:srcRect l="21857" r="21857"/>
          <a:stretch>
            <a:fillRect/>
          </a:stretch>
        </p:blipFill>
        <p:spPr>
          <a:xfrm>
            <a:off x="9751061" y="1"/>
            <a:ext cx="2437765" cy="2494414"/>
          </a:xfrm>
          <a:prstGeom prst="rect">
            <a:avLst/>
          </a:prstGeom>
          <a:ln w="12700">
            <a:miter lim="400000"/>
          </a:ln>
        </p:spPr>
      </p:pic>
      <p:sp>
        <p:nvSpPr>
          <p:cNvPr id="6" name="Title 1">
            <a:extLst>
              <a:ext uri="{FF2B5EF4-FFF2-40B4-BE49-F238E27FC236}">
                <a16:creationId xmlns:a16="http://schemas.microsoft.com/office/drawing/2014/main" id="{09E823B4-596F-4EF8-B5C2-C9B3DF18E4B1}"/>
              </a:ext>
            </a:extLst>
          </p:cNvPr>
          <p:cNvSpPr>
            <a:spLocks noGrp="1"/>
          </p:cNvSpPr>
          <p:nvPr userDrawn="1">
            <p:ph type="title" hasCustomPrompt="1"/>
          </p:nvPr>
        </p:nvSpPr>
        <p:spPr>
          <a:xfrm>
            <a:off x="334084" y="2660767"/>
            <a:ext cx="11520395" cy="484550"/>
          </a:xfrm>
        </p:spPr>
        <p:txBody>
          <a:bodyPr anchor="ctr">
            <a:noAutofit/>
          </a:bodyPr>
          <a:lstStyle>
            <a:lvl1pPr algn="ctr">
              <a:defRPr sz="3915">
                <a:solidFill>
                  <a:schemeClr val="tx1"/>
                </a:solidFill>
                <a:latin typeface="+mj-lt"/>
              </a:defRPr>
            </a:lvl1pPr>
          </a:lstStyle>
          <a:p>
            <a:r>
              <a:rPr lang="en-US" dirty="0"/>
              <a:t>What We Do?</a:t>
            </a:r>
          </a:p>
        </p:txBody>
      </p:sp>
      <p:sp>
        <p:nvSpPr>
          <p:cNvPr id="13" name="Subtitle 2">
            <a:extLst>
              <a:ext uri="{FF2B5EF4-FFF2-40B4-BE49-F238E27FC236}">
                <a16:creationId xmlns:a16="http://schemas.microsoft.com/office/drawing/2014/main" id="{93CD53F5-6D8A-4519-82DB-C9CC87512BB3}"/>
              </a:ext>
            </a:extLst>
          </p:cNvPr>
          <p:cNvSpPr>
            <a:spLocks noGrp="1"/>
          </p:cNvSpPr>
          <p:nvPr userDrawn="1">
            <p:ph type="subTitle" idx="1" hasCustomPrompt="1"/>
          </p:nvPr>
        </p:nvSpPr>
        <p:spPr>
          <a:xfrm>
            <a:off x="333375" y="3267125"/>
            <a:ext cx="11522075" cy="519198"/>
          </a:xfrm>
        </p:spPr>
        <p:txBody>
          <a:bodyPr anchor="ctr">
            <a:normAutofit/>
          </a:bodyPr>
          <a:lstStyle>
            <a:lvl1pPr marL="0" indent="0" algn="ctr">
              <a:buNone/>
              <a:defRPr sz="2349">
                <a:solidFill>
                  <a:schemeClr val="tx1"/>
                </a:solidFill>
                <a:latin typeface="+mn-lt"/>
              </a:defRPr>
            </a:lvl1pPr>
            <a:lvl2pPr marL="894896" indent="0" algn="ctr">
              <a:buNone/>
              <a:defRPr sz="3915"/>
            </a:lvl2pPr>
            <a:lvl3pPr marL="1789793" indent="0" algn="ctr">
              <a:buNone/>
              <a:defRPr sz="3523"/>
            </a:lvl3pPr>
            <a:lvl4pPr marL="2684689" indent="0" algn="ctr">
              <a:buNone/>
              <a:defRPr sz="3132"/>
            </a:lvl4pPr>
            <a:lvl5pPr marL="3579586" indent="0" algn="ctr">
              <a:buNone/>
              <a:defRPr sz="3132"/>
            </a:lvl5pPr>
            <a:lvl6pPr marL="4474482" indent="0" algn="ctr">
              <a:buNone/>
              <a:defRPr sz="3132"/>
            </a:lvl6pPr>
            <a:lvl7pPr marL="5369380" indent="0" algn="ctr">
              <a:buNone/>
              <a:defRPr sz="3132"/>
            </a:lvl7pPr>
            <a:lvl8pPr marL="6264275" indent="0" algn="ctr">
              <a:buNone/>
              <a:defRPr sz="3132"/>
            </a:lvl8pPr>
            <a:lvl9pPr marL="7159171" indent="0" algn="ctr">
              <a:buNone/>
              <a:defRPr sz="3132"/>
            </a:lvl9pPr>
          </a:lstStyle>
          <a:p>
            <a:r>
              <a:rPr lang="en-IN" dirty="0"/>
              <a:t>Lorem ipsum is a pseudo-Latin text used in web design</a:t>
            </a:r>
          </a:p>
        </p:txBody>
      </p:sp>
      <p:sp>
        <p:nvSpPr>
          <p:cNvPr id="14" name="Rectangle 13">
            <a:extLst>
              <a:ext uri="{FF2B5EF4-FFF2-40B4-BE49-F238E27FC236}">
                <a16:creationId xmlns:a16="http://schemas.microsoft.com/office/drawing/2014/main" id="{FA442AA4-2626-4209-9463-253F1EC8B2F7}"/>
              </a:ext>
            </a:extLst>
          </p:cNvPr>
          <p:cNvSpPr/>
          <p:nvPr userDrawn="1"/>
        </p:nvSpPr>
        <p:spPr>
          <a:xfrm>
            <a:off x="0" y="1"/>
            <a:ext cx="12188825" cy="2169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16" name="Picture Placeholder 17">
            <a:extLst>
              <a:ext uri="{FF2B5EF4-FFF2-40B4-BE49-F238E27FC236}">
                <a16:creationId xmlns:a16="http://schemas.microsoft.com/office/drawing/2014/main" id="{290046DD-FC7E-4965-ABDC-58AFF398CF5D}"/>
              </a:ext>
            </a:extLst>
          </p:cNvPr>
          <p:cNvSpPr>
            <a:spLocks noGrp="1"/>
          </p:cNvSpPr>
          <p:nvPr>
            <p:ph type="pic" sz="quarter" idx="16"/>
          </p:nvPr>
        </p:nvSpPr>
        <p:spPr>
          <a:xfrm>
            <a:off x="1" y="216937"/>
            <a:ext cx="2437764" cy="2277478"/>
          </a:xfrm>
          <a:solidFill>
            <a:schemeClr val="bg2"/>
          </a:solidFill>
        </p:spPr>
        <p:txBody>
          <a:bodyPr anchor="ctr">
            <a:normAutofit/>
          </a:bodyPr>
          <a:lstStyle>
            <a:lvl1pPr marL="0" indent="0" algn="ctr">
              <a:buNone/>
              <a:defRPr sz="1958"/>
            </a:lvl1pPr>
          </a:lstStyle>
          <a:p>
            <a:endParaRPr lang="en-IN" dirty="0"/>
          </a:p>
        </p:txBody>
      </p:sp>
      <p:sp>
        <p:nvSpPr>
          <p:cNvPr id="17" name="Picture Placeholder 17">
            <a:extLst>
              <a:ext uri="{FF2B5EF4-FFF2-40B4-BE49-F238E27FC236}">
                <a16:creationId xmlns:a16="http://schemas.microsoft.com/office/drawing/2014/main" id="{E51CC015-0A68-468A-B8F9-D9F7DABDCDEF}"/>
              </a:ext>
            </a:extLst>
          </p:cNvPr>
          <p:cNvSpPr>
            <a:spLocks noGrp="1"/>
          </p:cNvSpPr>
          <p:nvPr>
            <p:ph type="pic" sz="quarter" idx="17"/>
          </p:nvPr>
        </p:nvSpPr>
        <p:spPr>
          <a:xfrm>
            <a:off x="2437767" y="216937"/>
            <a:ext cx="2437764" cy="2277478"/>
          </a:xfrm>
          <a:solidFill>
            <a:schemeClr val="bg2"/>
          </a:solidFill>
        </p:spPr>
        <p:txBody>
          <a:bodyPr anchor="ctr">
            <a:normAutofit/>
          </a:bodyPr>
          <a:lstStyle>
            <a:lvl1pPr marL="0" indent="0" algn="ctr">
              <a:buNone/>
              <a:defRPr sz="1958"/>
            </a:lvl1pPr>
          </a:lstStyle>
          <a:p>
            <a:endParaRPr lang="en-IN" dirty="0"/>
          </a:p>
        </p:txBody>
      </p:sp>
      <p:sp>
        <p:nvSpPr>
          <p:cNvPr id="18" name="Picture Placeholder 17">
            <a:extLst>
              <a:ext uri="{FF2B5EF4-FFF2-40B4-BE49-F238E27FC236}">
                <a16:creationId xmlns:a16="http://schemas.microsoft.com/office/drawing/2014/main" id="{E6022F59-769C-4A0E-ABE1-4768C2D46364}"/>
              </a:ext>
            </a:extLst>
          </p:cNvPr>
          <p:cNvSpPr>
            <a:spLocks noGrp="1"/>
          </p:cNvSpPr>
          <p:nvPr>
            <p:ph type="pic" sz="quarter" idx="18"/>
          </p:nvPr>
        </p:nvSpPr>
        <p:spPr>
          <a:xfrm>
            <a:off x="4875532" y="216937"/>
            <a:ext cx="2437764" cy="2277478"/>
          </a:xfrm>
          <a:solidFill>
            <a:schemeClr val="bg2"/>
          </a:solidFill>
        </p:spPr>
        <p:txBody>
          <a:bodyPr anchor="ctr">
            <a:normAutofit/>
          </a:bodyPr>
          <a:lstStyle>
            <a:lvl1pPr marL="0" indent="0" algn="ctr">
              <a:buNone/>
              <a:defRPr sz="1958"/>
            </a:lvl1pPr>
          </a:lstStyle>
          <a:p>
            <a:endParaRPr lang="en-IN" dirty="0"/>
          </a:p>
        </p:txBody>
      </p:sp>
      <p:sp>
        <p:nvSpPr>
          <p:cNvPr id="19" name="Picture Placeholder 17">
            <a:extLst>
              <a:ext uri="{FF2B5EF4-FFF2-40B4-BE49-F238E27FC236}">
                <a16:creationId xmlns:a16="http://schemas.microsoft.com/office/drawing/2014/main" id="{AE518218-2D7F-4782-87BD-3059BA34CB74}"/>
              </a:ext>
            </a:extLst>
          </p:cNvPr>
          <p:cNvSpPr>
            <a:spLocks noGrp="1"/>
          </p:cNvSpPr>
          <p:nvPr>
            <p:ph type="pic" sz="quarter" idx="19"/>
          </p:nvPr>
        </p:nvSpPr>
        <p:spPr>
          <a:xfrm>
            <a:off x="7313297" y="216937"/>
            <a:ext cx="2437764" cy="2277478"/>
          </a:xfrm>
          <a:solidFill>
            <a:schemeClr val="bg2"/>
          </a:solidFill>
        </p:spPr>
        <p:txBody>
          <a:bodyPr anchor="ctr">
            <a:normAutofit/>
          </a:bodyPr>
          <a:lstStyle>
            <a:lvl1pPr marL="0" indent="0" algn="ctr">
              <a:buNone/>
              <a:defRPr sz="1958"/>
            </a:lvl1pPr>
          </a:lstStyle>
          <a:p>
            <a:endParaRPr lang="en-IN" dirty="0"/>
          </a:p>
        </p:txBody>
      </p:sp>
      <p:sp>
        <p:nvSpPr>
          <p:cNvPr id="20" name="Picture Placeholder 17">
            <a:extLst>
              <a:ext uri="{FF2B5EF4-FFF2-40B4-BE49-F238E27FC236}">
                <a16:creationId xmlns:a16="http://schemas.microsoft.com/office/drawing/2014/main" id="{D27A1E45-FB95-43FB-B44E-E88717A6C854}"/>
              </a:ext>
            </a:extLst>
          </p:cNvPr>
          <p:cNvSpPr>
            <a:spLocks noGrp="1"/>
          </p:cNvSpPr>
          <p:nvPr>
            <p:ph type="pic" sz="quarter" idx="20"/>
          </p:nvPr>
        </p:nvSpPr>
        <p:spPr>
          <a:xfrm>
            <a:off x="9751063" y="216937"/>
            <a:ext cx="2437764" cy="2277478"/>
          </a:xfrm>
          <a:solidFill>
            <a:schemeClr val="bg2"/>
          </a:solidFill>
        </p:spPr>
        <p:txBody>
          <a:bodyPr anchor="ctr">
            <a:normAutofit/>
          </a:bodyPr>
          <a:lstStyle>
            <a:lvl1pPr marL="0" indent="0" algn="ctr">
              <a:buNone/>
              <a:defRPr sz="1958"/>
            </a:lvl1pPr>
          </a:lstStyle>
          <a:p>
            <a:endParaRPr lang="en-IN" dirty="0"/>
          </a:p>
        </p:txBody>
      </p:sp>
      <p:sp>
        <p:nvSpPr>
          <p:cNvPr id="22" name="Oval 21">
            <a:extLst>
              <a:ext uri="{FF2B5EF4-FFF2-40B4-BE49-F238E27FC236}">
                <a16:creationId xmlns:a16="http://schemas.microsoft.com/office/drawing/2014/main" id="{94691614-7269-4382-9C1B-CA4C4F0DA53C}"/>
              </a:ext>
            </a:extLst>
          </p:cNvPr>
          <p:cNvSpPr/>
          <p:nvPr userDrawn="1"/>
        </p:nvSpPr>
        <p:spPr>
          <a:xfrm>
            <a:off x="1900511" y="3896716"/>
            <a:ext cx="754553" cy="77257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25" name="Oval 24">
            <a:extLst>
              <a:ext uri="{FF2B5EF4-FFF2-40B4-BE49-F238E27FC236}">
                <a16:creationId xmlns:a16="http://schemas.microsoft.com/office/drawing/2014/main" id="{A2ACFD6C-21A4-406D-9ADC-50014B5F5522}"/>
              </a:ext>
            </a:extLst>
          </p:cNvPr>
          <p:cNvSpPr/>
          <p:nvPr userDrawn="1"/>
        </p:nvSpPr>
        <p:spPr>
          <a:xfrm>
            <a:off x="5717137" y="3896716"/>
            <a:ext cx="754553" cy="772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28" name="Oval 27">
            <a:extLst>
              <a:ext uri="{FF2B5EF4-FFF2-40B4-BE49-F238E27FC236}">
                <a16:creationId xmlns:a16="http://schemas.microsoft.com/office/drawing/2014/main" id="{68AA8449-E482-40DB-A51E-333A75C285B0}"/>
              </a:ext>
            </a:extLst>
          </p:cNvPr>
          <p:cNvSpPr/>
          <p:nvPr userDrawn="1"/>
        </p:nvSpPr>
        <p:spPr>
          <a:xfrm>
            <a:off x="9533763" y="3896717"/>
            <a:ext cx="754552" cy="77256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38" name="Text Placeholder 37">
            <a:extLst>
              <a:ext uri="{FF2B5EF4-FFF2-40B4-BE49-F238E27FC236}">
                <a16:creationId xmlns:a16="http://schemas.microsoft.com/office/drawing/2014/main" id="{AE611C35-1192-4484-B3DB-42FABE7F635F}"/>
              </a:ext>
            </a:extLst>
          </p:cNvPr>
          <p:cNvSpPr>
            <a:spLocks noGrp="1"/>
          </p:cNvSpPr>
          <p:nvPr userDrawn="1">
            <p:ph type="body" sz="quarter" idx="21" hasCustomPrompt="1"/>
          </p:nvPr>
        </p:nvSpPr>
        <p:spPr>
          <a:xfrm>
            <a:off x="994817" y="4779678"/>
            <a:ext cx="2565938" cy="467995"/>
          </a:xfrm>
        </p:spPr>
        <p:txBody>
          <a:bodyPr>
            <a:noAutofit/>
          </a:bodyPr>
          <a:lstStyle>
            <a:lvl1pPr marL="0" indent="0" algn="ctr">
              <a:buNone/>
              <a:defRPr sz="2740"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9" name="Text Placeholder 37">
            <a:extLst>
              <a:ext uri="{FF2B5EF4-FFF2-40B4-BE49-F238E27FC236}">
                <a16:creationId xmlns:a16="http://schemas.microsoft.com/office/drawing/2014/main" id="{AD26BD9F-C9B1-4F19-9166-77A1E64BD425}"/>
              </a:ext>
            </a:extLst>
          </p:cNvPr>
          <p:cNvSpPr>
            <a:spLocks noGrp="1"/>
          </p:cNvSpPr>
          <p:nvPr userDrawn="1">
            <p:ph type="body" sz="quarter" idx="22" hasCustomPrompt="1"/>
          </p:nvPr>
        </p:nvSpPr>
        <p:spPr>
          <a:xfrm>
            <a:off x="4811312" y="4779678"/>
            <a:ext cx="2565939" cy="467995"/>
          </a:xfrm>
        </p:spPr>
        <p:txBody>
          <a:bodyPr>
            <a:noAutofit/>
          </a:bodyPr>
          <a:lstStyle>
            <a:lvl1pPr marL="0" indent="0" algn="ctr">
              <a:buNone/>
              <a:defRPr sz="2740" b="1">
                <a:solidFill>
                  <a:schemeClr val="accent2"/>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40" name="Text Placeholder 37">
            <a:extLst>
              <a:ext uri="{FF2B5EF4-FFF2-40B4-BE49-F238E27FC236}">
                <a16:creationId xmlns:a16="http://schemas.microsoft.com/office/drawing/2014/main" id="{62403A39-2A58-42DA-B091-F5EE093D1360}"/>
              </a:ext>
            </a:extLst>
          </p:cNvPr>
          <p:cNvSpPr>
            <a:spLocks noGrp="1"/>
          </p:cNvSpPr>
          <p:nvPr userDrawn="1">
            <p:ph type="body" sz="quarter" idx="23" hasCustomPrompt="1"/>
          </p:nvPr>
        </p:nvSpPr>
        <p:spPr>
          <a:xfrm>
            <a:off x="8627806" y="4779678"/>
            <a:ext cx="2565939" cy="467995"/>
          </a:xfrm>
        </p:spPr>
        <p:txBody>
          <a:bodyPr>
            <a:noAutofit/>
          </a:bodyPr>
          <a:lstStyle>
            <a:lvl1pPr marL="0" indent="0" algn="ctr">
              <a:buNone/>
              <a:defRPr sz="2740" b="1">
                <a:solidFill>
                  <a:schemeClr val="accent3"/>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42" name="Text Placeholder 41">
            <a:extLst>
              <a:ext uri="{FF2B5EF4-FFF2-40B4-BE49-F238E27FC236}">
                <a16:creationId xmlns:a16="http://schemas.microsoft.com/office/drawing/2014/main" id="{CE4C2905-FC77-4D58-938C-94104ED53B3D}"/>
              </a:ext>
            </a:extLst>
          </p:cNvPr>
          <p:cNvSpPr>
            <a:spLocks noGrp="1"/>
          </p:cNvSpPr>
          <p:nvPr userDrawn="1">
            <p:ph type="body" sz="quarter" idx="24" hasCustomPrompt="1"/>
          </p:nvPr>
        </p:nvSpPr>
        <p:spPr>
          <a:xfrm>
            <a:off x="994817" y="5336983"/>
            <a:ext cx="2565939" cy="799491"/>
          </a:xfrm>
        </p:spPr>
        <p:txBody>
          <a:bodyPr>
            <a:noAutofit/>
          </a:bodyPr>
          <a:lstStyle>
            <a:lvl1pPr marL="0" indent="0" algn="ctr">
              <a:buNone/>
              <a:defRPr sz="1761"/>
            </a:lvl1pPr>
          </a:lstStyle>
          <a:p>
            <a:pPr lvl="0"/>
            <a:r>
              <a:rPr lang="en-IN" dirty="0"/>
              <a:t>Lorem ipsum is a pseudo-Latin text used in web design</a:t>
            </a:r>
          </a:p>
        </p:txBody>
      </p:sp>
      <p:sp>
        <p:nvSpPr>
          <p:cNvPr id="43" name="Text Placeholder 41">
            <a:extLst>
              <a:ext uri="{FF2B5EF4-FFF2-40B4-BE49-F238E27FC236}">
                <a16:creationId xmlns:a16="http://schemas.microsoft.com/office/drawing/2014/main" id="{B11A2DB6-254F-4F47-BA03-4612D53457CD}"/>
              </a:ext>
            </a:extLst>
          </p:cNvPr>
          <p:cNvSpPr>
            <a:spLocks noGrp="1"/>
          </p:cNvSpPr>
          <p:nvPr userDrawn="1">
            <p:ph type="body" sz="quarter" idx="25" hasCustomPrompt="1"/>
          </p:nvPr>
        </p:nvSpPr>
        <p:spPr>
          <a:xfrm>
            <a:off x="4811312" y="5336983"/>
            <a:ext cx="2565939" cy="799491"/>
          </a:xfrm>
        </p:spPr>
        <p:txBody>
          <a:bodyPr>
            <a:noAutofit/>
          </a:bodyPr>
          <a:lstStyle>
            <a:lvl1pPr marL="0" indent="0" algn="ctr">
              <a:buNone/>
              <a:defRPr sz="1761"/>
            </a:lvl1pPr>
          </a:lstStyle>
          <a:p>
            <a:pPr lvl="0"/>
            <a:r>
              <a:rPr lang="en-IN" dirty="0"/>
              <a:t>Lorem ipsum is a pseudo-Latin text used in web design</a:t>
            </a:r>
          </a:p>
        </p:txBody>
      </p:sp>
      <p:sp>
        <p:nvSpPr>
          <p:cNvPr id="44" name="Text Placeholder 41">
            <a:extLst>
              <a:ext uri="{FF2B5EF4-FFF2-40B4-BE49-F238E27FC236}">
                <a16:creationId xmlns:a16="http://schemas.microsoft.com/office/drawing/2014/main" id="{67FD1ED4-100F-4B77-9B0E-C406E8B372D9}"/>
              </a:ext>
            </a:extLst>
          </p:cNvPr>
          <p:cNvSpPr>
            <a:spLocks noGrp="1"/>
          </p:cNvSpPr>
          <p:nvPr userDrawn="1">
            <p:ph type="body" sz="quarter" idx="26" hasCustomPrompt="1"/>
          </p:nvPr>
        </p:nvSpPr>
        <p:spPr>
          <a:xfrm>
            <a:off x="8627806" y="5336983"/>
            <a:ext cx="2565939" cy="799491"/>
          </a:xfrm>
        </p:spPr>
        <p:txBody>
          <a:bodyPr>
            <a:noAutofit/>
          </a:bodyPr>
          <a:lstStyle>
            <a:lvl1pPr marL="0" indent="0" algn="ctr">
              <a:buNone/>
              <a:defRPr sz="1761"/>
            </a:lvl1pPr>
          </a:lstStyle>
          <a:p>
            <a:pPr lvl="0"/>
            <a:r>
              <a:rPr lang="en-IN" dirty="0"/>
              <a:t>Lorem ipsum is a pseudo-Latin text used in web design</a:t>
            </a:r>
          </a:p>
        </p:txBody>
      </p:sp>
      <p:sp>
        <p:nvSpPr>
          <p:cNvPr id="30" name="Footer Placeholder 4">
            <a:extLst>
              <a:ext uri="{FF2B5EF4-FFF2-40B4-BE49-F238E27FC236}">
                <a16:creationId xmlns:a16="http://schemas.microsoft.com/office/drawing/2014/main" id="{FCE85341-D2E8-4F78-A30A-2A4043826A74}"/>
              </a:ext>
            </a:extLst>
          </p:cNvPr>
          <p:cNvSpPr>
            <a:spLocks noGrp="1"/>
          </p:cNvSpPr>
          <p:nvPr>
            <p:ph type="ftr" sz="quarter" idx="3"/>
          </p:nvPr>
        </p:nvSpPr>
        <p:spPr>
          <a:xfrm>
            <a:off x="598244"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31" name="Slide Number Placeholder 5">
            <a:extLst>
              <a:ext uri="{FF2B5EF4-FFF2-40B4-BE49-F238E27FC236}">
                <a16:creationId xmlns:a16="http://schemas.microsoft.com/office/drawing/2014/main" id="{731EC918-45E3-40F2-AF2C-1C93C620EAFC}"/>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grpSp>
        <p:nvGrpSpPr>
          <p:cNvPr id="26" name="Group 4">
            <a:extLst>
              <a:ext uri="{FF2B5EF4-FFF2-40B4-BE49-F238E27FC236}">
                <a16:creationId xmlns:a16="http://schemas.microsoft.com/office/drawing/2014/main" id="{5A82A807-123F-4038-BDCB-BDE5ECED2BFE}"/>
              </a:ext>
            </a:extLst>
          </p:cNvPr>
          <p:cNvGrpSpPr>
            <a:grpSpLocks noChangeAspect="1"/>
          </p:cNvGrpSpPr>
          <p:nvPr userDrawn="1"/>
        </p:nvGrpSpPr>
        <p:grpSpPr bwMode="auto">
          <a:xfrm>
            <a:off x="10159478" y="238954"/>
            <a:ext cx="1615964" cy="465031"/>
            <a:chOff x="734" y="-53"/>
            <a:chExt cx="4024" cy="1158"/>
          </a:xfrm>
          <a:solidFill>
            <a:schemeClr val="bg1"/>
          </a:solidFill>
        </p:grpSpPr>
        <p:sp>
          <p:nvSpPr>
            <p:cNvPr id="27" name="Oval 5">
              <a:extLst>
                <a:ext uri="{FF2B5EF4-FFF2-40B4-BE49-F238E27FC236}">
                  <a16:creationId xmlns:a16="http://schemas.microsoft.com/office/drawing/2014/main" id="{D2B8490B-1527-4DC0-893A-B613DABE9BAE}"/>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9" name="Freeform 6">
              <a:extLst>
                <a:ext uri="{FF2B5EF4-FFF2-40B4-BE49-F238E27FC236}">
                  <a16:creationId xmlns:a16="http://schemas.microsoft.com/office/drawing/2014/main" id="{2A84F949-696B-4FB0-9E87-03B326FEA63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2" name="Freeform 7">
              <a:extLst>
                <a:ext uri="{FF2B5EF4-FFF2-40B4-BE49-F238E27FC236}">
                  <a16:creationId xmlns:a16="http://schemas.microsoft.com/office/drawing/2014/main" id="{8DD4A53B-5F2E-4CDF-8588-EB192D186BBD}"/>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3" name="Freeform 8">
              <a:extLst>
                <a:ext uri="{FF2B5EF4-FFF2-40B4-BE49-F238E27FC236}">
                  <a16:creationId xmlns:a16="http://schemas.microsoft.com/office/drawing/2014/main" id="{2786C7D0-8275-49D4-95EB-D2742773D85E}"/>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52005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6B77B0-0566-483F-AA92-0A97FDA19E16}"/>
              </a:ext>
            </a:extLst>
          </p:cNvPr>
          <p:cNvSpPr/>
          <p:nvPr userDrawn="1"/>
        </p:nvSpPr>
        <p:spPr>
          <a:xfrm>
            <a:off x="0" y="1"/>
            <a:ext cx="12188825" cy="6462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pic>
        <p:nvPicPr>
          <p:cNvPr id="4" name="Picture 3" descr="A person sitting in front of a computer&#10;&#10;Description generated with very high confidence">
            <a:extLst>
              <a:ext uri="{FF2B5EF4-FFF2-40B4-BE49-F238E27FC236}">
                <a16:creationId xmlns:a16="http://schemas.microsoft.com/office/drawing/2014/main" id="{E4F1961B-E6A1-40BB-8714-E190034C009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3170" y="1196106"/>
            <a:ext cx="7614471" cy="5081984"/>
          </a:xfrm>
          <a:prstGeom prst="rect">
            <a:avLst/>
          </a:prstGeom>
        </p:spPr>
      </p:pic>
      <p:sp>
        <p:nvSpPr>
          <p:cNvPr id="48" name="Rectangle 47">
            <a:extLst>
              <a:ext uri="{FF2B5EF4-FFF2-40B4-BE49-F238E27FC236}">
                <a16:creationId xmlns:a16="http://schemas.microsoft.com/office/drawing/2014/main" id="{6237C024-FAC6-44FB-9E5F-BB61C3FA06E9}"/>
              </a:ext>
            </a:extLst>
          </p:cNvPr>
          <p:cNvSpPr/>
          <p:nvPr userDrawn="1"/>
        </p:nvSpPr>
        <p:spPr>
          <a:xfrm>
            <a:off x="6504973" y="1187912"/>
            <a:ext cx="5683853" cy="5090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527" dirty="0"/>
              <a:t>  </a:t>
            </a:r>
          </a:p>
        </p:txBody>
      </p:sp>
      <p:sp>
        <p:nvSpPr>
          <p:cNvPr id="49" name="Text Placeholder 15">
            <a:extLst>
              <a:ext uri="{FF2B5EF4-FFF2-40B4-BE49-F238E27FC236}">
                <a16:creationId xmlns:a16="http://schemas.microsoft.com/office/drawing/2014/main" id="{EAF0954F-8824-41EE-8E18-287027EDFB8B}"/>
              </a:ext>
            </a:extLst>
          </p:cNvPr>
          <p:cNvSpPr>
            <a:spLocks noGrp="1"/>
          </p:cNvSpPr>
          <p:nvPr>
            <p:ph type="body" sz="quarter" idx="13" hasCustomPrompt="1"/>
          </p:nvPr>
        </p:nvSpPr>
        <p:spPr>
          <a:xfrm>
            <a:off x="7140165" y="3157169"/>
            <a:ext cx="4413466" cy="720094"/>
          </a:xfrm>
        </p:spPr>
        <p:txBody>
          <a:bodyPr anchor="ctr">
            <a:noAutofit/>
          </a:bodyPr>
          <a:lstStyle>
            <a:lvl1pPr marL="0" indent="0" algn="ctr">
              <a:buNone/>
              <a:defRPr sz="1958">
                <a:solidFill>
                  <a:schemeClr val="bg1"/>
                </a:solidFill>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is a pseudo-Latin text used in web design</a:t>
            </a:r>
            <a:endParaRPr lang="en-US" dirty="0"/>
          </a:p>
        </p:txBody>
      </p:sp>
      <p:sp>
        <p:nvSpPr>
          <p:cNvPr id="50" name="Text Placeholder 15">
            <a:extLst>
              <a:ext uri="{FF2B5EF4-FFF2-40B4-BE49-F238E27FC236}">
                <a16:creationId xmlns:a16="http://schemas.microsoft.com/office/drawing/2014/main" id="{9D0E8EBF-C862-4558-B6F1-6E979DBC6578}"/>
              </a:ext>
            </a:extLst>
          </p:cNvPr>
          <p:cNvSpPr>
            <a:spLocks noGrp="1"/>
          </p:cNvSpPr>
          <p:nvPr>
            <p:ph type="body" sz="quarter" idx="14" hasCustomPrompt="1"/>
          </p:nvPr>
        </p:nvSpPr>
        <p:spPr>
          <a:xfrm>
            <a:off x="7145889" y="1727140"/>
            <a:ext cx="4402021" cy="1075976"/>
          </a:xfrm>
        </p:spPr>
        <p:txBody>
          <a:bodyPr anchor="ctr">
            <a:noAutofit/>
          </a:bodyPr>
          <a:lstStyle>
            <a:lvl1pPr marL="0" indent="0" algn="ctr">
              <a:buNone/>
              <a:defRPr sz="2740" b="1">
                <a:solidFill>
                  <a:schemeClr val="bg1"/>
                </a:solidFill>
                <a:latin typeface="+mj-lt"/>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is a pseudo-Latin text used in web design</a:t>
            </a:r>
            <a:endParaRPr lang="en-US" dirty="0"/>
          </a:p>
        </p:txBody>
      </p:sp>
      <p:grpSp>
        <p:nvGrpSpPr>
          <p:cNvPr id="32" name="Group 31">
            <a:extLst>
              <a:ext uri="{FF2B5EF4-FFF2-40B4-BE49-F238E27FC236}">
                <a16:creationId xmlns:a16="http://schemas.microsoft.com/office/drawing/2014/main" id="{CDB5D722-DC45-4B24-804E-DE732F962DCD}"/>
              </a:ext>
            </a:extLst>
          </p:cNvPr>
          <p:cNvGrpSpPr/>
          <p:nvPr userDrawn="1"/>
        </p:nvGrpSpPr>
        <p:grpSpPr>
          <a:xfrm>
            <a:off x="7459143" y="4441860"/>
            <a:ext cx="529062" cy="541695"/>
            <a:chOff x="14663916" y="7410882"/>
            <a:chExt cx="1058400" cy="1058400"/>
          </a:xfrm>
        </p:grpSpPr>
        <p:sp>
          <p:nvSpPr>
            <p:cNvPr id="52" name="Oval 51">
              <a:extLst>
                <a:ext uri="{FF2B5EF4-FFF2-40B4-BE49-F238E27FC236}">
                  <a16:creationId xmlns:a16="http://schemas.microsoft.com/office/drawing/2014/main" id="{A12169FF-E407-421E-8AE7-BE6733A9402C}"/>
                </a:ext>
              </a:extLst>
            </p:cNvPr>
            <p:cNvSpPr/>
            <p:nvPr userDrawn="1"/>
          </p:nvSpPr>
          <p:spPr>
            <a:xfrm>
              <a:off x="14663916" y="7410882"/>
              <a:ext cx="1058400" cy="1058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53" name="Freeform 252">
              <a:extLst>
                <a:ext uri="{FF2B5EF4-FFF2-40B4-BE49-F238E27FC236}">
                  <a16:creationId xmlns:a16="http://schemas.microsoft.com/office/drawing/2014/main" id="{00C769B9-FBB5-4AFB-8147-1F5092FF0350}"/>
                </a:ext>
              </a:extLst>
            </p:cNvPr>
            <p:cNvSpPr>
              <a:spLocks noChangeAspect="1"/>
            </p:cNvSpPr>
            <p:nvPr userDrawn="1"/>
          </p:nvSpPr>
          <p:spPr bwMode="auto">
            <a:xfrm>
              <a:off x="14962096" y="7728314"/>
              <a:ext cx="462040" cy="423536"/>
            </a:xfrm>
            <a:custGeom>
              <a:avLst/>
              <a:gdLst>
                <a:gd name="T0" fmla="*/ 767 w 800"/>
                <a:gd name="T1" fmla="*/ 0 h 734"/>
                <a:gd name="T2" fmla="*/ 33 w 800"/>
                <a:gd name="T3" fmla="*/ 0 h 734"/>
                <a:gd name="T4" fmla="*/ 0 w 800"/>
                <a:gd name="T5" fmla="*/ 34 h 734"/>
                <a:gd name="T6" fmla="*/ 0 w 800"/>
                <a:gd name="T7" fmla="*/ 500 h 734"/>
                <a:gd name="T8" fmla="*/ 33 w 800"/>
                <a:gd name="T9" fmla="*/ 534 h 734"/>
                <a:gd name="T10" fmla="*/ 150 w 800"/>
                <a:gd name="T11" fmla="*/ 534 h 734"/>
                <a:gd name="T12" fmla="*/ 150 w 800"/>
                <a:gd name="T13" fmla="*/ 734 h 734"/>
                <a:gd name="T14" fmla="*/ 350 w 800"/>
                <a:gd name="T15" fmla="*/ 534 h 734"/>
                <a:gd name="T16" fmla="*/ 767 w 800"/>
                <a:gd name="T17" fmla="*/ 534 h 734"/>
                <a:gd name="T18" fmla="*/ 800 w 800"/>
                <a:gd name="T19" fmla="*/ 500 h 734"/>
                <a:gd name="T20" fmla="*/ 800 w 800"/>
                <a:gd name="T21" fmla="*/ 34 h 734"/>
                <a:gd name="T22" fmla="*/ 767 w 800"/>
                <a:gd name="T23" fmla="*/ 0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734">
                  <a:moveTo>
                    <a:pt x="767" y="0"/>
                  </a:moveTo>
                  <a:lnTo>
                    <a:pt x="33" y="0"/>
                  </a:lnTo>
                  <a:cubicBezTo>
                    <a:pt x="15" y="0"/>
                    <a:pt x="0" y="15"/>
                    <a:pt x="0" y="34"/>
                  </a:cubicBezTo>
                  <a:lnTo>
                    <a:pt x="0" y="500"/>
                  </a:lnTo>
                  <a:cubicBezTo>
                    <a:pt x="0" y="519"/>
                    <a:pt x="15" y="534"/>
                    <a:pt x="33" y="534"/>
                  </a:cubicBezTo>
                  <a:lnTo>
                    <a:pt x="150" y="534"/>
                  </a:lnTo>
                  <a:lnTo>
                    <a:pt x="150" y="734"/>
                  </a:lnTo>
                  <a:lnTo>
                    <a:pt x="350" y="534"/>
                  </a:lnTo>
                  <a:lnTo>
                    <a:pt x="767" y="534"/>
                  </a:lnTo>
                  <a:cubicBezTo>
                    <a:pt x="785" y="534"/>
                    <a:pt x="800" y="519"/>
                    <a:pt x="800" y="500"/>
                  </a:cubicBezTo>
                  <a:lnTo>
                    <a:pt x="800" y="34"/>
                  </a:lnTo>
                  <a:cubicBezTo>
                    <a:pt x="800" y="15"/>
                    <a:pt x="785" y="0"/>
                    <a:pt x="767"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368"/>
            </a:p>
          </p:txBody>
        </p:sp>
      </p:grpSp>
      <p:grpSp>
        <p:nvGrpSpPr>
          <p:cNvPr id="31" name="Group 30">
            <a:extLst>
              <a:ext uri="{FF2B5EF4-FFF2-40B4-BE49-F238E27FC236}">
                <a16:creationId xmlns:a16="http://schemas.microsoft.com/office/drawing/2014/main" id="{90739ED6-86B8-4BF6-96D6-FAF11448FF7E}"/>
              </a:ext>
            </a:extLst>
          </p:cNvPr>
          <p:cNvGrpSpPr/>
          <p:nvPr userDrawn="1"/>
        </p:nvGrpSpPr>
        <p:grpSpPr>
          <a:xfrm>
            <a:off x="9091214" y="4441860"/>
            <a:ext cx="529062" cy="541695"/>
            <a:chOff x="17654588" y="7410882"/>
            <a:chExt cx="1058400" cy="1058400"/>
          </a:xfrm>
        </p:grpSpPr>
        <p:sp>
          <p:nvSpPr>
            <p:cNvPr id="55" name="Oval 54">
              <a:extLst>
                <a:ext uri="{FF2B5EF4-FFF2-40B4-BE49-F238E27FC236}">
                  <a16:creationId xmlns:a16="http://schemas.microsoft.com/office/drawing/2014/main" id="{E2B6441B-D357-4109-A2B2-0C41CAD9B035}"/>
                </a:ext>
              </a:extLst>
            </p:cNvPr>
            <p:cNvSpPr/>
            <p:nvPr userDrawn="1"/>
          </p:nvSpPr>
          <p:spPr>
            <a:xfrm>
              <a:off x="17654588" y="7410882"/>
              <a:ext cx="1058400" cy="1058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56" name="Freeform 796">
              <a:extLst>
                <a:ext uri="{FF2B5EF4-FFF2-40B4-BE49-F238E27FC236}">
                  <a16:creationId xmlns:a16="http://schemas.microsoft.com/office/drawing/2014/main" id="{25F70FD5-8FF7-4E69-8C44-5BE094084A72}"/>
                </a:ext>
              </a:extLst>
            </p:cNvPr>
            <p:cNvSpPr>
              <a:spLocks noChangeAspect="1"/>
            </p:cNvSpPr>
            <p:nvPr userDrawn="1"/>
          </p:nvSpPr>
          <p:spPr bwMode="auto">
            <a:xfrm>
              <a:off x="17946034" y="7669970"/>
              <a:ext cx="475509" cy="540225"/>
            </a:xfrm>
            <a:custGeom>
              <a:avLst/>
              <a:gdLst>
                <a:gd name="T0" fmla="*/ 694 w 704"/>
                <a:gd name="T1" fmla="*/ 454 h 800"/>
                <a:gd name="T2" fmla="*/ 694 w 704"/>
                <a:gd name="T3" fmla="*/ 454 h 800"/>
                <a:gd name="T4" fmla="*/ 658 w 704"/>
                <a:gd name="T5" fmla="*/ 371 h 800"/>
                <a:gd name="T6" fmla="*/ 583 w 704"/>
                <a:gd name="T7" fmla="*/ 334 h 800"/>
                <a:gd name="T8" fmla="*/ 350 w 704"/>
                <a:gd name="T9" fmla="*/ 334 h 800"/>
                <a:gd name="T10" fmla="*/ 375 w 704"/>
                <a:gd name="T11" fmla="*/ 125 h 800"/>
                <a:gd name="T12" fmla="*/ 250 w 704"/>
                <a:gd name="T13" fmla="*/ 0 h 800"/>
                <a:gd name="T14" fmla="*/ 250 w 704"/>
                <a:gd name="T15" fmla="*/ 184 h 800"/>
                <a:gd name="T16" fmla="*/ 133 w 704"/>
                <a:gd name="T17" fmla="*/ 384 h 800"/>
                <a:gd name="T18" fmla="*/ 0 w 704"/>
                <a:gd name="T19" fmla="*/ 384 h 800"/>
                <a:gd name="T20" fmla="*/ 0 w 704"/>
                <a:gd name="T21" fmla="*/ 734 h 800"/>
                <a:gd name="T22" fmla="*/ 338 w 704"/>
                <a:gd name="T23" fmla="*/ 791 h 800"/>
                <a:gd name="T24" fmla="*/ 437 w 704"/>
                <a:gd name="T25" fmla="*/ 800 h 800"/>
                <a:gd name="T26" fmla="*/ 488 w 704"/>
                <a:gd name="T27" fmla="*/ 800 h 800"/>
                <a:gd name="T28" fmla="*/ 527 w 704"/>
                <a:gd name="T29" fmla="*/ 780 h 800"/>
                <a:gd name="T30" fmla="*/ 541 w 704"/>
                <a:gd name="T31" fmla="*/ 759 h 800"/>
                <a:gd name="T32" fmla="*/ 685 w 704"/>
                <a:gd name="T33" fmla="*/ 542 h 800"/>
                <a:gd name="T34" fmla="*/ 694 w 704"/>
                <a:gd name="T35" fmla="*/ 45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4" h="800">
                  <a:moveTo>
                    <a:pt x="694" y="454"/>
                  </a:moveTo>
                  <a:lnTo>
                    <a:pt x="694" y="454"/>
                  </a:lnTo>
                  <a:lnTo>
                    <a:pt x="658" y="371"/>
                  </a:lnTo>
                  <a:cubicBezTo>
                    <a:pt x="647" y="346"/>
                    <a:pt x="611" y="334"/>
                    <a:pt x="583" y="334"/>
                  </a:cubicBezTo>
                  <a:lnTo>
                    <a:pt x="350" y="334"/>
                  </a:lnTo>
                  <a:cubicBezTo>
                    <a:pt x="392" y="259"/>
                    <a:pt x="375" y="125"/>
                    <a:pt x="375" y="125"/>
                  </a:cubicBezTo>
                  <a:cubicBezTo>
                    <a:pt x="365" y="51"/>
                    <a:pt x="319" y="0"/>
                    <a:pt x="250" y="0"/>
                  </a:cubicBezTo>
                  <a:lnTo>
                    <a:pt x="250" y="184"/>
                  </a:lnTo>
                  <a:lnTo>
                    <a:pt x="133" y="384"/>
                  </a:lnTo>
                  <a:lnTo>
                    <a:pt x="0" y="384"/>
                  </a:lnTo>
                  <a:lnTo>
                    <a:pt x="0" y="734"/>
                  </a:lnTo>
                  <a:lnTo>
                    <a:pt x="338" y="791"/>
                  </a:lnTo>
                  <a:cubicBezTo>
                    <a:pt x="365" y="796"/>
                    <a:pt x="410" y="800"/>
                    <a:pt x="437" y="800"/>
                  </a:cubicBezTo>
                  <a:lnTo>
                    <a:pt x="488" y="800"/>
                  </a:lnTo>
                  <a:cubicBezTo>
                    <a:pt x="502" y="800"/>
                    <a:pt x="520" y="791"/>
                    <a:pt x="527" y="780"/>
                  </a:cubicBezTo>
                  <a:lnTo>
                    <a:pt x="541" y="759"/>
                  </a:lnTo>
                  <a:lnTo>
                    <a:pt x="685" y="542"/>
                  </a:lnTo>
                  <a:cubicBezTo>
                    <a:pt x="701" y="519"/>
                    <a:pt x="704" y="480"/>
                    <a:pt x="694" y="454"/>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368"/>
            </a:p>
          </p:txBody>
        </p:sp>
      </p:grpSp>
      <p:grpSp>
        <p:nvGrpSpPr>
          <p:cNvPr id="30" name="Group 29">
            <a:extLst>
              <a:ext uri="{FF2B5EF4-FFF2-40B4-BE49-F238E27FC236}">
                <a16:creationId xmlns:a16="http://schemas.microsoft.com/office/drawing/2014/main" id="{32F3D601-6F72-4DDF-BA3B-1800093126A1}"/>
              </a:ext>
            </a:extLst>
          </p:cNvPr>
          <p:cNvGrpSpPr/>
          <p:nvPr userDrawn="1"/>
        </p:nvGrpSpPr>
        <p:grpSpPr>
          <a:xfrm>
            <a:off x="10723287" y="4441861"/>
            <a:ext cx="528249" cy="540863"/>
            <a:chOff x="20645261" y="7410882"/>
            <a:chExt cx="1056774" cy="1056774"/>
          </a:xfrm>
        </p:grpSpPr>
        <p:sp>
          <p:nvSpPr>
            <p:cNvPr id="58" name="Oval 57">
              <a:extLst>
                <a:ext uri="{FF2B5EF4-FFF2-40B4-BE49-F238E27FC236}">
                  <a16:creationId xmlns:a16="http://schemas.microsoft.com/office/drawing/2014/main" id="{4BECEF7A-F6AB-41FE-97C0-2DF9B7BBC37B}"/>
                </a:ext>
              </a:extLst>
            </p:cNvPr>
            <p:cNvSpPr/>
            <p:nvPr userDrawn="1"/>
          </p:nvSpPr>
          <p:spPr>
            <a:xfrm>
              <a:off x="20645261" y="7410882"/>
              <a:ext cx="1056774" cy="105677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ln>
                  <a:noFill/>
                </a:ln>
              </a:endParaRPr>
            </a:p>
          </p:txBody>
        </p:sp>
        <p:sp>
          <p:nvSpPr>
            <p:cNvPr id="59" name="Freeform 781">
              <a:extLst>
                <a:ext uri="{FF2B5EF4-FFF2-40B4-BE49-F238E27FC236}">
                  <a16:creationId xmlns:a16="http://schemas.microsoft.com/office/drawing/2014/main" id="{09C6FA4E-25D0-49BC-A5D1-3A908592B50C}"/>
                </a:ext>
              </a:extLst>
            </p:cNvPr>
            <p:cNvSpPr>
              <a:spLocks noEditPoints="1"/>
            </p:cNvSpPr>
            <p:nvPr userDrawn="1"/>
          </p:nvSpPr>
          <p:spPr bwMode="auto">
            <a:xfrm>
              <a:off x="20876927" y="7641515"/>
              <a:ext cx="593444" cy="595508"/>
            </a:xfrm>
            <a:custGeom>
              <a:avLst/>
              <a:gdLst>
                <a:gd name="T0" fmla="*/ 299 w 598"/>
                <a:gd name="T1" fmla="*/ 437 h 599"/>
                <a:gd name="T2" fmla="*/ 162 w 598"/>
                <a:gd name="T3" fmla="*/ 300 h 599"/>
                <a:gd name="T4" fmla="*/ 299 w 598"/>
                <a:gd name="T5" fmla="*/ 162 h 599"/>
                <a:gd name="T6" fmla="*/ 436 w 598"/>
                <a:gd name="T7" fmla="*/ 300 h 599"/>
                <a:gd name="T8" fmla="*/ 299 w 598"/>
                <a:gd name="T9" fmla="*/ 437 h 599"/>
                <a:gd name="T10" fmla="*/ 470 w 598"/>
                <a:gd name="T11" fmla="*/ 223 h 599"/>
                <a:gd name="T12" fmla="*/ 529 w 598"/>
                <a:gd name="T13" fmla="*/ 105 h 599"/>
                <a:gd name="T14" fmla="*/ 494 w 598"/>
                <a:gd name="T15" fmla="*/ 70 h 599"/>
                <a:gd name="T16" fmla="*/ 375 w 598"/>
                <a:gd name="T17" fmla="*/ 129 h 599"/>
                <a:gd name="T18" fmla="*/ 366 w 598"/>
                <a:gd name="T19" fmla="*/ 125 h 599"/>
                <a:gd name="T20" fmla="*/ 324 w 598"/>
                <a:gd name="T21" fmla="*/ 0 h 599"/>
                <a:gd name="T22" fmla="*/ 274 w 598"/>
                <a:gd name="T23" fmla="*/ 0 h 599"/>
                <a:gd name="T24" fmla="*/ 233 w 598"/>
                <a:gd name="T25" fmla="*/ 125 h 599"/>
                <a:gd name="T26" fmla="*/ 223 w 598"/>
                <a:gd name="T27" fmla="*/ 129 h 599"/>
                <a:gd name="T28" fmla="*/ 105 w 598"/>
                <a:gd name="T29" fmla="*/ 70 h 599"/>
                <a:gd name="T30" fmla="*/ 70 w 598"/>
                <a:gd name="T31" fmla="*/ 105 h 599"/>
                <a:gd name="T32" fmla="*/ 129 w 598"/>
                <a:gd name="T33" fmla="*/ 223 h 599"/>
                <a:gd name="T34" fmla="*/ 125 w 598"/>
                <a:gd name="T35" fmla="*/ 233 h 599"/>
                <a:gd name="T36" fmla="*/ 0 w 598"/>
                <a:gd name="T37" fmla="*/ 275 h 599"/>
                <a:gd name="T38" fmla="*/ 0 w 598"/>
                <a:gd name="T39" fmla="*/ 325 h 599"/>
                <a:gd name="T40" fmla="*/ 124 w 598"/>
                <a:gd name="T41" fmla="*/ 366 h 599"/>
                <a:gd name="T42" fmla="*/ 129 w 598"/>
                <a:gd name="T43" fmla="*/ 376 h 599"/>
                <a:gd name="T44" fmla="*/ 70 w 598"/>
                <a:gd name="T45" fmla="*/ 494 h 599"/>
                <a:gd name="T46" fmla="*/ 105 w 598"/>
                <a:gd name="T47" fmla="*/ 530 h 599"/>
                <a:gd name="T48" fmla="*/ 223 w 598"/>
                <a:gd name="T49" fmla="*/ 471 h 599"/>
                <a:gd name="T50" fmla="*/ 233 w 598"/>
                <a:gd name="T51" fmla="*/ 475 h 599"/>
                <a:gd name="T52" fmla="*/ 274 w 598"/>
                <a:gd name="T53" fmla="*/ 599 h 599"/>
                <a:gd name="T54" fmla="*/ 324 w 598"/>
                <a:gd name="T55" fmla="*/ 599 h 599"/>
                <a:gd name="T56" fmla="*/ 366 w 598"/>
                <a:gd name="T57" fmla="*/ 475 h 599"/>
                <a:gd name="T58" fmla="*/ 376 w 598"/>
                <a:gd name="T59" fmla="*/ 471 h 599"/>
                <a:gd name="T60" fmla="*/ 493 w 598"/>
                <a:gd name="T61" fmla="*/ 529 h 599"/>
                <a:gd name="T62" fmla="*/ 528 w 598"/>
                <a:gd name="T63" fmla="*/ 494 h 599"/>
                <a:gd name="T64" fmla="*/ 470 w 598"/>
                <a:gd name="T65" fmla="*/ 377 h 599"/>
                <a:gd name="T66" fmla="*/ 474 w 598"/>
                <a:gd name="T67" fmla="*/ 366 h 599"/>
                <a:gd name="T68" fmla="*/ 598 w 598"/>
                <a:gd name="T69" fmla="*/ 325 h 599"/>
                <a:gd name="T70" fmla="*/ 598 w 598"/>
                <a:gd name="T71" fmla="*/ 275 h 599"/>
                <a:gd name="T72" fmla="*/ 474 w 598"/>
                <a:gd name="T73" fmla="*/ 233 h 599"/>
                <a:gd name="T74" fmla="*/ 470 w 598"/>
                <a:gd name="T75" fmla="*/ 223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98" h="599">
                  <a:moveTo>
                    <a:pt x="299" y="437"/>
                  </a:moveTo>
                  <a:cubicBezTo>
                    <a:pt x="223" y="437"/>
                    <a:pt x="162" y="376"/>
                    <a:pt x="162" y="300"/>
                  </a:cubicBezTo>
                  <a:cubicBezTo>
                    <a:pt x="162" y="224"/>
                    <a:pt x="223" y="162"/>
                    <a:pt x="299" y="162"/>
                  </a:cubicBezTo>
                  <a:cubicBezTo>
                    <a:pt x="375" y="162"/>
                    <a:pt x="436" y="224"/>
                    <a:pt x="436" y="300"/>
                  </a:cubicBezTo>
                  <a:cubicBezTo>
                    <a:pt x="436" y="376"/>
                    <a:pt x="375" y="437"/>
                    <a:pt x="299" y="437"/>
                  </a:cubicBezTo>
                  <a:close/>
                  <a:moveTo>
                    <a:pt x="470" y="223"/>
                  </a:moveTo>
                  <a:lnTo>
                    <a:pt x="529" y="105"/>
                  </a:lnTo>
                  <a:lnTo>
                    <a:pt x="494" y="70"/>
                  </a:lnTo>
                  <a:lnTo>
                    <a:pt x="375" y="129"/>
                  </a:lnTo>
                  <a:cubicBezTo>
                    <a:pt x="372" y="127"/>
                    <a:pt x="369" y="126"/>
                    <a:pt x="366" y="125"/>
                  </a:cubicBezTo>
                  <a:lnTo>
                    <a:pt x="324" y="0"/>
                  </a:lnTo>
                  <a:lnTo>
                    <a:pt x="274" y="0"/>
                  </a:lnTo>
                  <a:lnTo>
                    <a:pt x="233" y="125"/>
                  </a:lnTo>
                  <a:cubicBezTo>
                    <a:pt x="229" y="126"/>
                    <a:pt x="226" y="127"/>
                    <a:pt x="223" y="129"/>
                  </a:cubicBezTo>
                  <a:lnTo>
                    <a:pt x="105" y="70"/>
                  </a:lnTo>
                  <a:lnTo>
                    <a:pt x="70" y="105"/>
                  </a:lnTo>
                  <a:lnTo>
                    <a:pt x="129" y="223"/>
                  </a:lnTo>
                  <a:lnTo>
                    <a:pt x="125" y="233"/>
                  </a:lnTo>
                  <a:lnTo>
                    <a:pt x="0" y="275"/>
                  </a:lnTo>
                  <a:lnTo>
                    <a:pt x="0" y="325"/>
                  </a:lnTo>
                  <a:lnTo>
                    <a:pt x="124" y="366"/>
                  </a:lnTo>
                  <a:cubicBezTo>
                    <a:pt x="126" y="370"/>
                    <a:pt x="127" y="373"/>
                    <a:pt x="129" y="376"/>
                  </a:cubicBezTo>
                  <a:lnTo>
                    <a:pt x="70" y="494"/>
                  </a:lnTo>
                  <a:lnTo>
                    <a:pt x="105" y="530"/>
                  </a:lnTo>
                  <a:lnTo>
                    <a:pt x="223" y="471"/>
                  </a:lnTo>
                  <a:cubicBezTo>
                    <a:pt x="226" y="472"/>
                    <a:pt x="229" y="473"/>
                    <a:pt x="233" y="475"/>
                  </a:cubicBezTo>
                  <a:lnTo>
                    <a:pt x="274" y="599"/>
                  </a:lnTo>
                  <a:lnTo>
                    <a:pt x="324" y="599"/>
                  </a:lnTo>
                  <a:lnTo>
                    <a:pt x="366" y="475"/>
                  </a:lnTo>
                  <a:cubicBezTo>
                    <a:pt x="369" y="474"/>
                    <a:pt x="372" y="472"/>
                    <a:pt x="376" y="471"/>
                  </a:cubicBezTo>
                  <a:lnTo>
                    <a:pt x="493" y="529"/>
                  </a:lnTo>
                  <a:lnTo>
                    <a:pt x="528" y="494"/>
                  </a:lnTo>
                  <a:lnTo>
                    <a:pt x="470" y="377"/>
                  </a:lnTo>
                  <a:cubicBezTo>
                    <a:pt x="471" y="373"/>
                    <a:pt x="473" y="370"/>
                    <a:pt x="474" y="366"/>
                  </a:cubicBezTo>
                  <a:lnTo>
                    <a:pt x="598" y="325"/>
                  </a:lnTo>
                  <a:lnTo>
                    <a:pt x="598" y="275"/>
                  </a:lnTo>
                  <a:lnTo>
                    <a:pt x="474" y="233"/>
                  </a:lnTo>
                  <a:cubicBezTo>
                    <a:pt x="473" y="230"/>
                    <a:pt x="471" y="226"/>
                    <a:pt x="470" y="223"/>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IN" sz="2368"/>
            </a:p>
          </p:txBody>
        </p:sp>
      </p:grpSp>
      <p:sp>
        <p:nvSpPr>
          <p:cNvPr id="60" name="Text Placeholder 15">
            <a:extLst>
              <a:ext uri="{FF2B5EF4-FFF2-40B4-BE49-F238E27FC236}">
                <a16:creationId xmlns:a16="http://schemas.microsoft.com/office/drawing/2014/main" id="{F9A1175D-6404-446E-B9E2-94CB58BDA130}"/>
              </a:ext>
            </a:extLst>
          </p:cNvPr>
          <p:cNvSpPr>
            <a:spLocks noGrp="1"/>
          </p:cNvSpPr>
          <p:nvPr>
            <p:ph type="body" sz="quarter" idx="15" hasCustomPrompt="1"/>
          </p:nvPr>
        </p:nvSpPr>
        <p:spPr>
          <a:xfrm>
            <a:off x="6946638" y="5146018"/>
            <a:ext cx="1554075" cy="449178"/>
          </a:xfrm>
        </p:spPr>
        <p:txBody>
          <a:bodyPr anchor="ctr">
            <a:noAutofit/>
          </a:bodyPr>
          <a:lstStyle>
            <a:lvl1pPr marL="0" indent="0" algn="ctr">
              <a:buNone/>
              <a:defRPr sz="1761" b="1">
                <a:solidFill>
                  <a:schemeClr val="bg1"/>
                </a:solidFill>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a:t>
            </a:r>
            <a:endParaRPr lang="en-US" dirty="0"/>
          </a:p>
        </p:txBody>
      </p:sp>
      <p:sp>
        <p:nvSpPr>
          <p:cNvPr id="61" name="Text Placeholder 15">
            <a:extLst>
              <a:ext uri="{FF2B5EF4-FFF2-40B4-BE49-F238E27FC236}">
                <a16:creationId xmlns:a16="http://schemas.microsoft.com/office/drawing/2014/main" id="{B7E63FF2-DA73-478B-AD0C-1BA62718B41A}"/>
              </a:ext>
            </a:extLst>
          </p:cNvPr>
          <p:cNvSpPr>
            <a:spLocks noGrp="1"/>
          </p:cNvSpPr>
          <p:nvPr>
            <p:ph type="body" sz="quarter" idx="16" hasCustomPrompt="1"/>
          </p:nvPr>
        </p:nvSpPr>
        <p:spPr>
          <a:xfrm>
            <a:off x="8566265" y="5146018"/>
            <a:ext cx="1554075" cy="449178"/>
          </a:xfrm>
        </p:spPr>
        <p:txBody>
          <a:bodyPr anchor="ctr">
            <a:noAutofit/>
          </a:bodyPr>
          <a:lstStyle>
            <a:lvl1pPr marL="0" indent="0" algn="ctr">
              <a:buNone/>
              <a:defRPr sz="1761" b="1">
                <a:solidFill>
                  <a:schemeClr val="bg1"/>
                </a:solidFill>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a:t>
            </a:r>
            <a:endParaRPr lang="en-US" dirty="0"/>
          </a:p>
        </p:txBody>
      </p:sp>
      <p:sp>
        <p:nvSpPr>
          <p:cNvPr id="62" name="Text Placeholder 15">
            <a:extLst>
              <a:ext uri="{FF2B5EF4-FFF2-40B4-BE49-F238E27FC236}">
                <a16:creationId xmlns:a16="http://schemas.microsoft.com/office/drawing/2014/main" id="{45352C26-1817-4D0B-A486-02A549AC9C31}"/>
              </a:ext>
            </a:extLst>
          </p:cNvPr>
          <p:cNvSpPr>
            <a:spLocks noGrp="1"/>
          </p:cNvSpPr>
          <p:nvPr>
            <p:ph type="body" sz="quarter" idx="17" hasCustomPrompt="1"/>
          </p:nvPr>
        </p:nvSpPr>
        <p:spPr>
          <a:xfrm>
            <a:off x="10210374" y="5145186"/>
            <a:ext cx="1554075" cy="449178"/>
          </a:xfrm>
        </p:spPr>
        <p:txBody>
          <a:bodyPr anchor="ctr">
            <a:noAutofit/>
          </a:bodyPr>
          <a:lstStyle>
            <a:lvl1pPr marL="0" indent="0" algn="ctr">
              <a:buNone/>
              <a:defRPr sz="1761" b="1">
                <a:solidFill>
                  <a:schemeClr val="bg1"/>
                </a:solidFill>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a:t>
            </a:r>
            <a:endParaRPr lang="en-US" dirty="0"/>
          </a:p>
        </p:txBody>
      </p:sp>
      <p:sp>
        <p:nvSpPr>
          <p:cNvPr id="25" name="Footer Placeholder 4">
            <a:extLst>
              <a:ext uri="{FF2B5EF4-FFF2-40B4-BE49-F238E27FC236}">
                <a16:creationId xmlns:a16="http://schemas.microsoft.com/office/drawing/2014/main" id="{AFC86D7F-70C6-49D0-8776-A880B3E31649}"/>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26" name="Slide Number Placeholder 5">
            <a:extLst>
              <a:ext uri="{FF2B5EF4-FFF2-40B4-BE49-F238E27FC236}">
                <a16:creationId xmlns:a16="http://schemas.microsoft.com/office/drawing/2014/main" id="{94741665-DA8F-47AD-8DBD-0EC817389D4A}"/>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grpSp>
        <p:nvGrpSpPr>
          <p:cNvPr id="21" name="Group 4">
            <a:extLst>
              <a:ext uri="{FF2B5EF4-FFF2-40B4-BE49-F238E27FC236}">
                <a16:creationId xmlns:a16="http://schemas.microsoft.com/office/drawing/2014/main" id="{B553F5E1-FA9A-4A9F-95B9-D9C95934D5D3}"/>
              </a:ext>
            </a:extLst>
          </p:cNvPr>
          <p:cNvGrpSpPr>
            <a:grpSpLocks noChangeAspect="1"/>
          </p:cNvGrpSpPr>
          <p:nvPr userDrawn="1"/>
        </p:nvGrpSpPr>
        <p:grpSpPr bwMode="auto">
          <a:xfrm>
            <a:off x="9427957" y="238953"/>
            <a:ext cx="2355367" cy="677812"/>
            <a:chOff x="734" y="-53"/>
            <a:chExt cx="4024" cy="1158"/>
          </a:xfrm>
        </p:grpSpPr>
        <p:sp>
          <p:nvSpPr>
            <p:cNvPr id="22" name="Oval 5">
              <a:extLst>
                <a:ext uri="{FF2B5EF4-FFF2-40B4-BE49-F238E27FC236}">
                  <a16:creationId xmlns:a16="http://schemas.microsoft.com/office/drawing/2014/main" id="{BA0476EA-7408-4EB4-B2E7-D32998B05E01}"/>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3" name="Freeform 6">
              <a:extLst>
                <a:ext uri="{FF2B5EF4-FFF2-40B4-BE49-F238E27FC236}">
                  <a16:creationId xmlns:a16="http://schemas.microsoft.com/office/drawing/2014/main" id="{3D4B29EA-B15F-4059-AB0F-6549F589A2AC}"/>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4" name="Freeform 7">
              <a:extLst>
                <a:ext uri="{FF2B5EF4-FFF2-40B4-BE49-F238E27FC236}">
                  <a16:creationId xmlns:a16="http://schemas.microsoft.com/office/drawing/2014/main" id="{129E7BF0-9DD8-4383-B42F-29B35D3AA959}"/>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8">
              <a:extLst>
                <a:ext uri="{FF2B5EF4-FFF2-40B4-BE49-F238E27FC236}">
                  <a16:creationId xmlns:a16="http://schemas.microsoft.com/office/drawing/2014/main" id="{70DF266E-0BCF-416F-9112-EECCE45B19EB}"/>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1022828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6B77B0-0566-483F-AA92-0A97FDA19E16}"/>
              </a:ext>
            </a:extLst>
          </p:cNvPr>
          <p:cNvSpPr/>
          <p:nvPr userDrawn="1"/>
        </p:nvSpPr>
        <p:spPr>
          <a:xfrm>
            <a:off x="0" y="0"/>
            <a:ext cx="12188825"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pic>
        <p:nvPicPr>
          <p:cNvPr id="4" name="Picture 3" descr="A person sitting in front of a computer&#10;&#10;Description generated with very high confidence">
            <a:extLst>
              <a:ext uri="{FF2B5EF4-FFF2-40B4-BE49-F238E27FC236}">
                <a16:creationId xmlns:a16="http://schemas.microsoft.com/office/drawing/2014/main" id="{9EFF4201-2F34-447A-B2FA-DB292CBD76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0"/>
            <a:ext cx="12188825" cy="7019925"/>
          </a:xfrm>
          <a:prstGeom prst="rect">
            <a:avLst/>
          </a:prstGeom>
        </p:spPr>
      </p:pic>
      <p:sp>
        <p:nvSpPr>
          <p:cNvPr id="48" name="Rectangle 47">
            <a:extLst>
              <a:ext uri="{FF2B5EF4-FFF2-40B4-BE49-F238E27FC236}">
                <a16:creationId xmlns:a16="http://schemas.microsoft.com/office/drawing/2014/main" id="{6237C024-FAC6-44FB-9E5F-BB61C3FA06E9}"/>
              </a:ext>
            </a:extLst>
          </p:cNvPr>
          <p:cNvSpPr/>
          <p:nvPr userDrawn="1"/>
        </p:nvSpPr>
        <p:spPr>
          <a:xfrm>
            <a:off x="2" y="2"/>
            <a:ext cx="12188824" cy="7019924"/>
          </a:xfrm>
          <a:prstGeom prst="rect">
            <a:avLst/>
          </a:prstGeom>
          <a:gradFill flip="none" rotWithShape="1">
            <a:gsLst>
              <a:gs pos="0">
                <a:schemeClr val="accent1">
                  <a:alpha val="98000"/>
                </a:schemeClr>
              </a:gs>
              <a:gs pos="40000">
                <a:srgbClr val="AA3C40">
                  <a:alpha val="67000"/>
                </a:srgbClr>
              </a:gs>
              <a:gs pos="100000">
                <a:schemeClr val="accent2">
                  <a:alpha val="84000"/>
                </a:schemeClr>
              </a:gs>
              <a:gs pos="71000">
                <a:schemeClr val="tx1">
                  <a:alpha val="6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527" dirty="0"/>
              <a:t>  </a:t>
            </a:r>
          </a:p>
        </p:txBody>
      </p:sp>
      <p:sp>
        <p:nvSpPr>
          <p:cNvPr id="49" name="Text Placeholder 15">
            <a:extLst>
              <a:ext uri="{FF2B5EF4-FFF2-40B4-BE49-F238E27FC236}">
                <a16:creationId xmlns:a16="http://schemas.microsoft.com/office/drawing/2014/main" id="{EAF0954F-8824-41EE-8E18-287027EDFB8B}"/>
              </a:ext>
            </a:extLst>
          </p:cNvPr>
          <p:cNvSpPr>
            <a:spLocks noGrp="1"/>
          </p:cNvSpPr>
          <p:nvPr>
            <p:ph type="body" sz="quarter" idx="13" hasCustomPrompt="1"/>
          </p:nvPr>
        </p:nvSpPr>
        <p:spPr>
          <a:xfrm>
            <a:off x="1010339" y="5036763"/>
            <a:ext cx="4413466" cy="449178"/>
          </a:xfrm>
        </p:spPr>
        <p:txBody>
          <a:bodyPr anchor="ctr">
            <a:noAutofit/>
          </a:bodyPr>
          <a:lstStyle>
            <a:lvl1pPr marL="0" indent="0" algn="l">
              <a:buNone/>
              <a:defRPr sz="2349" b="1">
                <a:solidFill>
                  <a:schemeClr val="bg1"/>
                </a:solidFill>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 Lorem ipsum </a:t>
            </a:r>
            <a:r>
              <a:rPr lang="en-IN" dirty="0" err="1"/>
              <a:t>dolor</a:t>
            </a:r>
            <a:endParaRPr lang="en-US" dirty="0"/>
          </a:p>
        </p:txBody>
      </p:sp>
      <p:sp>
        <p:nvSpPr>
          <p:cNvPr id="50" name="Text Placeholder 15">
            <a:extLst>
              <a:ext uri="{FF2B5EF4-FFF2-40B4-BE49-F238E27FC236}">
                <a16:creationId xmlns:a16="http://schemas.microsoft.com/office/drawing/2014/main" id="{9D0E8EBF-C862-4558-B6F1-6E979DBC6578}"/>
              </a:ext>
            </a:extLst>
          </p:cNvPr>
          <p:cNvSpPr>
            <a:spLocks noGrp="1"/>
          </p:cNvSpPr>
          <p:nvPr>
            <p:ph type="body" sz="quarter" idx="14" hasCustomPrompt="1"/>
          </p:nvPr>
        </p:nvSpPr>
        <p:spPr>
          <a:xfrm>
            <a:off x="1010337" y="1706232"/>
            <a:ext cx="7323435" cy="3238799"/>
          </a:xfrm>
        </p:spPr>
        <p:txBody>
          <a:bodyPr anchor="t">
            <a:noAutofit/>
          </a:bodyPr>
          <a:lstStyle>
            <a:lvl1pPr marL="0" indent="0" algn="l">
              <a:buNone/>
              <a:defRPr sz="3132" b="1" i="1">
                <a:solidFill>
                  <a:schemeClr val="bg1"/>
                </a:solidFill>
                <a:latin typeface="+mj-lt"/>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a:t>
            </a:r>
            <a:r>
              <a:rPr lang="en-IN" dirty="0" err="1"/>
              <a:t>dolor</a:t>
            </a:r>
            <a:r>
              <a:rPr lang="en-IN" dirty="0"/>
              <a:t> sit amet, sea </a:t>
            </a:r>
            <a:r>
              <a:rPr lang="en-IN" dirty="0" err="1"/>
              <a:t>putant</a:t>
            </a:r>
            <a:r>
              <a:rPr lang="en-IN" dirty="0"/>
              <a:t> </a:t>
            </a:r>
            <a:r>
              <a:rPr lang="en-IN" dirty="0" err="1"/>
              <a:t>inermis</a:t>
            </a:r>
            <a:r>
              <a:rPr lang="en-IN" dirty="0"/>
              <a:t> </a:t>
            </a:r>
            <a:r>
              <a:rPr lang="en-IN" dirty="0" err="1"/>
              <a:t>eu</a:t>
            </a:r>
            <a:r>
              <a:rPr lang="en-IN" dirty="0"/>
              <a:t>, </a:t>
            </a:r>
            <a:r>
              <a:rPr lang="en-IN" dirty="0" err="1"/>
              <a:t>quidam</a:t>
            </a:r>
            <a:r>
              <a:rPr lang="en-IN" dirty="0"/>
              <a:t> </a:t>
            </a:r>
            <a:r>
              <a:rPr lang="en-IN" dirty="0" err="1"/>
              <a:t>nemore</a:t>
            </a:r>
            <a:r>
              <a:rPr lang="en-IN" dirty="0"/>
              <a:t> </a:t>
            </a:r>
            <a:r>
              <a:rPr lang="en-IN" dirty="0" err="1"/>
              <a:t>appareat</a:t>
            </a:r>
            <a:r>
              <a:rPr lang="en-IN" dirty="0"/>
              <a:t> cum an. </a:t>
            </a:r>
            <a:r>
              <a:rPr lang="en-IN" dirty="0" err="1"/>
              <a:t>Ubique</a:t>
            </a:r>
            <a:r>
              <a:rPr lang="en-IN" dirty="0"/>
              <a:t> </a:t>
            </a:r>
            <a:r>
              <a:rPr lang="en-IN" dirty="0" err="1"/>
              <a:t>possim</a:t>
            </a:r>
            <a:r>
              <a:rPr lang="en-IN" dirty="0"/>
              <a:t> </a:t>
            </a:r>
            <a:r>
              <a:rPr lang="en-IN" dirty="0" err="1"/>
              <a:t>hendrerit</a:t>
            </a:r>
            <a:r>
              <a:rPr lang="en-IN" dirty="0"/>
              <a:t> per an, </a:t>
            </a:r>
            <a:r>
              <a:rPr lang="en-IN" dirty="0" err="1"/>
              <a:t>eam</a:t>
            </a:r>
            <a:r>
              <a:rPr lang="en-IN" dirty="0"/>
              <a:t> </a:t>
            </a:r>
            <a:r>
              <a:rPr lang="en-IN" dirty="0" err="1"/>
              <a:t>eu</a:t>
            </a:r>
            <a:r>
              <a:rPr lang="en-IN" dirty="0"/>
              <a:t> </a:t>
            </a:r>
            <a:r>
              <a:rPr lang="en-IN" dirty="0" err="1"/>
              <a:t>duis</a:t>
            </a:r>
            <a:r>
              <a:rPr lang="en-IN" dirty="0"/>
              <a:t> </a:t>
            </a:r>
            <a:r>
              <a:rPr lang="en-IN" dirty="0" err="1"/>
              <a:t>impedit</a:t>
            </a:r>
            <a:r>
              <a:rPr lang="en-IN" dirty="0"/>
              <a:t>. Sea </a:t>
            </a:r>
            <a:r>
              <a:rPr lang="en-IN" dirty="0" err="1"/>
              <a:t>dolorem</a:t>
            </a:r>
            <a:r>
              <a:rPr lang="en-IN" dirty="0"/>
              <a:t> </a:t>
            </a:r>
            <a:r>
              <a:rPr lang="en-IN" dirty="0" err="1"/>
              <a:t>fabellas</a:t>
            </a:r>
            <a:r>
              <a:rPr lang="en-IN" dirty="0"/>
              <a:t> ex. Est ad alia </a:t>
            </a:r>
            <a:r>
              <a:rPr lang="en-IN" dirty="0" err="1"/>
              <a:t>omnes</a:t>
            </a:r>
            <a:r>
              <a:rPr lang="en-IN" dirty="0"/>
              <a:t> </a:t>
            </a:r>
            <a:r>
              <a:rPr lang="en-IN" dirty="0" err="1"/>
              <a:t>soleat</a:t>
            </a:r>
            <a:r>
              <a:rPr lang="en-IN" dirty="0"/>
              <a:t>, no qui </a:t>
            </a:r>
            <a:r>
              <a:rPr lang="en-IN" dirty="0" err="1"/>
              <a:t>mucius</a:t>
            </a:r>
            <a:r>
              <a:rPr lang="en-IN" dirty="0"/>
              <a:t> </a:t>
            </a:r>
            <a:r>
              <a:rPr lang="en-IN" dirty="0" err="1"/>
              <a:t>inimicus</a:t>
            </a:r>
            <a:r>
              <a:rPr lang="en-IN" dirty="0"/>
              <a:t> </a:t>
            </a:r>
            <a:r>
              <a:rPr lang="en-IN" dirty="0" err="1"/>
              <a:t>accusamus</a:t>
            </a:r>
            <a:r>
              <a:rPr lang="en-IN" dirty="0"/>
              <a:t>. </a:t>
            </a:r>
            <a:r>
              <a:rPr lang="en-IN" dirty="0" err="1"/>
              <a:t>Dicant</a:t>
            </a:r>
            <a:r>
              <a:rPr lang="en-IN" dirty="0"/>
              <a:t> </a:t>
            </a:r>
            <a:r>
              <a:rPr lang="en-IN" dirty="0" err="1"/>
              <a:t>salutatus</a:t>
            </a:r>
            <a:r>
              <a:rPr lang="en-IN" dirty="0"/>
              <a:t> </a:t>
            </a:r>
            <a:r>
              <a:rPr lang="en-IN" dirty="0" err="1"/>
              <a:t>consulatu</a:t>
            </a:r>
            <a:r>
              <a:rPr lang="en-IN" dirty="0"/>
              <a:t> et </a:t>
            </a:r>
            <a:r>
              <a:rPr lang="en-IN" dirty="0" err="1"/>
              <a:t>nec</a:t>
            </a:r>
            <a:r>
              <a:rPr lang="en-IN" dirty="0"/>
              <a:t>.</a:t>
            </a:r>
            <a:endParaRPr lang="en-US" dirty="0"/>
          </a:p>
        </p:txBody>
      </p:sp>
      <p:sp>
        <p:nvSpPr>
          <p:cNvPr id="33" name="Shape">
            <a:extLst>
              <a:ext uri="{FF2B5EF4-FFF2-40B4-BE49-F238E27FC236}">
                <a16:creationId xmlns:a16="http://schemas.microsoft.com/office/drawing/2014/main" id="{05B9F26C-E3B0-4F87-B7DC-046DA50348E6}"/>
              </a:ext>
            </a:extLst>
          </p:cNvPr>
          <p:cNvSpPr/>
          <p:nvPr userDrawn="1"/>
        </p:nvSpPr>
        <p:spPr>
          <a:xfrm>
            <a:off x="587618" y="925226"/>
            <a:ext cx="776983" cy="673146"/>
          </a:xfrm>
          <a:custGeom>
            <a:avLst/>
            <a:gdLst/>
            <a:ahLst/>
            <a:cxnLst>
              <a:cxn ang="0">
                <a:pos x="wd2" y="hd2"/>
              </a:cxn>
              <a:cxn ang="5400000">
                <a:pos x="wd2" y="hd2"/>
              </a:cxn>
              <a:cxn ang="10800000">
                <a:pos x="wd2" y="hd2"/>
              </a:cxn>
              <a:cxn ang="16200000">
                <a:pos x="wd2" y="hd2"/>
              </a:cxn>
            </a:cxnLst>
            <a:rect l="0" t="0" r="r" b="b"/>
            <a:pathLst>
              <a:path w="21600" h="21600" extrusionOk="0">
                <a:moveTo>
                  <a:pt x="9906" y="12830"/>
                </a:moveTo>
                <a:cubicBezTo>
                  <a:pt x="9906" y="18677"/>
                  <a:pt x="9906" y="18677"/>
                  <a:pt x="9906" y="18677"/>
                </a:cubicBezTo>
                <a:cubicBezTo>
                  <a:pt x="9906" y="19489"/>
                  <a:pt x="9631" y="20301"/>
                  <a:pt x="9218" y="20788"/>
                </a:cubicBezTo>
                <a:cubicBezTo>
                  <a:pt x="8668" y="21438"/>
                  <a:pt x="8117" y="21600"/>
                  <a:pt x="7429" y="21600"/>
                </a:cubicBezTo>
                <a:cubicBezTo>
                  <a:pt x="2476" y="21600"/>
                  <a:pt x="2476" y="21600"/>
                  <a:pt x="2476" y="21600"/>
                </a:cubicBezTo>
                <a:cubicBezTo>
                  <a:pt x="1789" y="21600"/>
                  <a:pt x="1101" y="21438"/>
                  <a:pt x="688" y="20788"/>
                </a:cubicBezTo>
                <a:cubicBezTo>
                  <a:pt x="138" y="20301"/>
                  <a:pt x="0" y="19489"/>
                  <a:pt x="0" y="18677"/>
                </a:cubicBezTo>
                <a:cubicBezTo>
                  <a:pt x="0" y="7958"/>
                  <a:pt x="0" y="7958"/>
                  <a:pt x="0" y="7958"/>
                </a:cubicBezTo>
                <a:cubicBezTo>
                  <a:pt x="0" y="6821"/>
                  <a:pt x="138" y="5847"/>
                  <a:pt x="413" y="4872"/>
                </a:cubicBezTo>
                <a:cubicBezTo>
                  <a:pt x="825" y="3898"/>
                  <a:pt x="1238" y="3086"/>
                  <a:pt x="1926" y="2274"/>
                </a:cubicBezTo>
                <a:cubicBezTo>
                  <a:pt x="2476" y="1624"/>
                  <a:pt x="3164" y="1137"/>
                  <a:pt x="3990" y="650"/>
                </a:cubicBezTo>
                <a:cubicBezTo>
                  <a:pt x="4815" y="325"/>
                  <a:pt x="5641" y="0"/>
                  <a:pt x="6604" y="0"/>
                </a:cubicBezTo>
                <a:cubicBezTo>
                  <a:pt x="7429" y="0"/>
                  <a:pt x="7429" y="0"/>
                  <a:pt x="7429" y="0"/>
                </a:cubicBezTo>
                <a:cubicBezTo>
                  <a:pt x="7704" y="0"/>
                  <a:pt x="7842" y="162"/>
                  <a:pt x="7980" y="325"/>
                </a:cubicBezTo>
                <a:cubicBezTo>
                  <a:pt x="8255" y="487"/>
                  <a:pt x="8255" y="812"/>
                  <a:pt x="8255" y="974"/>
                </a:cubicBezTo>
                <a:cubicBezTo>
                  <a:pt x="8255" y="2923"/>
                  <a:pt x="8255" y="2923"/>
                  <a:pt x="8255" y="2923"/>
                </a:cubicBezTo>
                <a:cubicBezTo>
                  <a:pt x="8255" y="3248"/>
                  <a:pt x="8255" y="3573"/>
                  <a:pt x="7980" y="3735"/>
                </a:cubicBezTo>
                <a:cubicBezTo>
                  <a:pt x="7842" y="3898"/>
                  <a:pt x="7704" y="4060"/>
                  <a:pt x="7429" y="4060"/>
                </a:cubicBezTo>
                <a:cubicBezTo>
                  <a:pt x="6604" y="4060"/>
                  <a:pt x="6604" y="4060"/>
                  <a:pt x="6604" y="4060"/>
                </a:cubicBezTo>
                <a:cubicBezTo>
                  <a:pt x="5641" y="4060"/>
                  <a:pt x="4953" y="4385"/>
                  <a:pt x="4265" y="5197"/>
                </a:cubicBezTo>
                <a:cubicBezTo>
                  <a:pt x="3577" y="5847"/>
                  <a:pt x="3302" y="6821"/>
                  <a:pt x="3302" y="7958"/>
                </a:cubicBezTo>
                <a:cubicBezTo>
                  <a:pt x="3302" y="8445"/>
                  <a:pt x="3302" y="8445"/>
                  <a:pt x="3302" y="8445"/>
                </a:cubicBezTo>
                <a:cubicBezTo>
                  <a:pt x="3302" y="8770"/>
                  <a:pt x="3439" y="9095"/>
                  <a:pt x="3577" y="9420"/>
                </a:cubicBezTo>
                <a:cubicBezTo>
                  <a:pt x="3852" y="9744"/>
                  <a:pt x="4127" y="9907"/>
                  <a:pt x="4540" y="9907"/>
                </a:cubicBezTo>
                <a:cubicBezTo>
                  <a:pt x="7429" y="9907"/>
                  <a:pt x="7429" y="9907"/>
                  <a:pt x="7429" y="9907"/>
                </a:cubicBezTo>
                <a:cubicBezTo>
                  <a:pt x="8117" y="9907"/>
                  <a:pt x="8668" y="10232"/>
                  <a:pt x="9218" y="10719"/>
                </a:cubicBezTo>
                <a:cubicBezTo>
                  <a:pt x="9631" y="11368"/>
                  <a:pt x="9906" y="12018"/>
                  <a:pt x="9906" y="12830"/>
                </a:cubicBezTo>
                <a:close/>
                <a:moveTo>
                  <a:pt x="21600" y="12830"/>
                </a:moveTo>
                <a:cubicBezTo>
                  <a:pt x="21600" y="18677"/>
                  <a:pt x="21600" y="18677"/>
                  <a:pt x="21600" y="18677"/>
                </a:cubicBezTo>
                <a:cubicBezTo>
                  <a:pt x="21600" y="19489"/>
                  <a:pt x="21325" y="20301"/>
                  <a:pt x="20912" y="20788"/>
                </a:cubicBezTo>
                <a:cubicBezTo>
                  <a:pt x="20362" y="21438"/>
                  <a:pt x="19811" y="21600"/>
                  <a:pt x="19124" y="21600"/>
                </a:cubicBezTo>
                <a:cubicBezTo>
                  <a:pt x="14033" y="21600"/>
                  <a:pt x="14033" y="21600"/>
                  <a:pt x="14033" y="21600"/>
                </a:cubicBezTo>
                <a:cubicBezTo>
                  <a:pt x="13345" y="21600"/>
                  <a:pt x="12795" y="21438"/>
                  <a:pt x="12382" y="20788"/>
                </a:cubicBezTo>
                <a:cubicBezTo>
                  <a:pt x="11832" y="20301"/>
                  <a:pt x="11557" y="19489"/>
                  <a:pt x="11557" y="18677"/>
                </a:cubicBezTo>
                <a:cubicBezTo>
                  <a:pt x="11557" y="7958"/>
                  <a:pt x="11557" y="7958"/>
                  <a:pt x="11557" y="7958"/>
                </a:cubicBezTo>
                <a:cubicBezTo>
                  <a:pt x="11557" y="6821"/>
                  <a:pt x="11832" y="5847"/>
                  <a:pt x="12107" y="4872"/>
                </a:cubicBezTo>
                <a:cubicBezTo>
                  <a:pt x="12520" y="3898"/>
                  <a:pt x="12932" y="3086"/>
                  <a:pt x="13620" y="2274"/>
                </a:cubicBezTo>
                <a:cubicBezTo>
                  <a:pt x="14171" y="1624"/>
                  <a:pt x="14859" y="1137"/>
                  <a:pt x="15684" y="650"/>
                </a:cubicBezTo>
                <a:cubicBezTo>
                  <a:pt x="16510" y="325"/>
                  <a:pt x="17335" y="0"/>
                  <a:pt x="18298" y="0"/>
                </a:cubicBezTo>
                <a:cubicBezTo>
                  <a:pt x="19124" y="0"/>
                  <a:pt x="19124" y="0"/>
                  <a:pt x="19124" y="0"/>
                </a:cubicBezTo>
                <a:cubicBezTo>
                  <a:pt x="19261" y="0"/>
                  <a:pt x="19536" y="162"/>
                  <a:pt x="19674" y="325"/>
                </a:cubicBezTo>
                <a:cubicBezTo>
                  <a:pt x="19811" y="487"/>
                  <a:pt x="19949" y="812"/>
                  <a:pt x="19949" y="974"/>
                </a:cubicBezTo>
                <a:cubicBezTo>
                  <a:pt x="19949" y="2923"/>
                  <a:pt x="19949" y="2923"/>
                  <a:pt x="19949" y="2923"/>
                </a:cubicBezTo>
                <a:cubicBezTo>
                  <a:pt x="19949" y="3248"/>
                  <a:pt x="19811" y="3573"/>
                  <a:pt x="19674" y="3735"/>
                </a:cubicBezTo>
                <a:cubicBezTo>
                  <a:pt x="19536" y="3898"/>
                  <a:pt x="19261" y="4060"/>
                  <a:pt x="19124" y="4060"/>
                </a:cubicBezTo>
                <a:cubicBezTo>
                  <a:pt x="18298" y="4060"/>
                  <a:pt x="18298" y="4060"/>
                  <a:pt x="18298" y="4060"/>
                </a:cubicBezTo>
                <a:cubicBezTo>
                  <a:pt x="17335" y="4060"/>
                  <a:pt x="16510" y="4385"/>
                  <a:pt x="15959" y="5197"/>
                </a:cubicBezTo>
                <a:cubicBezTo>
                  <a:pt x="15271" y="5847"/>
                  <a:pt x="14996" y="6821"/>
                  <a:pt x="14996" y="7958"/>
                </a:cubicBezTo>
                <a:cubicBezTo>
                  <a:pt x="14996" y="8445"/>
                  <a:pt x="14996" y="8445"/>
                  <a:pt x="14996" y="8445"/>
                </a:cubicBezTo>
                <a:cubicBezTo>
                  <a:pt x="14996" y="8770"/>
                  <a:pt x="14996" y="9095"/>
                  <a:pt x="15271" y="9420"/>
                </a:cubicBezTo>
                <a:cubicBezTo>
                  <a:pt x="15546" y="9744"/>
                  <a:pt x="15822" y="9907"/>
                  <a:pt x="16234" y="9907"/>
                </a:cubicBezTo>
                <a:cubicBezTo>
                  <a:pt x="19124" y="9907"/>
                  <a:pt x="19124" y="9907"/>
                  <a:pt x="19124" y="9907"/>
                </a:cubicBezTo>
                <a:cubicBezTo>
                  <a:pt x="19811" y="9907"/>
                  <a:pt x="20362" y="10232"/>
                  <a:pt x="20912" y="10719"/>
                </a:cubicBezTo>
                <a:cubicBezTo>
                  <a:pt x="21325" y="11368"/>
                  <a:pt x="21600" y="12018"/>
                  <a:pt x="21600" y="12830"/>
                </a:cubicBezTo>
                <a:close/>
              </a:path>
            </a:pathLst>
          </a:custGeom>
          <a:solidFill>
            <a:srgbClr val="F2F5FA"/>
          </a:solidFill>
          <a:ln w="12700">
            <a:miter lim="400000"/>
          </a:ln>
        </p:spPr>
        <p:txBody>
          <a:bodyPr lIns="44746" rIns="44746"/>
          <a:lstStyle/>
          <a:p>
            <a:pPr algn="l" defTabSz="894885">
              <a:defRPr sz="1800">
                <a:solidFill>
                  <a:srgbClr val="32363F"/>
                </a:solidFill>
                <a:latin typeface="Calibri"/>
                <a:ea typeface="Calibri"/>
                <a:cs typeface="Calibri"/>
                <a:sym typeface="Calibri"/>
              </a:defRPr>
            </a:pPr>
            <a:endParaRPr sz="1761" dirty="0"/>
          </a:p>
        </p:txBody>
      </p:sp>
      <p:sp>
        <p:nvSpPr>
          <p:cNvPr id="11" name="Footer Placeholder 4">
            <a:extLst>
              <a:ext uri="{FF2B5EF4-FFF2-40B4-BE49-F238E27FC236}">
                <a16:creationId xmlns:a16="http://schemas.microsoft.com/office/drawing/2014/main" id="{8B489337-5C0B-4E07-9494-25FD1708FA86}"/>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12" name="Slide Number Placeholder 5">
            <a:extLst>
              <a:ext uri="{FF2B5EF4-FFF2-40B4-BE49-F238E27FC236}">
                <a16:creationId xmlns:a16="http://schemas.microsoft.com/office/drawing/2014/main" id="{C50E53BF-6208-4E40-8552-3DC557E3D75C}"/>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17" name="Group 4">
            <a:extLst>
              <a:ext uri="{FF2B5EF4-FFF2-40B4-BE49-F238E27FC236}">
                <a16:creationId xmlns:a16="http://schemas.microsoft.com/office/drawing/2014/main" id="{34561273-A8A2-4A09-8749-491E78C7074C}"/>
              </a:ext>
            </a:extLst>
          </p:cNvPr>
          <p:cNvGrpSpPr>
            <a:grpSpLocks noChangeAspect="1"/>
          </p:cNvGrpSpPr>
          <p:nvPr userDrawn="1"/>
        </p:nvGrpSpPr>
        <p:grpSpPr bwMode="auto">
          <a:xfrm>
            <a:off x="9427957" y="238953"/>
            <a:ext cx="2355367" cy="677812"/>
            <a:chOff x="734" y="-53"/>
            <a:chExt cx="4024" cy="1158"/>
          </a:xfrm>
          <a:solidFill>
            <a:schemeClr val="bg1"/>
          </a:solidFill>
        </p:grpSpPr>
        <p:sp>
          <p:nvSpPr>
            <p:cNvPr id="18" name="Oval 5">
              <a:extLst>
                <a:ext uri="{FF2B5EF4-FFF2-40B4-BE49-F238E27FC236}">
                  <a16:creationId xmlns:a16="http://schemas.microsoft.com/office/drawing/2014/main" id="{D7C7D4CD-7784-47B5-87E4-D9D3F7DE19AB}"/>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19" name="Freeform 6">
              <a:extLst>
                <a:ext uri="{FF2B5EF4-FFF2-40B4-BE49-F238E27FC236}">
                  <a16:creationId xmlns:a16="http://schemas.microsoft.com/office/drawing/2014/main" id="{8B559EBF-9A97-4916-B058-7969BD3BAE54}"/>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0" name="Freeform 7">
              <a:extLst>
                <a:ext uri="{FF2B5EF4-FFF2-40B4-BE49-F238E27FC236}">
                  <a16:creationId xmlns:a16="http://schemas.microsoft.com/office/drawing/2014/main" id="{F177242C-E33A-4FE9-A4A5-9C2EEE045F91}"/>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1" name="Freeform 8">
              <a:extLst>
                <a:ext uri="{FF2B5EF4-FFF2-40B4-BE49-F238E27FC236}">
                  <a16:creationId xmlns:a16="http://schemas.microsoft.com/office/drawing/2014/main" id="{34106F64-C860-488C-A8DA-31D681B91D6F}"/>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2280630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0FE01FCA-295C-4549-84E2-BD5AADAAFE09}"/>
              </a:ext>
            </a:extLst>
          </p:cNvPr>
          <p:cNvSpPr/>
          <p:nvPr userDrawn="1"/>
        </p:nvSpPr>
        <p:spPr>
          <a:xfrm>
            <a:off x="1113403" y="1453601"/>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4" name="Oval 23">
            <a:extLst>
              <a:ext uri="{FF2B5EF4-FFF2-40B4-BE49-F238E27FC236}">
                <a16:creationId xmlns:a16="http://schemas.microsoft.com/office/drawing/2014/main" id="{EDF87ECB-3B08-4713-9356-0D3CF379A607}"/>
              </a:ext>
            </a:extLst>
          </p:cNvPr>
          <p:cNvSpPr/>
          <p:nvPr userDrawn="1"/>
        </p:nvSpPr>
        <p:spPr>
          <a:xfrm>
            <a:off x="3934843" y="1453601"/>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5" name="Oval 24">
            <a:extLst>
              <a:ext uri="{FF2B5EF4-FFF2-40B4-BE49-F238E27FC236}">
                <a16:creationId xmlns:a16="http://schemas.microsoft.com/office/drawing/2014/main" id="{4028A2D1-30F4-4359-8263-05893E85BB13}"/>
              </a:ext>
            </a:extLst>
          </p:cNvPr>
          <p:cNvSpPr/>
          <p:nvPr userDrawn="1"/>
        </p:nvSpPr>
        <p:spPr>
          <a:xfrm>
            <a:off x="6756285" y="1453601"/>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6" name="Oval 25">
            <a:extLst>
              <a:ext uri="{FF2B5EF4-FFF2-40B4-BE49-F238E27FC236}">
                <a16:creationId xmlns:a16="http://schemas.microsoft.com/office/drawing/2014/main" id="{3E9CE44B-CE25-450D-8CCA-FE2D0AACA5FE}"/>
              </a:ext>
            </a:extLst>
          </p:cNvPr>
          <p:cNvSpPr/>
          <p:nvPr userDrawn="1"/>
        </p:nvSpPr>
        <p:spPr>
          <a:xfrm>
            <a:off x="9577725" y="1453601"/>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8" name="Text Placeholder 37">
            <a:extLst>
              <a:ext uri="{FF2B5EF4-FFF2-40B4-BE49-F238E27FC236}">
                <a16:creationId xmlns:a16="http://schemas.microsoft.com/office/drawing/2014/main" id="{9CFBDC36-E874-4E91-ACBE-50770FF7DC73}"/>
              </a:ext>
            </a:extLst>
          </p:cNvPr>
          <p:cNvSpPr>
            <a:spLocks noGrp="1"/>
          </p:cNvSpPr>
          <p:nvPr>
            <p:ph type="body" sz="quarter" idx="21" hasCustomPrompt="1"/>
          </p:nvPr>
        </p:nvSpPr>
        <p:spPr>
          <a:xfrm>
            <a:off x="561177" y="3199177"/>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29" name="Text Placeholder 41">
            <a:extLst>
              <a:ext uri="{FF2B5EF4-FFF2-40B4-BE49-F238E27FC236}">
                <a16:creationId xmlns:a16="http://schemas.microsoft.com/office/drawing/2014/main" id="{99462B34-8518-45EF-9D52-5D41D5E1B8D2}"/>
              </a:ext>
            </a:extLst>
          </p:cNvPr>
          <p:cNvSpPr>
            <a:spLocks noGrp="1"/>
          </p:cNvSpPr>
          <p:nvPr>
            <p:ph type="body" sz="quarter" idx="24" hasCustomPrompt="1"/>
          </p:nvPr>
        </p:nvSpPr>
        <p:spPr>
          <a:xfrm>
            <a:off x="561176" y="3816055"/>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0" name="Text Placeholder 37">
            <a:extLst>
              <a:ext uri="{FF2B5EF4-FFF2-40B4-BE49-F238E27FC236}">
                <a16:creationId xmlns:a16="http://schemas.microsoft.com/office/drawing/2014/main" id="{1586D6F5-A96B-4FA6-BEEB-A35AF7C1CCE7}"/>
              </a:ext>
            </a:extLst>
          </p:cNvPr>
          <p:cNvSpPr>
            <a:spLocks noGrp="1"/>
          </p:cNvSpPr>
          <p:nvPr>
            <p:ph type="body" sz="quarter" idx="25" hasCustomPrompt="1"/>
          </p:nvPr>
        </p:nvSpPr>
        <p:spPr>
          <a:xfrm>
            <a:off x="3399403" y="3199177"/>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1" name="Text Placeholder 41">
            <a:extLst>
              <a:ext uri="{FF2B5EF4-FFF2-40B4-BE49-F238E27FC236}">
                <a16:creationId xmlns:a16="http://schemas.microsoft.com/office/drawing/2014/main" id="{4B61EC8B-EE25-4025-A16E-F5D969460DDC}"/>
              </a:ext>
            </a:extLst>
          </p:cNvPr>
          <p:cNvSpPr>
            <a:spLocks noGrp="1"/>
          </p:cNvSpPr>
          <p:nvPr>
            <p:ph type="body" sz="quarter" idx="26" hasCustomPrompt="1"/>
          </p:nvPr>
        </p:nvSpPr>
        <p:spPr>
          <a:xfrm>
            <a:off x="3399402" y="3816055"/>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2" name="Text Placeholder 37">
            <a:extLst>
              <a:ext uri="{FF2B5EF4-FFF2-40B4-BE49-F238E27FC236}">
                <a16:creationId xmlns:a16="http://schemas.microsoft.com/office/drawing/2014/main" id="{1418BC46-EFFF-4F1B-8E13-5F16B55EF8AB}"/>
              </a:ext>
            </a:extLst>
          </p:cNvPr>
          <p:cNvSpPr>
            <a:spLocks noGrp="1"/>
          </p:cNvSpPr>
          <p:nvPr>
            <p:ph type="body" sz="quarter" idx="27" hasCustomPrompt="1"/>
          </p:nvPr>
        </p:nvSpPr>
        <p:spPr>
          <a:xfrm>
            <a:off x="6237629" y="3205168"/>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4" name="Text Placeholder 41">
            <a:extLst>
              <a:ext uri="{FF2B5EF4-FFF2-40B4-BE49-F238E27FC236}">
                <a16:creationId xmlns:a16="http://schemas.microsoft.com/office/drawing/2014/main" id="{8B4734BC-21FC-4B58-BA39-F5BCA25A1D31}"/>
              </a:ext>
            </a:extLst>
          </p:cNvPr>
          <p:cNvSpPr>
            <a:spLocks noGrp="1"/>
          </p:cNvSpPr>
          <p:nvPr>
            <p:ph type="body" sz="quarter" idx="28" hasCustomPrompt="1"/>
          </p:nvPr>
        </p:nvSpPr>
        <p:spPr>
          <a:xfrm>
            <a:off x="6237628" y="3822046"/>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5" name="Text Placeholder 37">
            <a:extLst>
              <a:ext uri="{FF2B5EF4-FFF2-40B4-BE49-F238E27FC236}">
                <a16:creationId xmlns:a16="http://schemas.microsoft.com/office/drawing/2014/main" id="{D47D4F26-E443-4409-A284-54A91CA3CF9B}"/>
              </a:ext>
            </a:extLst>
          </p:cNvPr>
          <p:cNvSpPr>
            <a:spLocks noGrp="1"/>
          </p:cNvSpPr>
          <p:nvPr>
            <p:ph type="body" sz="quarter" idx="29" hasCustomPrompt="1"/>
          </p:nvPr>
        </p:nvSpPr>
        <p:spPr>
          <a:xfrm>
            <a:off x="9074402" y="3205168"/>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6" name="Text Placeholder 41">
            <a:extLst>
              <a:ext uri="{FF2B5EF4-FFF2-40B4-BE49-F238E27FC236}">
                <a16:creationId xmlns:a16="http://schemas.microsoft.com/office/drawing/2014/main" id="{3C56D068-54CC-425F-B6CE-AAF4E5039470}"/>
              </a:ext>
            </a:extLst>
          </p:cNvPr>
          <p:cNvSpPr>
            <a:spLocks noGrp="1"/>
          </p:cNvSpPr>
          <p:nvPr>
            <p:ph type="body" sz="quarter" idx="30" hasCustomPrompt="1"/>
          </p:nvPr>
        </p:nvSpPr>
        <p:spPr>
          <a:xfrm>
            <a:off x="9074401" y="3822046"/>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23" name="Title 1">
            <a:extLst>
              <a:ext uri="{FF2B5EF4-FFF2-40B4-BE49-F238E27FC236}">
                <a16:creationId xmlns:a16="http://schemas.microsoft.com/office/drawing/2014/main" id="{9FC2162A-4F15-4F47-9FA7-03228D4A7BE6}"/>
              </a:ext>
            </a:extLst>
          </p:cNvPr>
          <p:cNvSpPr>
            <a:spLocks noGrp="1"/>
          </p:cNvSpPr>
          <p:nvPr>
            <p:ph type="title"/>
          </p:nvPr>
        </p:nvSpPr>
        <p:spPr>
          <a:xfrm>
            <a:off x="586741" y="166633"/>
            <a:ext cx="11277897" cy="628650"/>
          </a:xfrm>
        </p:spPr>
        <p:txBody>
          <a:bodyPr anchor="ctr">
            <a:normAutofit/>
          </a:bodyPr>
          <a:lstStyle>
            <a:lvl1pPr>
              <a:defRPr sz="3132">
                <a:latin typeface="+mj-lt"/>
              </a:defRPr>
            </a:lvl1pPr>
          </a:lstStyle>
          <a:p>
            <a:r>
              <a:rPr lang="en-US" dirty="0"/>
              <a:t>Click to edit Master title style</a:t>
            </a:r>
          </a:p>
        </p:txBody>
      </p:sp>
      <p:sp>
        <p:nvSpPr>
          <p:cNvPr id="27" name="Footer Placeholder 4">
            <a:extLst>
              <a:ext uri="{FF2B5EF4-FFF2-40B4-BE49-F238E27FC236}">
                <a16:creationId xmlns:a16="http://schemas.microsoft.com/office/drawing/2014/main" id="{DC7EB203-B14D-4140-AC7B-15712D2C849D}"/>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33" name="Slide Number Placeholder 5">
            <a:extLst>
              <a:ext uri="{FF2B5EF4-FFF2-40B4-BE49-F238E27FC236}">
                <a16:creationId xmlns:a16="http://schemas.microsoft.com/office/drawing/2014/main" id="{9C2E1C8F-FEC1-4F5A-BEAE-AC70291C73CD}"/>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594261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Breakout-slide 1">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3B805920-F29C-4A98-B666-5666656C2203}"/>
              </a:ext>
            </a:extLst>
          </p:cNvPr>
          <p:cNvSpPr>
            <a:spLocks noChangeArrowheads="1"/>
          </p:cNvSpPr>
          <p:nvPr userDrawn="1"/>
        </p:nvSpPr>
        <p:spPr bwMode="auto">
          <a:xfrm>
            <a:off x="0" y="0"/>
            <a:ext cx="12188825" cy="702431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nvGrpSpPr>
          <p:cNvPr id="201" name="Group 200">
            <a:extLst>
              <a:ext uri="{FF2B5EF4-FFF2-40B4-BE49-F238E27FC236}">
                <a16:creationId xmlns:a16="http://schemas.microsoft.com/office/drawing/2014/main" id="{5331620C-AF95-4F3F-873F-560FBC1CF95A}"/>
              </a:ext>
            </a:extLst>
          </p:cNvPr>
          <p:cNvGrpSpPr/>
          <p:nvPr userDrawn="1"/>
        </p:nvGrpSpPr>
        <p:grpSpPr>
          <a:xfrm>
            <a:off x="3197566" y="0"/>
            <a:ext cx="8991259" cy="7019925"/>
            <a:chOff x="3197566" y="0"/>
            <a:chExt cx="8991259" cy="7019925"/>
          </a:xfrm>
        </p:grpSpPr>
        <p:sp>
          <p:nvSpPr>
            <p:cNvPr id="200" name="Freeform 5">
              <a:extLst>
                <a:ext uri="{FF2B5EF4-FFF2-40B4-BE49-F238E27FC236}">
                  <a16:creationId xmlns:a16="http://schemas.microsoft.com/office/drawing/2014/main" id="{F6338014-42F3-44F7-9AB5-486256A67EF9}"/>
                </a:ext>
              </a:extLst>
            </p:cNvPr>
            <p:cNvSpPr>
              <a:spLocks/>
            </p:cNvSpPr>
            <p:nvPr userDrawn="1"/>
          </p:nvSpPr>
          <p:spPr bwMode="auto">
            <a:xfrm>
              <a:off x="3197566" y="1"/>
              <a:ext cx="3504860" cy="7019924"/>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p>
          </p:txBody>
        </p:sp>
        <p:sp>
          <p:nvSpPr>
            <p:cNvPr id="4" name="Rectangle 3">
              <a:extLst>
                <a:ext uri="{FF2B5EF4-FFF2-40B4-BE49-F238E27FC236}">
                  <a16:creationId xmlns:a16="http://schemas.microsoft.com/office/drawing/2014/main" id="{5EA5E9AE-9776-4476-BD02-F383DE5CCA35}"/>
                </a:ext>
              </a:extLst>
            </p:cNvPr>
            <p:cNvSpPr/>
            <p:nvPr userDrawn="1"/>
          </p:nvSpPr>
          <p:spPr>
            <a:xfrm>
              <a:off x="6702426" y="0"/>
              <a:ext cx="5486399" cy="7019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sp>
        <p:nvSpPr>
          <p:cNvPr id="2" name="Title 1"/>
          <p:cNvSpPr>
            <a:spLocks noGrp="1"/>
          </p:cNvSpPr>
          <p:nvPr>
            <p:ph type="title" hasCustomPrompt="1"/>
          </p:nvPr>
        </p:nvSpPr>
        <p:spPr>
          <a:xfrm>
            <a:off x="4325620" y="2400349"/>
            <a:ext cx="7529830" cy="1215613"/>
          </a:xfrm>
        </p:spPr>
        <p:txBody>
          <a:bodyPr anchor="ctr"/>
          <a:lstStyle>
            <a:lvl1pPr>
              <a:defRPr sz="6000" b="1" baseline="0">
                <a:solidFill>
                  <a:schemeClr val="accent1"/>
                </a:solidFill>
              </a:defRPr>
            </a:lvl1pPr>
          </a:lstStyle>
          <a:p>
            <a:r>
              <a:rPr lang="en-US" dirty="0"/>
              <a:t>Breakout Slide</a:t>
            </a:r>
          </a:p>
        </p:txBody>
      </p:sp>
      <p:sp>
        <p:nvSpPr>
          <p:cNvPr id="3" name="Text Placeholder 2"/>
          <p:cNvSpPr>
            <a:spLocks noGrp="1"/>
          </p:cNvSpPr>
          <p:nvPr>
            <p:ph type="body" idx="1"/>
          </p:nvPr>
        </p:nvSpPr>
        <p:spPr>
          <a:xfrm>
            <a:off x="4324668" y="3740456"/>
            <a:ext cx="7530782" cy="538088"/>
          </a:xfrm>
        </p:spPr>
        <p:txBody>
          <a:bodyPr anchor="ctr">
            <a:noAutofit/>
          </a:bodyPr>
          <a:lstStyle>
            <a:lvl1pPr marL="0" indent="0">
              <a:buNone/>
              <a:defRPr sz="2800">
                <a:solidFill>
                  <a:schemeClr val="accent2"/>
                </a:solidFill>
              </a:defRPr>
            </a:lvl1pPr>
            <a:lvl2pPr marL="914411" indent="0">
              <a:buNone/>
              <a:defRPr sz="4000">
                <a:solidFill>
                  <a:schemeClr val="tx1">
                    <a:tint val="75000"/>
                  </a:schemeClr>
                </a:solidFill>
              </a:defRPr>
            </a:lvl2pPr>
            <a:lvl3pPr marL="1828823" indent="0">
              <a:buNone/>
              <a:defRPr sz="3600">
                <a:solidFill>
                  <a:schemeClr val="tx1">
                    <a:tint val="75000"/>
                  </a:schemeClr>
                </a:solidFill>
              </a:defRPr>
            </a:lvl3pPr>
            <a:lvl4pPr marL="2743234" indent="0">
              <a:buNone/>
              <a:defRPr sz="3200">
                <a:solidFill>
                  <a:schemeClr val="tx1">
                    <a:tint val="75000"/>
                  </a:schemeClr>
                </a:solidFill>
              </a:defRPr>
            </a:lvl4pPr>
            <a:lvl5pPr marL="3657646" indent="0">
              <a:buNone/>
              <a:defRPr sz="3200">
                <a:solidFill>
                  <a:schemeClr val="tx1">
                    <a:tint val="75000"/>
                  </a:schemeClr>
                </a:solidFill>
              </a:defRPr>
            </a:lvl5pPr>
            <a:lvl6pPr marL="4572057" indent="0">
              <a:buNone/>
              <a:defRPr sz="3200">
                <a:solidFill>
                  <a:schemeClr val="tx1">
                    <a:tint val="75000"/>
                  </a:schemeClr>
                </a:solidFill>
              </a:defRPr>
            </a:lvl6pPr>
            <a:lvl7pPr marL="5486469" indent="0">
              <a:buNone/>
              <a:defRPr sz="3200">
                <a:solidFill>
                  <a:schemeClr val="tx1">
                    <a:tint val="75000"/>
                  </a:schemeClr>
                </a:solidFill>
              </a:defRPr>
            </a:lvl7pPr>
            <a:lvl8pPr marL="6400880" indent="0">
              <a:buNone/>
              <a:defRPr sz="3200">
                <a:solidFill>
                  <a:schemeClr val="tx1">
                    <a:tint val="75000"/>
                  </a:schemeClr>
                </a:solidFill>
              </a:defRPr>
            </a:lvl8pPr>
            <a:lvl9pPr marL="7315291" indent="0">
              <a:buNone/>
              <a:defRPr sz="3200">
                <a:solidFill>
                  <a:schemeClr val="tx1">
                    <a:tint val="75000"/>
                  </a:schemeClr>
                </a:solidFill>
              </a:defRPr>
            </a:lvl9pPr>
          </a:lstStyle>
          <a:p>
            <a:pPr lvl="0"/>
            <a:r>
              <a:rPr lang="en-US" dirty="0"/>
              <a:t>Edit Master text styles</a:t>
            </a:r>
          </a:p>
        </p:txBody>
      </p:sp>
      <p:grpSp>
        <p:nvGrpSpPr>
          <p:cNvPr id="203" name="Group 202">
            <a:extLst>
              <a:ext uri="{FF2B5EF4-FFF2-40B4-BE49-F238E27FC236}">
                <a16:creationId xmlns:a16="http://schemas.microsoft.com/office/drawing/2014/main" id="{5FAB9061-19FC-4E3F-A064-EFC2589556A7}"/>
              </a:ext>
            </a:extLst>
          </p:cNvPr>
          <p:cNvGrpSpPr/>
          <p:nvPr userDrawn="1"/>
        </p:nvGrpSpPr>
        <p:grpSpPr>
          <a:xfrm>
            <a:off x="947277" y="904126"/>
            <a:ext cx="10922472" cy="5216066"/>
            <a:chOff x="631045" y="537241"/>
            <a:chExt cx="10922472" cy="5216066"/>
          </a:xfrm>
          <a:solidFill>
            <a:schemeClr val="bg1">
              <a:alpha val="12000"/>
            </a:schemeClr>
          </a:solidFill>
        </p:grpSpPr>
        <p:sp>
          <p:nvSpPr>
            <p:cNvPr id="204" name="Oval 7">
              <a:extLst>
                <a:ext uri="{FF2B5EF4-FFF2-40B4-BE49-F238E27FC236}">
                  <a16:creationId xmlns:a16="http://schemas.microsoft.com/office/drawing/2014/main" id="{EE66ACD9-EA08-4443-BA81-F66106BB2232}"/>
                </a:ext>
              </a:extLst>
            </p:cNvPr>
            <p:cNvSpPr>
              <a:spLocks noChangeArrowheads="1"/>
            </p:cNvSpPr>
            <p:nvPr/>
          </p:nvSpPr>
          <p:spPr bwMode="auto">
            <a:xfrm>
              <a:off x="631045"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5" name="Oval 8">
              <a:extLst>
                <a:ext uri="{FF2B5EF4-FFF2-40B4-BE49-F238E27FC236}">
                  <a16:creationId xmlns:a16="http://schemas.microsoft.com/office/drawing/2014/main" id="{7D39B5C0-F58D-4E61-B058-2B6DA97E94F0}"/>
                </a:ext>
              </a:extLst>
            </p:cNvPr>
            <p:cNvSpPr>
              <a:spLocks noChangeArrowheads="1"/>
            </p:cNvSpPr>
            <p:nvPr/>
          </p:nvSpPr>
          <p:spPr bwMode="auto">
            <a:xfrm>
              <a:off x="123224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6" name="Oval 9">
              <a:extLst>
                <a:ext uri="{FF2B5EF4-FFF2-40B4-BE49-F238E27FC236}">
                  <a16:creationId xmlns:a16="http://schemas.microsoft.com/office/drawing/2014/main" id="{35334848-6546-4C7C-9B59-CF31274B6792}"/>
                </a:ext>
              </a:extLst>
            </p:cNvPr>
            <p:cNvSpPr>
              <a:spLocks noChangeArrowheads="1"/>
            </p:cNvSpPr>
            <p:nvPr/>
          </p:nvSpPr>
          <p:spPr bwMode="auto">
            <a:xfrm>
              <a:off x="183344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7" name="Oval 10">
              <a:extLst>
                <a:ext uri="{FF2B5EF4-FFF2-40B4-BE49-F238E27FC236}">
                  <a16:creationId xmlns:a16="http://schemas.microsoft.com/office/drawing/2014/main" id="{92600C46-DCBF-42B8-BBD3-53CDE6670301}"/>
                </a:ext>
              </a:extLst>
            </p:cNvPr>
            <p:cNvSpPr>
              <a:spLocks noChangeArrowheads="1"/>
            </p:cNvSpPr>
            <p:nvPr/>
          </p:nvSpPr>
          <p:spPr bwMode="auto">
            <a:xfrm>
              <a:off x="631045"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8" name="Oval 11">
              <a:extLst>
                <a:ext uri="{FF2B5EF4-FFF2-40B4-BE49-F238E27FC236}">
                  <a16:creationId xmlns:a16="http://schemas.microsoft.com/office/drawing/2014/main" id="{95C3FA0A-A144-4E2B-A075-8DEB33AE2490}"/>
                </a:ext>
              </a:extLst>
            </p:cNvPr>
            <p:cNvSpPr>
              <a:spLocks noChangeArrowheads="1"/>
            </p:cNvSpPr>
            <p:nvPr/>
          </p:nvSpPr>
          <p:spPr bwMode="auto">
            <a:xfrm>
              <a:off x="123224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09" name="Oval 12">
              <a:extLst>
                <a:ext uri="{FF2B5EF4-FFF2-40B4-BE49-F238E27FC236}">
                  <a16:creationId xmlns:a16="http://schemas.microsoft.com/office/drawing/2014/main" id="{5FC093BE-2AFB-41AE-9BAF-103F9FB2A383}"/>
                </a:ext>
              </a:extLst>
            </p:cNvPr>
            <p:cNvSpPr>
              <a:spLocks noChangeArrowheads="1"/>
            </p:cNvSpPr>
            <p:nvPr/>
          </p:nvSpPr>
          <p:spPr bwMode="auto">
            <a:xfrm>
              <a:off x="183344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0" name="Oval 13">
              <a:extLst>
                <a:ext uri="{FF2B5EF4-FFF2-40B4-BE49-F238E27FC236}">
                  <a16:creationId xmlns:a16="http://schemas.microsoft.com/office/drawing/2014/main" id="{CDCC5A8E-A14B-4FF1-8FBA-A83C7EADA125}"/>
                </a:ext>
              </a:extLst>
            </p:cNvPr>
            <p:cNvSpPr>
              <a:spLocks noChangeArrowheads="1"/>
            </p:cNvSpPr>
            <p:nvPr/>
          </p:nvSpPr>
          <p:spPr bwMode="auto">
            <a:xfrm>
              <a:off x="631045"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1" name="Oval 14">
              <a:extLst>
                <a:ext uri="{FF2B5EF4-FFF2-40B4-BE49-F238E27FC236}">
                  <a16:creationId xmlns:a16="http://schemas.microsoft.com/office/drawing/2014/main" id="{D2249B8B-DA73-4FBF-B855-EC392394FE86}"/>
                </a:ext>
              </a:extLst>
            </p:cNvPr>
            <p:cNvSpPr>
              <a:spLocks noChangeArrowheads="1"/>
            </p:cNvSpPr>
            <p:nvPr/>
          </p:nvSpPr>
          <p:spPr bwMode="auto">
            <a:xfrm>
              <a:off x="123224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2" name="Oval 15">
              <a:extLst>
                <a:ext uri="{FF2B5EF4-FFF2-40B4-BE49-F238E27FC236}">
                  <a16:creationId xmlns:a16="http://schemas.microsoft.com/office/drawing/2014/main" id="{B6758863-27F7-4B1A-A4C9-622EEAE9A17C}"/>
                </a:ext>
              </a:extLst>
            </p:cNvPr>
            <p:cNvSpPr>
              <a:spLocks noChangeArrowheads="1"/>
            </p:cNvSpPr>
            <p:nvPr/>
          </p:nvSpPr>
          <p:spPr bwMode="auto">
            <a:xfrm>
              <a:off x="183344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3" name="Oval 16">
              <a:extLst>
                <a:ext uri="{FF2B5EF4-FFF2-40B4-BE49-F238E27FC236}">
                  <a16:creationId xmlns:a16="http://schemas.microsoft.com/office/drawing/2014/main" id="{4B0A977F-BFD4-47F0-80F3-CE6B7BA0BA05}"/>
                </a:ext>
              </a:extLst>
            </p:cNvPr>
            <p:cNvSpPr>
              <a:spLocks noChangeArrowheads="1"/>
            </p:cNvSpPr>
            <p:nvPr/>
          </p:nvSpPr>
          <p:spPr bwMode="auto">
            <a:xfrm>
              <a:off x="631045"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4" name="Oval 17">
              <a:extLst>
                <a:ext uri="{FF2B5EF4-FFF2-40B4-BE49-F238E27FC236}">
                  <a16:creationId xmlns:a16="http://schemas.microsoft.com/office/drawing/2014/main" id="{8C858353-C49B-4AD4-9D15-BB8091256DF3}"/>
                </a:ext>
              </a:extLst>
            </p:cNvPr>
            <p:cNvSpPr>
              <a:spLocks noChangeArrowheads="1"/>
            </p:cNvSpPr>
            <p:nvPr/>
          </p:nvSpPr>
          <p:spPr bwMode="auto">
            <a:xfrm>
              <a:off x="123224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5" name="Oval 18">
              <a:extLst>
                <a:ext uri="{FF2B5EF4-FFF2-40B4-BE49-F238E27FC236}">
                  <a16:creationId xmlns:a16="http://schemas.microsoft.com/office/drawing/2014/main" id="{17146BD7-B653-400E-9272-DC4DF42F7E4F}"/>
                </a:ext>
              </a:extLst>
            </p:cNvPr>
            <p:cNvSpPr>
              <a:spLocks noChangeArrowheads="1"/>
            </p:cNvSpPr>
            <p:nvPr/>
          </p:nvSpPr>
          <p:spPr bwMode="auto">
            <a:xfrm>
              <a:off x="183344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6" name="Oval 19">
              <a:extLst>
                <a:ext uri="{FF2B5EF4-FFF2-40B4-BE49-F238E27FC236}">
                  <a16:creationId xmlns:a16="http://schemas.microsoft.com/office/drawing/2014/main" id="{787B5B22-DCFE-43E0-A80C-2349F7761EA9}"/>
                </a:ext>
              </a:extLst>
            </p:cNvPr>
            <p:cNvSpPr>
              <a:spLocks noChangeArrowheads="1"/>
            </p:cNvSpPr>
            <p:nvPr/>
          </p:nvSpPr>
          <p:spPr bwMode="auto">
            <a:xfrm>
              <a:off x="631045"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7" name="Oval 20">
              <a:extLst>
                <a:ext uri="{FF2B5EF4-FFF2-40B4-BE49-F238E27FC236}">
                  <a16:creationId xmlns:a16="http://schemas.microsoft.com/office/drawing/2014/main" id="{1924EEE3-ED8D-49C4-9B20-0D247F27C9F0}"/>
                </a:ext>
              </a:extLst>
            </p:cNvPr>
            <p:cNvSpPr>
              <a:spLocks noChangeArrowheads="1"/>
            </p:cNvSpPr>
            <p:nvPr/>
          </p:nvSpPr>
          <p:spPr bwMode="auto">
            <a:xfrm>
              <a:off x="183344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8" name="Oval 21">
              <a:extLst>
                <a:ext uri="{FF2B5EF4-FFF2-40B4-BE49-F238E27FC236}">
                  <a16:creationId xmlns:a16="http://schemas.microsoft.com/office/drawing/2014/main" id="{609211FD-A707-4E1E-9769-9BEB4C5E9D71}"/>
                </a:ext>
              </a:extLst>
            </p:cNvPr>
            <p:cNvSpPr>
              <a:spLocks noChangeArrowheads="1"/>
            </p:cNvSpPr>
            <p:nvPr/>
          </p:nvSpPr>
          <p:spPr bwMode="auto">
            <a:xfrm>
              <a:off x="631045" y="2797063"/>
              <a:ext cx="130757" cy="13075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19" name="Oval 22">
              <a:extLst>
                <a:ext uri="{FF2B5EF4-FFF2-40B4-BE49-F238E27FC236}">
                  <a16:creationId xmlns:a16="http://schemas.microsoft.com/office/drawing/2014/main" id="{C887EE54-608F-44A9-AE9B-5F7C848D8429}"/>
                </a:ext>
              </a:extLst>
            </p:cNvPr>
            <p:cNvSpPr>
              <a:spLocks noChangeArrowheads="1"/>
            </p:cNvSpPr>
            <p:nvPr/>
          </p:nvSpPr>
          <p:spPr bwMode="auto">
            <a:xfrm>
              <a:off x="123224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0" name="Oval 23">
              <a:extLst>
                <a:ext uri="{FF2B5EF4-FFF2-40B4-BE49-F238E27FC236}">
                  <a16:creationId xmlns:a16="http://schemas.microsoft.com/office/drawing/2014/main" id="{1F4567BF-0BB1-48DE-819B-D386A2B262C7}"/>
                </a:ext>
              </a:extLst>
            </p:cNvPr>
            <p:cNvSpPr>
              <a:spLocks noChangeArrowheads="1"/>
            </p:cNvSpPr>
            <p:nvPr/>
          </p:nvSpPr>
          <p:spPr bwMode="auto">
            <a:xfrm>
              <a:off x="183344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1" name="Oval 24">
              <a:extLst>
                <a:ext uri="{FF2B5EF4-FFF2-40B4-BE49-F238E27FC236}">
                  <a16:creationId xmlns:a16="http://schemas.microsoft.com/office/drawing/2014/main" id="{C5B27A15-A06B-48D4-AD13-BFCD62C05FAF}"/>
                </a:ext>
              </a:extLst>
            </p:cNvPr>
            <p:cNvSpPr>
              <a:spLocks noChangeArrowheads="1"/>
            </p:cNvSpPr>
            <p:nvPr/>
          </p:nvSpPr>
          <p:spPr bwMode="auto">
            <a:xfrm>
              <a:off x="631045"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2" name="Oval 25">
              <a:extLst>
                <a:ext uri="{FF2B5EF4-FFF2-40B4-BE49-F238E27FC236}">
                  <a16:creationId xmlns:a16="http://schemas.microsoft.com/office/drawing/2014/main" id="{E37818A7-0E0F-4139-A0BD-E797F8913C59}"/>
                </a:ext>
              </a:extLst>
            </p:cNvPr>
            <p:cNvSpPr>
              <a:spLocks noChangeArrowheads="1"/>
            </p:cNvSpPr>
            <p:nvPr/>
          </p:nvSpPr>
          <p:spPr bwMode="auto">
            <a:xfrm>
              <a:off x="123224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3" name="Oval 26">
              <a:extLst>
                <a:ext uri="{FF2B5EF4-FFF2-40B4-BE49-F238E27FC236}">
                  <a16:creationId xmlns:a16="http://schemas.microsoft.com/office/drawing/2014/main" id="{6888C559-8F13-43F9-89FA-75E5A1633281}"/>
                </a:ext>
              </a:extLst>
            </p:cNvPr>
            <p:cNvSpPr>
              <a:spLocks noChangeArrowheads="1"/>
            </p:cNvSpPr>
            <p:nvPr/>
          </p:nvSpPr>
          <p:spPr bwMode="auto">
            <a:xfrm>
              <a:off x="183344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4" name="Oval 27">
              <a:extLst>
                <a:ext uri="{FF2B5EF4-FFF2-40B4-BE49-F238E27FC236}">
                  <a16:creationId xmlns:a16="http://schemas.microsoft.com/office/drawing/2014/main" id="{29E103D0-82A4-4030-A689-47D30E080ACE}"/>
                </a:ext>
              </a:extLst>
            </p:cNvPr>
            <p:cNvSpPr>
              <a:spLocks noChangeArrowheads="1"/>
            </p:cNvSpPr>
            <p:nvPr/>
          </p:nvSpPr>
          <p:spPr bwMode="auto">
            <a:xfrm>
              <a:off x="631045"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5" name="Oval 28">
              <a:extLst>
                <a:ext uri="{FF2B5EF4-FFF2-40B4-BE49-F238E27FC236}">
                  <a16:creationId xmlns:a16="http://schemas.microsoft.com/office/drawing/2014/main" id="{E1363994-D142-4EE0-8605-6993A5ADAEF9}"/>
                </a:ext>
              </a:extLst>
            </p:cNvPr>
            <p:cNvSpPr>
              <a:spLocks noChangeArrowheads="1"/>
            </p:cNvSpPr>
            <p:nvPr/>
          </p:nvSpPr>
          <p:spPr bwMode="auto">
            <a:xfrm>
              <a:off x="123224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6" name="Oval 29">
              <a:extLst>
                <a:ext uri="{FF2B5EF4-FFF2-40B4-BE49-F238E27FC236}">
                  <a16:creationId xmlns:a16="http://schemas.microsoft.com/office/drawing/2014/main" id="{58F1B49D-8C3D-47DC-9D96-2E58A73B0BF8}"/>
                </a:ext>
              </a:extLst>
            </p:cNvPr>
            <p:cNvSpPr>
              <a:spLocks noChangeArrowheads="1"/>
            </p:cNvSpPr>
            <p:nvPr/>
          </p:nvSpPr>
          <p:spPr bwMode="auto">
            <a:xfrm>
              <a:off x="183344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7" name="Oval 30">
              <a:extLst>
                <a:ext uri="{FF2B5EF4-FFF2-40B4-BE49-F238E27FC236}">
                  <a16:creationId xmlns:a16="http://schemas.microsoft.com/office/drawing/2014/main" id="{03A07881-C551-4FA9-9082-D8BEC2530877}"/>
                </a:ext>
              </a:extLst>
            </p:cNvPr>
            <p:cNvSpPr>
              <a:spLocks noChangeArrowheads="1"/>
            </p:cNvSpPr>
            <p:nvPr/>
          </p:nvSpPr>
          <p:spPr bwMode="auto">
            <a:xfrm>
              <a:off x="631045"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8" name="Oval 31">
              <a:extLst>
                <a:ext uri="{FF2B5EF4-FFF2-40B4-BE49-F238E27FC236}">
                  <a16:creationId xmlns:a16="http://schemas.microsoft.com/office/drawing/2014/main" id="{0ED31DF3-DB51-48FE-A3E3-93976392D4F9}"/>
                </a:ext>
              </a:extLst>
            </p:cNvPr>
            <p:cNvSpPr>
              <a:spLocks noChangeArrowheads="1"/>
            </p:cNvSpPr>
            <p:nvPr/>
          </p:nvSpPr>
          <p:spPr bwMode="auto">
            <a:xfrm>
              <a:off x="123224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29" name="Oval 32">
              <a:extLst>
                <a:ext uri="{FF2B5EF4-FFF2-40B4-BE49-F238E27FC236}">
                  <a16:creationId xmlns:a16="http://schemas.microsoft.com/office/drawing/2014/main" id="{C474A230-C619-4FF7-9699-8FBED1D5FD73}"/>
                </a:ext>
              </a:extLst>
            </p:cNvPr>
            <p:cNvSpPr>
              <a:spLocks noChangeArrowheads="1"/>
            </p:cNvSpPr>
            <p:nvPr/>
          </p:nvSpPr>
          <p:spPr bwMode="auto">
            <a:xfrm>
              <a:off x="183344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0" name="Oval 33">
              <a:extLst>
                <a:ext uri="{FF2B5EF4-FFF2-40B4-BE49-F238E27FC236}">
                  <a16:creationId xmlns:a16="http://schemas.microsoft.com/office/drawing/2014/main" id="{2891CBB8-34D3-4D04-87D9-05F1041EBEBA}"/>
                </a:ext>
              </a:extLst>
            </p:cNvPr>
            <p:cNvSpPr>
              <a:spLocks noChangeArrowheads="1"/>
            </p:cNvSpPr>
            <p:nvPr/>
          </p:nvSpPr>
          <p:spPr bwMode="auto">
            <a:xfrm>
              <a:off x="631045"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1" name="Oval 34">
              <a:extLst>
                <a:ext uri="{FF2B5EF4-FFF2-40B4-BE49-F238E27FC236}">
                  <a16:creationId xmlns:a16="http://schemas.microsoft.com/office/drawing/2014/main" id="{C038CD16-6507-4506-847D-C8D45167CD3B}"/>
                </a:ext>
              </a:extLst>
            </p:cNvPr>
            <p:cNvSpPr>
              <a:spLocks noChangeArrowheads="1"/>
            </p:cNvSpPr>
            <p:nvPr/>
          </p:nvSpPr>
          <p:spPr bwMode="auto">
            <a:xfrm>
              <a:off x="123224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2" name="Oval 35">
              <a:extLst>
                <a:ext uri="{FF2B5EF4-FFF2-40B4-BE49-F238E27FC236}">
                  <a16:creationId xmlns:a16="http://schemas.microsoft.com/office/drawing/2014/main" id="{4810DEA1-3074-457F-AB44-477C13D83A00}"/>
                </a:ext>
              </a:extLst>
            </p:cNvPr>
            <p:cNvSpPr>
              <a:spLocks noChangeArrowheads="1"/>
            </p:cNvSpPr>
            <p:nvPr/>
          </p:nvSpPr>
          <p:spPr bwMode="auto">
            <a:xfrm>
              <a:off x="183344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3" name="Oval 36">
              <a:extLst>
                <a:ext uri="{FF2B5EF4-FFF2-40B4-BE49-F238E27FC236}">
                  <a16:creationId xmlns:a16="http://schemas.microsoft.com/office/drawing/2014/main" id="{C472773B-941A-4B5A-952B-C79371A4B058}"/>
                </a:ext>
              </a:extLst>
            </p:cNvPr>
            <p:cNvSpPr>
              <a:spLocks noChangeArrowheads="1"/>
            </p:cNvSpPr>
            <p:nvPr/>
          </p:nvSpPr>
          <p:spPr bwMode="auto">
            <a:xfrm>
              <a:off x="243037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4" name="Oval 37">
              <a:extLst>
                <a:ext uri="{FF2B5EF4-FFF2-40B4-BE49-F238E27FC236}">
                  <a16:creationId xmlns:a16="http://schemas.microsoft.com/office/drawing/2014/main" id="{B4339438-93F9-4D71-ADA6-EEAFE916B84D}"/>
                </a:ext>
              </a:extLst>
            </p:cNvPr>
            <p:cNvSpPr>
              <a:spLocks noChangeArrowheads="1"/>
            </p:cNvSpPr>
            <p:nvPr/>
          </p:nvSpPr>
          <p:spPr bwMode="auto">
            <a:xfrm>
              <a:off x="243037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5" name="Oval 38">
              <a:extLst>
                <a:ext uri="{FF2B5EF4-FFF2-40B4-BE49-F238E27FC236}">
                  <a16:creationId xmlns:a16="http://schemas.microsoft.com/office/drawing/2014/main" id="{DACFC626-5949-43BC-8CEB-15177BDC7516}"/>
                </a:ext>
              </a:extLst>
            </p:cNvPr>
            <p:cNvSpPr>
              <a:spLocks noChangeArrowheads="1"/>
            </p:cNvSpPr>
            <p:nvPr/>
          </p:nvSpPr>
          <p:spPr bwMode="auto">
            <a:xfrm>
              <a:off x="243037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6" name="Oval 39">
              <a:extLst>
                <a:ext uri="{FF2B5EF4-FFF2-40B4-BE49-F238E27FC236}">
                  <a16:creationId xmlns:a16="http://schemas.microsoft.com/office/drawing/2014/main" id="{ED2367E4-5195-40A1-AC8D-FC623812C462}"/>
                </a:ext>
              </a:extLst>
            </p:cNvPr>
            <p:cNvSpPr>
              <a:spLocks noChangeArrowheads="1"/>
            </p:cNvSpPr>
            <p:nvPr/>
          </p:nvSpPr>
          <p:spPr bwMode="auto">
            <a:xfrm>
              <a:off x="243037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7" name="Oval 40">
              <a:extLst>
                <a:ext uri="{FF2B5EF4-FFF2-40B4-BE49-F238E27FC236}">
                  <a16:creationId xmlns:a16="http://schemas.microsoft.com/office/drawing/2014/main" id="{DDA3457F-4E94-4DCC-990D-8E8B94EFF4E6}"/>
                </a:ext>
              </a:extLst>
            </p:cNvPr>
            <p:cNvSpPr>
              <a:spLocks noChangeArrowheads="1"/>
            </p:cNvSpPr>
            <p:nvPr/>
          </p:nvSpPr>
          <p:spPr bwMode="auto">
            <a:xfrm>
              <a:off x="243037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8" name="Oval 41">
              <a:extLst>
                <a:ext uri="{FF2B5EF4-FFF2-40B4-BE49-F238E27FC236}">
                  <a16:creationId xmlns:a16="http://schemas.microsoft.com/office/drawing/2014/main" id="{B189F08F-63EF-4697-AE89-A49B4DAF7933}"/>
                </a:ext>
              </a:extLst>
            </p:cNvPr>
            <p:cNvSpPr>
              <a:spLocks noChangeArrowheads="1"/>
            </p:cNvSpPr>
            <p:nvPr/>
          </p:nvSpPr>
          <p:spPr bwMode="auto">
            <a:xfrm>
              <a:off x="243037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39" name="Oval 42">
              <a:extLst>
                <a:ext uri="{FF2B5EF4-FFF2-40B4-BE49-F238E27FC236}">
                  <a16:creationId xmlns:a16="http://schemas.microsoft.com/office/drawing/2014/main" id="{93FA61C5-D7BE-497C-9AB6-291E999F12B2}"/>
                </a:ext>
              </a:extLst>
            </p:cNvPr>
            <p:cNvSpPr>
              <a:spLocks noChangeArrowheads="1"/>
            </p:cNvSpPr>
            <p:nvPr/>
          </p:nvSpPr>
          <p:spPr bwMode="auto">
            <a:xfrm>
              <a:off x="243037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0" name="Oval 43">
              <a:extLst>
                <a:ext uri="{FF2B5EF4-FFF2-40B4-BE49-F238E27FC236}">
                  <a16:creationId xmlns:a16="http://schemas.microsoft.com/office/drawing/2014/main" id="{63D0B27D-C1CE-4DE0-9E83-A315779B53ED}"/>
                </a:ext>
              </a:extLst>
            </p:cNvPr>
            <p:cNvSpPr>
              <a:spLocks noChangeArrowheads="1"/>
            </p:cNvSpPr>
            <p:nvPr/>
          </p:nvSpPr>
          <p:spPr bwMode="auto">
            <a:xfrm>
              <a:off x="243037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1" name="Oval 44">
              <a:extLst>
                <a:ext uri="{FF2B5EF4-FFF2-40B4-BE49-F238E27FC236}">
                  <a16:creationId xmlns:a16="http://schemas.microsoft.com/office/drawing/2014/main" id="{4947E9B5-14E4-4089-B7B8-9090AF2C2ED5}"/>
                </a:ext>
              </a:extLst>
            </p:cNvPr>
            <p:cNvSpPr>
              <a:spLocks noChangeArrowheads="1"/>
            </p:cNvSpPr>
            <p:nvPr/>
          </p:nvSpPr>
          <p:spPr bwMode="auto">
            <a:xfrm>
              <a:off x="243037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2" name="Oval 45">
              <a:extLst>
                <a:ext uri="{FF2B5EF4-FFF2-40B4-BE49-F238E27FC236}">
                  <a16:creationId xmlns:a16="http://schemas.microsoft.com/office/drawing/2014/main" id="{E947F901-023E-4C7A-A587-AF87AD571EFF}"/>
                </a:ext>
              </a:extLst>
            </p:cNvPr>
            <p:cNvSpPr>
              <a:spLocks noChangeArrowheads="1"/>
            </p:cNvSpPr>
            <p:nvPr/>
          </p:nvSpPr>
          <p:spPr bwMode="auto">
            <a:xfrm>
              <a:off x="243037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3" name="Oval 46">
              <a:extLst>
                <a:ext uri="{FF2B5EF4-FFF2-40B4-BE49-F238E27FC236}">
                  <a16:creationId xmlns:a16="http://schemas.microsoft.com/office/drawing/2014/main" id="{95C10E0D-BC0B-4D10-BDFD-E54FFDC2860E}"/>
                </a:ext>
              </a:extLst>
            </p:cNvPr>
            <p:cNvSpPr>
              <a:spLocks noChangeArrowheads="1"/>
            </p:cNvSpPr>
            <p:nvPr/>
          </p:nvSpPr>
          <p:spPr bwMode="auto">
            <a:xfrm>
              <a:off x="3031572"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4" name="Oval 47">
              <a:extLst>
                <a:ext uri="{FF2B5EF4-FFF2-40B4-BE49-F238E27FC236}">
                  <a16:creationId xmlns:a16="http://schemas.microsoft.com/office/drawing/2014/main" id="{A5C89D59-DA39-4EF8-A473-54E81A733800}"/>
                </a:ext>
              </a:extLst>
            </p:cNvPr>
            <p:cNvSpPr>
              <a:spLocks noChangeArrowheads="1"/>
            </p:cNvSpPr>
            <p:nvPr/>
          </p:nvSpPr>
          <p:spPr bwMode="auto">
            <a:xfrm>
              <a:off x="3031572"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5" name="Oval 48">
              <a:extLst>
                <a:ext uri="{FF2B5EF4-FFF2-40B4-BE49-F238E27FC236}">
                  <a16:creationId xmlns:a16="http://schemas.microsoft.com/office/drawing/2014/main" id="{6A8DF1AB-5888-47BA-BA04-05E9FE4B6A71}"/>
                </a:ext>
              </a:extLst>
            </p:cNvPr>
            <p:cNvSpPr>
              <a:spLocks noChangeArrowheads="1"/>
            </p:cNvSpPr>
            <p:nvPr/>
          </p:nvSpPr>
          <p:spPr bwMode="auto">
            <a:xfrm>
              <a:off x="3031572"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6" name="Oval 49">
              <a:extLst>
                <a:ext uri="{FF2B5EF4-FFF2-40B4-BE49-F238E27FC236}">
                  <a16:creationId xmlns:a16="http://schemas.microsoft.com/office/drawing/2014/main" id="{50338FC8-1E0A-455C-B8EC-259FAD0C60FC}"/>
                </a:ext>
              </a:extLst>
            </p:cNvPr>
            <p:cNvSpPr>
              <a:spLocks noChangeArrowheads="1"/>
            </p:cNvSpPr>
            <p:nvPr/>
          </p:nvSpPr>
          <p:spPr bwMode="auto">
            <a:xfrm>
              <a:off x="3031572"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7" name="Oval 50">
              <a:extLst>
                <a:ext uri="{FF2B5EF4-FFF2-40B4-BE49-F238E27FC236}">
                  <a16:creationId xmlns:a16="http://schemas.microsoft.com/office/drawing/2014/main" id="{E4FE956E-1F63-4F4E-AA33-DEE310EA9E44}"/>
                </a:ext>
              </a:extLst>
            </p:cNvPr>
            <p:cNvSpPr>
              <a:spLocks noChangeArrowheads="1"/>
            </p:cNvSpPr>
            <p:nvPr/>
          </p:nvSpPr>
          <p:spPr bwMode="auto">
            <a:xfrm>
              <a:off x="303157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8" name="Oval 51">
              <a:extLst>
                <a:ext uri="{FF2B5EF4-FFF2-40B4-BE49-F238E27FC236}">
                  <a16:creationId xmlns:a16="http://schemas.microsoft.com/office/drawing/2014/main" id="{015F9BB0-7D7E-43DB-8A9D-5431AB23FEED}"/>
                </a:ext>
              </a:extLst>
            </p:cNvPr>
            <p:cNvSpPr>
              <a:spLocks noChangeArrowheads="1"/>
            </p:cNvSpPr>
            <p:nvPr/>
          </p:nvSpPr>
          <p:spPr bwMode="auto">
            <a:xfrm>
              <a:off x="3031572"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49" name="Oval 52">
              <a:extLst>
                <a:ext uri="{FF2B5EF4-FFF2-40B4-BE49-F238E27FC236}">
                  <a16:creationId xmlns:a16="http://schemas.microsoft.com/office/drawing/2014/main" id="{7003488F-47A4-4678-81D5-7F9718C8881D}"/>
                </a:ext>
              </a:extLst>
            </p:cNvPr>
            <p:cNvSpPr>
              <a:spLocks noChangeArrowheads="1"/>
            </p:cNvSpPr>
            <p:nvPr/>
          </p:nvSpPr>
          <p:spPr bwMode="auto">
            <a:xfrm>
              <a:off x="3031572"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0" name="Oval 53">
              <a:extLst>
                <a:ext uri="{FF2B5EF4-FFF2-40B4-BE49-F238E27FC236}">
                  <a16:creationId xmlns:a16="http://schemas.microsoft.com/office/drawing/2014/main" id="{749A3907-63C8-4C9B-8469-07E1D2CD3511}"/>
                </a:ext>
              </a:extLst>
            </p:cNvPr>
            <p:cNvSpPr>
              <a:spLocks noChangeArrowheads="1"/>
            </p:cNvSpPr>
            <p:nvPr/>
          </p:nvSpPr>
          <p:spPr bwMode="auto">
            <a:xfrm>
              <a:off x="3031572"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1" name="Oval 54">
              <a:extLst>
                <a:ext uri="{FF2B5EF4-FFF2-40B4-BE49-F238E27FC236}">
                  <a16:creationId xmlns:a16="http://schemas.microsoft.com/office/drawing/2014/main" id="{C7075E33-FAC3-41C1-8017-839D027B2C17}"/>
                </a:ext>
              </a:extLst>
            </p:cNvPr>
            <p:cNvSpPr>
              <a:spLocks noChangeArrowheads="1"/>
            </p:cNvSpPr>
            <p:nvPr/>
          </p:nvSpPr>
          <p:spPr bwMode="auto">
            <a:xfrm>
              <a:off x="3031572"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2" name="Oval 55">
              <a:extLst>
                <a:ext uri="{FF2B5EF4-FFF2-40B4-BE49-F238E27FC236}">
                  <a16:creationId xmlns:a16="http://schemas.microsoft.com/office/drawing/2014/main" id="{64833180-54E8-4866-BAD1-878F24FE6C56}"/>
                </a:ext>
              </a:extLst>
            </p:cNvPr>
            <p:cNvSpPr>
              <a:spLocks noChangeArrowheads="1"/>
            </p:cNvSpPr>
            <p:nvPr/>
          </p:nvSpPr>
          <p:spPr bwMode="auto">
            <a:xfrm>
              <a:off x="3031572"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3" name="Oval 56">
              <a:extLst>
                <a:ext uri="{FF2B5EF4-FFF2-40B4-BE49-F238E27FC236}">
                  <a16:creationId xmlns:a16="http://schemas.microsoft.com/office/drawing/2014/main" id="{89146154-488A-4263-B2FA-CD258A51847B}"/>
                </a:ext>
              </a:extLst>
            </p:cNvPr>
            <p:cNvSpPr>
              <a:spLocks noChangeArrowheads="1"/>
            </p:cNvSpPr>
            <p:nvPr/>
          </p:nvSpPr>
          <p:spPr bwMode="auto">
            <a:xfrm>
              <a:off x="3632770"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4" name="Oval 57">
              <a:extLst>
                <a:ext uri="{FF2B5EF4-FFF2-40B4-BE49-F238E27FC236}">
                  <a16:creationId xmlns:a16="http://schemas.microsoft.com/office/drawing/2014/main" id="{8DE3D5D2-17A9-4389-ACDD-F11F97CFC180}"/>
                </a:ext>
              </a:extLst>
            </p:cNvPr>
            <p:cNvSpPr>
              <a:spLocks noChangeArrowheads="1"/>
            </p:cNvSpPr>
            <p:nvPr/>
          </p:nvSpPr>
          <p:spPr bwMode="auto">
            <a:xfrm>
              <a:off x="3632770"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5" name="Oval 58">
              <a:extLst>
                <a:ext uri="{FF2B5EF4-FFF2-40B4-BE49-F238E27FC236}">
                  <a16:creationId xmlns:a16="http://schemas.microsoft.com/office/drawing/2014/main" id="{DC04C2F2-4139-4618-B2EA-16843A505785}"/>
                </a:ext>
              </a:extLst>
            </p:cNvPr>
            <p:cNvSpPr>
              <a:spLocks noChangeArrowheads="1"/>
            </p:cNvSpPr>
            <p:nvPr/>
          </p:nvSpPr>
          <p:spPr bwMode="auto">
            <a:xfrm>
              <a:off x="3632770"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6" name="Oval 59">
              <a:extLst>
                <a:ext uri="{FF2B5EF4-FFF2-40B4-BE49-F238E27FC236}">
                  <a16:creationId xmlns:a16="http://schemas.microsoft.com/office/drawing/2014/main" id="{9515585E-7AEB-49D3-B7BA-71E79AFE7E38}"/>
                </a:ext>
              </a:extLst>
            </p:cNvPr>
            <p:cNvSpPr>
              <a:spLocks noChangeArrowheads="1"/>
            </p:cNvSpPr>
            <p:nvPr/>
          </p:nvSpPr>
          <p:spPr bwMode="auto">
            <a:xfrm>
              <a:off x="3632770"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7" name="Oval 60">
              <a:extLst>
                <a:ext uri="{FF2B5EF4-FFF2-40B4-BE49-F238E27FC236}">
                  <a16:creationId xmlns:a16="http://schemas.microsoft.com/office/drawing/2014/main" id="{CFC0F12B-4853-4FE0-B50C-7CCD04EDA3F3}"/>
                </a:ext>
              </a:extLst>
            </p:cNvPr>
            <p:cNvSpPr>
              <a:spLocks noChangeArrowheads="1"/>
            </p:cNvSpPr>
            <p:nvPr/>
          </p:nvSpPr>
          <p:spPr bwMode="auto">
            <a:xfrm>
              <a:off x="3632770"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8" name="Oval 61">
              <a:extLst>
                <a:ext uri="{FF2B5EF4-FFF2-40B4-BE49-F238E27FC236}">
                  <a16:creationId xmlns:a16="http://schemas.microsoft.com/office/drawing/2014/main" id="{356D7554-F384-43DB-AE87-69DF32B9ECFD}"/>
                </a:ext>
              </a:extLst>
            </p:cNvPr>
            <p:cNvSpPr>
              <a:spLocks noChangeArrowheads="1"/>
            </p:cNvSpPr>
            <p:nvPr/>
          </p:nvSpPr>
          <p:spPr bwMode="auto">
            <a:xfrm>
              <a:off x="3632770"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59" name="Oval 62">
              <a:extLst>
                <a:ext uri="{FF2B5EF4-FFF2-40B4-BE49-F238E27FC236}">
                  <a16:creationId xmlns:a16="http://schemas.microsoft.com/office/drawing/2014/main" id="{3301CE24-A966-4793-B075-0BB7842BEC73}"/>
                </a:ext>
              </a:extLst>
            </p:cNvPr>
            <p:cNvSpPr>
              <a:spLocks noChangeArrowheads="1"/>
            </p:cNvSpPr>
            <p:nvPr/>
          </p:nvSpPr>
          <p:spPr bwMode="auto">
            <a:xfrm>
              <a:off x="3632770"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0" name="Oval 63">
              <a:extLst>
                <a:ext uri="{FF2B5EF4-FFF2-40B4-BE49-F238E27FC236}">
                  <a16:creationId xmlns:a16="http://schemas.microsoft.com/office/drawing/2014/main" id="{DCCD05AB-2A41-4F19-B621-41068CE95FBF}"/>
                </a:ext>
              </a:extLst>
            </p:cNvPr>
            <p:cNvSpPr>
              <a:spLocks noChangeArrowheads="1"/>
            </p:cNvSpPr>
            <p:nvPr/>
          </p:nvSpPr>
          <p:spPr bwMode="auto">
            <a:xfrm>
              <a:off x="3632770"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1" name="Oval 64">
              <a:extLst>
                <a:ext uri="{FF2B5EF4-FFF2-40B4-BE49-F238E27FC236}">
                  <a16:creationId xmlns:a16="http://schemas.microsoft.com/office/drawing/2014/main" id="{012BFE03-C224-4B87-93CA-824B09553699}"/>
                </a:ext>
              </a:extLst>
            </p:cNvPr>
            <p:cNvSpPr>
              <a:spLocks noChangeArrowheads="1"/>
            </p:cNvSpPr>
            <p:nvPr/>
          </p:nvSpPr>
          <p:spPr bwMode="auto">
            <a:xfrm>
              <a:off x="3632770"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2" name="Oval 65">
              <a:extLst>
                <a:ext uri="{FF2B5EF4-FFF2-40B4-BE49-F238E27FC236}">
                  <a16:creationId xmlns:a16="http://schemas.microsoft.com/office/drawing/2014/main" id="{DB76062D-3AA2-46EF-8ECD-D76E82C1DC3E}"/>
                </a:ext>
              </a:extLst>
            </p:cNvPr>
            <p:cNvSpPr>
              <a:spLocks noChangeArrowheads="1"/>
            </p:cNvSpPr>
            <p:nvPr/>
          </p:nvSpPr>
          <p:spPr bwMode="auto">
            <a:xfrm>
              <a:off x="3632770"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3" name="Oval 66">
              <a:extLst>
                <a:ext uri="{FF2B5EF4-FFF2-40B4-BE49-F238E27FC236}">
                  <a16:creationId xmlns:a16="http://schemas.microsoft.com/office/drawing/2014/main" id="{9CB24C9B-974C-42CC-BAA0-5FB0758D2DD2}"/>
                </a:ext>
              </a:extLst>
            </p:cNvPr>
            <p:cNvSpPr>
              <a:spLocks noChangeArrowheads="1"/>
            </p:cNvSpPr>
            <p:nvPr/>
          </p:nvSpPr>
          <p:spPr bwMode="auto">
            <a:xfrm>
              <a:off x="422970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4" name="Oval 67">
              <a:extLst>
                <a:ext uri="{FF2B5EF4-FFF2-40B4-BE49-F238E27FC236}">
                  <a16:creationId xmlns:a16="http://schemas.microsoft.com/office/drawing/2014/main" id="{8EB4BF9C-4E86-4F09-8922-2731326962C6}"/>
                </a:ext>
              </a:extLst>
            </p:cNvPr>
            <p:cNvSpPr>
              <a:spLocks noChangeArrowheads="1"/>
            </p:cNvSpPr>
            <p:nvPr/>
          </p:nvSpPr>
          <p:spPr bwMode="auto">
            <a:xfrm>
              <a:off x="422970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5" name="Oval 68">
              <a:extLst>
                <a:ext uri="{FF2B5EF4-FFF2-40B4-BE49-F238E27FC236}">
                  <a16:creationId xmlns:a16="http://schemas.microsoft.com/office/drawing/2014/main" id="{78CAD6C2-2D4A-4AA9-BB4E-9BA3C76C965F}"/>
                </a:ext>
              </a:extLst>
            </p:cNvPr>
            <p:cNvSpPr>
              <a:spLocks noChangeArrowheads="1"/>
            </p:cNvSpPr>
            <p:nvPr/>
          </p:nvSpPr>
          <p:spPr bwMode="auto">
            <a:xfrm>
              <a:off x="422970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6" name="Oval 69">
              <a:extLst>
                <a:ext uri="{FF2B5EF4-FFF2-40B4-BE49-F238E27FC236}">
                  <a16:creationId xmlns:a16="http://schemas.microsoft.com/office/drawing/2014/main" id="{E2674E4C-236D-4E13-A1A6-DCD99F4AB397}"/>
                </a:ext>
              </a:extLst>
            </p:cNvPr>
            <p:cNvSpPr>
              <a:spLocks noChangeArrowheads="1"/>
            </p:cNvSpPr>
            <p:nvPr/>
          </p:nvSpPr>
          <p:spPr bwMode="auto">
            <a:xfrm>
              <a:off x="422970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7" name="Oval 70">
              <a:extLst>
                <a:ext uri="{FF2B5EF4-FFF2-40B4-BE49-F238E27FC236}">
                  <a16:creationId xmlns:a16="http://schemas.microsoft.com/office/drawing/2014/main" id="{3F3FC0E3-25EC-4324-8AC5-BB618A59A909}"/>
                </a:ext>
              </a:extLst>
            </p:cNvPr>
            <p:cNvSpPr>
              <a:spLocks noChangeArrowheads="1"/>
            </p:cNvSpPr>
            <p:nvPr/>
          </p:nvSpPr>
          <p:spPr bwMode="auto">
            <a:xfrm>
              <a:off x="422970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8" name="Oval 71">
              <a:extLst>
                <a:ext uri="{FF2B5EF4-FFF2-40B4-BE49-F238E27FC236}">
                  <a16:creationId xmlns:a16="http://schemas.microsoft.com/office/drawing/2014/main" id="{FB214E32-922E-4EED-A8C6-F1F3033234F5}"/>
                </a:ext>
              </a:extLst>
            </p:cNvPr>
            <p:cNvSpPr>
              <a:spLocks noChangeArrowheads="1"/>
            </p:cNvSpPr>
            <p:nvPr/>
          </p:nvSpPr>
          <p:spPr bwMode="auto">
            <a:xfrm>
              <a:off x="422970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9" name="Oval 72">
              <a:extLst>
                <a:ext uri="{FF2B5EF4-FFF2-40B4-BE49-F238E27FC236}">
                  <a16:creationId xmlns:a16="http://schemas.microsoft.com/office/drawing/2014/main" id="{02E8A205-AF98-4875-B95E-1E7061A6EAC8}"/>
                </a:ext>
              </a:extLst>
            </p:cNvPr>
            <p:cNvSpPr>
              <a:spLocks noChangeArrowheads="1"/>
            </p:cNvSpPr>
            <p:nvPr/>
          </p:nvSpPr>
          <p:spPr bwMode="auto">
            <a:xfrm>
              <a:off x="422970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0" name="Oval 73">
              <a:extLst>
                <a:ext uri="{FF2B5EF4-FFF2-40B4-BE49-F238E27FC236}">
                  <a16:creationId xmlns:a16="http://schemas.microsoft.com/office/drawing/2014/main" id="{6E7D51C3-655A-455D-AF62-2D3CB34E653F}"/>
                </a:ext>
              </a:extLst>
            </p:cNvPr>
            <p:cNvSpPr>
              <a:spLocks noChangeArrowheads="1"/>
            </p:cNvSpPr>
            <p:nvPr/>
          </p:nvSpPr>
          <p:spPr bwMode="auto">
            <a:xfrm>
              <a:off x="422970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1" name="Oval 74">
              <a:extLst>
                <a:ext uri="{FF2B5EF4-FFF2-40B4-BE49-F238E27FC236}">
                  <a16:creationId xmlns:a16="http://schemas.microsoft.com/office/drawing/2014/main" id="{146BF573-7BF4-4C45-9034-0F9ADC54C3C6}"/>
                </a:ext>
              </a:extLst>
            </p:cNvPr>
            <p:cNvSpPr>
              <a:spLocks noChangeArrowheads="1"/>
            </p:cNvSpPr>
            <p:nvPr/>
          </p:nvSpPr>
          <p:spPr bwMode="auto">
            <a:xfrm>
              <a:off x="422970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2" name="Oval 75">
              <a:extLst>
                <a:ext uri="{FF2B5EF4-FFF2-40B4-BE49-F238E27FC236}">
                  <a16:creationId xmlns:a16="http://schemas.microsoft.com/office/drawing/2014/main" id="{397DCD66-FAA1-40A1-A45F-0AE4A0872078}"/>
                </a:ext>
              </a:extLst>
            </p:cNvPr>
            <p:cNvSpPr>
              <a:spLocks noChangeArrowheads="1"/>
            </p:cNvSpPr>
            <p:nvPr/>
          </p:nvSpPr>
          <p:spPr bwMode="auto">
            <a:xfrm>
              <a:off x="422970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3" name="Oval 76">
              <a:extLst>
                <a:ext uri="{FF2B5EF4-FFF2-40B4-BE49-F238E27FC236}">
                  <a16:creationId xmlns:a16="http://schemas.microsoft.com/office/drawing/2014/main" id="{BCC7B832-A58D-47C1-8845-AEF1F326BDC3}"/>
                </a:ext>
              </a:extLst>
            </p:cNvPr>
            <p:cNvSpPr>
              <a:spLocks noChangeArrowheads="1"/>
            </p:cNvSpPr>
            <p:nvPr/>
          </p:nvSpPr>
          <p:spPr bwMode="auto">
            <a:xfrm>
              <a:off x="4830902"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4" name="Oval 77">
              <a:extLst>
                <a:ext uri="{FF2B5EF4-FFF2-40B4-BE49-F238E27FC236}">
                  <a16:creationId xmlns:a16="http://schemas.microsoft.com/office/drawing/2014/main" id="{57F4E9A2-B0B7-48C4-97F9-0DCE9B17AB2B}"/>
                </a:ext>
              </a:extLst>
            </p:cNvPr>
            <p:cNvSpPr>
              <a:spLocks noChangeArrowheads="1"/>
            </p:cNvSpPr>
            <p:nvPr/>
          </p:nvSpPr>
          <p:spPr bwMode="auto">
            <a:xfrm>
              <a:off x="4830902"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5" name="Oval 78">
              <a:extLst>
                <a:ext uri="{FF2B5EF4-FFF2-40B4-BE49-F238E27FC236}">
                  <a16:creationId xmlns:a16="http://schemas.microsoft.com/office/drawing/2014/main" id="{8284F343-2D1B-41FF-A432-179D25A6BDB5}"/>
                </a:ext>
              </a:extLst>
            </p:cNvPr>
            <p:cNvSpPr>
              <a:spLocks noChangeArrowheads="1"/>
            </p:cNvSpPr>
            <p:nvPr/>
          </p:nvSpPr>
          <p:spPr bwMode="auto">
            <a:xfrm>
              <a:off x="4830902"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6" name="Oval 79">
              <a:extLst>
                <a:ext uri="{FF2B5EF4-FFF2-40B4-BE49-F238E27FC236}">
                  <a16:creationId xmlns:a16="http://schemas.microsoft.com/office/drawing/2014/main" id="{53E5D94C-32DD-4AB3-9419-939926CB0B92}"/>
                </a:ext>
              </a:extLst>
            </p:cNvPr>
            <p:cNvSpPr>
              <a:spLocks noChangeArrowheads="1"/>
            </p:cNvSpPr>
            <p:nvPr/>
          </p:nvSpPr>
          <p:spPr bwMode="auto">
            <a:xfrm>
              <a:off x="4830902"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7" name="Oval 80">
              <a:extLst>
                <a:ext uri="{FF2B5EF4-FFF2-40B4-BE49-F238E27FC236}">
                  <a16:creationId xmlns:a16="http://schemas.microsoft.com/office/drawing/2014/main" id="{C1565E15-E109-422D-9E20-F34CAFBE6A0B}"/>
                </a:ext>
              </a:extLst>
            </p:cNvPr>
            <p:cNvSpPr>
              <a:spLocks noChangeArrowheads="1"/>
            </p:cNvSpPr>
            <p:nvPr/>
          </p:nvSpPr>
          <p:spPr bwMode="auto">
            <a:xfrm>
              <a:off x="4830902"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8" name="Oval 81">
              <a:extLst>
                <a:ext uri="{FF2B5EF4-FFF2-40B4-BE49-F238E27FC236}">
                  <a16:creationId xmlns:a16="http://schemas.microsoft.com/office/drawing/2014/main" id="{6B3771CE-747E-4E6A-AB02-73290813A918}"/>
                </a:ext>
              </a:extLst>
            </p:cNvPr>
            <p:cNvSpPr>
              <a:spLocks noChangeArrowheads="1"/>
            </p:cNvSpPr>
            <p:nvPr/>
          </p:nvSpPr>
          <p:spPr bwMode="auto">
            <a:xfrm>
              <a:off x="4830902"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9" name="Oval 82">
              <a:extLst>
                <a:ext uri="{FF2B5EF4-FFF2-40B4-BE49-F238E27FC236}">
                  <a16:creationId xmlns:a16="http://schemas.microsoft.com/office/drawing/2014/main" id="{E0F946B8-7EEB-4C90-9212-BB40078AEAA4}"/>
                </a:ext>
              </a:extLst>
            </p:cNvPr>
            <p:cNvSpPr>
              <a:spLocks noChangeArrowheads="1"/>
            </p:cNvSpPr>
            <p:nvPr/>
          </p:nvSpPr>
          <p:spPr bwMode="auto">
            <a:xfrm>
              <a:off x="4830902"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0" name="Oval 83">
              <a:extLst>
                <a:ext uri="{FF2B5EF4-FFF2-40B4-BE49-F238E27FC236}">
                  <a16:creationId xmlns:a16="http://schemas.microsoft.com/office/drawing/2014/main" id="{A4938975-8D37-4A1D-B068-DE05AAD3C25F}"/>
                </a:ext>
              </a:extLst>
            </p:cNvPr>
            <p:cNvSpPr>
              <a:spLocks noChangeArrowheads="1"/>
            </p:cNvSpPr>
            <p:nvPr/>
          </p:nvSpPr>
          <p:spPr bwMode="auto">
            <a:xfrm>
              <a:off x="4830902"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1" name="Oval 84">
              <a:extLst>
                <a:ext uri="{FF2B5EF4-FFF2-40B4-BE49-F238E27FC236}">
                  <a16:creationId xmlns:a16="http://schemas.microsoft.com/office/drawing/2014/main" id="{EAC3EDAA-8CC4-4748-AC15-ED82F1C965CF}"/>
                </a:ext>
              </a:extLst>
            </p:cNvPr>
            <p:cNvSpPr>
              <a:spLocks noChangeArrowheads="1"/>
            </p:cNvSpPr>
            <p:nvPr/>
          </p:nvSpPr>
          <p:spPr bwMode="auto">
            <a:xfrm>
              <a:off x="4830902"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2" name="Oval 85">
              <a:extLst>
                <a:ext uri="{FF2B5EF4-FFF2-40B4-BE49-F238E27FC236}">
                  <a16:creationId xmlns:a16="http://schemas.microsoft.com/office/drawing/2014/main" id="{D14F533E-AE45-4EC8-A2A8-58BAA9999B91}"/>
                </a:ext>
              </a:extLst>
            </p:cNvPr>
            <p:cNvSpPr>
              <a:spLocks noChangeArrowheads="1"/>
            </p:cNvSpPr>
            <p:nvPr/>
          </p:nvSpPr>
          <p:spPr bwMode="auto">
            <a:xfrm>
              <a:off x="4830902"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3" name="Oval 86">
              <a:extLst>
                <a:ext uri="{FF2B5EF4-FFF2-40B4-BE49-F238E27FC236}">
                  <a16:creationId xmlns:a16="http://schemas.microsoft.com/office/drawing/2014/main" id="{A66612C4-14D6-41D2-AA43-537791D0EA1B}"/>
                </a:ext>
              </a:extLst>
            </p:cNvPr>
            <p:cNvSpPr>
              <a:spLocks noChangeArrowheads="1"/>
            </p:cNvSpPr>
            <p:nvPr/>
          </p:nvSpPr>
          <p:spPr bwMode="auto">
            <a:xfrm>
              <a:off x="5429257"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4" name="Oval 87">
              <a:extLst>
                <a:ext uri="{FF2B5EF4-FFF2-40B4-BE49-F238E27FC236}">
                  <a16:creationId xmlns:a16="http://schemas.microsoft.com/office/drawing/2014/main" id="{A06E9EAC-E383-46FA-B5DF-22FB5E10F56C}"/>
                </a:ext>
              </a:extLst>
            </p:cNvPr>
            <p:cNvSpPr>
              <a:spLocks noChangeArrowheads="1"/>
            </p:cNvSpPr>
            <p:nvPr/>
          </p:nvSpPr>
          <p:spPr bwMode="auto">
            <a:xfrm>
              <a:off x="5429257"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5" name="Oval 88">
              <a:extLst>
                <a:ext uri="{FF2B5EF4-FFF2-40B4-BE49-F238E27FC236}">
                  <a16:creationId xmlns:a16="http://schemas.microsoft.com/office/drawing/2014/main" id="{95CB6167-4E98-4F6B-985E-EB642B524A83}"/>
                </a:ext>
              </a:extLst>
            </p:cNvPr>
            <p:cNvSpPr>
              <a:spLocks noChangeArrowheads="1"/>
            </p:cNvSpPr>
            <p:nvPr/>
          </p:nvSpPr>
          <p:spPr bwMode="auto">
            <a:xfrm>
              <a:off x="5429257"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6" name="Oval 89">
              <a:extLst>
                <a:ext uri="{FF2B5EF4-FFF2-40B4-BE49-F238E27FC236}">
                  <a16:creationId xmlns:a16="http://schemas.microsoft.com/office/drawing/2014/main" id="{23D2B849-98A2-4FF3-B74E-5A4392F8F224}"/>
                </a:ext>
              </a:extLst>
            </p:cNvPr>
            <p:cNvSpPr>
              <a:spLocks noChangeArrowheads="1"/>
            </p:cNvSpPr>
            <p:nvPr/>
          </p:nvSpPr>
          <p:spPr bwMode="auto">
            <a:xfrm>
              <a:off x="5429257"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7" name="Oval 90">
              <a:extLst>
                <a:ext uri="{FF2B5EF4-FFF2-40B4-BE49-F238E27FC236}">
                  <a16:creationId xmlns:a16="http://schemas.microsoft.com/office/drawing/2014/main" id="{E72095DB-A9A3-42A2-97CB-C75C8E2050ED}"/>
                </a:ext>
              </a:extLst>
            </p:cNvPr>
            <p:cNvSpPr>
              <a:spLocks noChangeArrowheads="1"/>
            </p:cNvSpPr>
            <p:nvPr/>
          </p:nvSpPr>
          <p:spPr bwMode="auto">
            <a:xfrm>
              <a:off x="5429257"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8" name="Oval 91">
              <a:extLst>
                <a:ext uri="{FF2B5EF4-FFF2-40B4-BE49-F238E27FC236}">
                  <a16:creationId xmlns:a16="http://schemas.microsoft.com/office/drawing/2014/main" id="{21BEE9C8-4A3C-4AB6-B8A9-EEFBC529B4F1}"/>
                </a:ext>
              </a:extLst>
            </p:cNvPr>
            <p:cNvSpPr>
              <a:spLocks noChangeArrowheads="1"/>
            </p:cNvSpPr>
            <p:nvPr/>
          </p:nvSpPr>
          <p:spPr bwMode="auto">
            <a:xfrm>
              <a:off x="5429257"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9" name="Oval 92">
              <a:extLst>
                <a:ext uri="{FF2B5EF4-FFF2-40B4-BE49-F238E27FC236}">
                  <a16:creationId xmlns:a16="http://schemas.microsoft.com/office/drawing/2014/main" id="{5C315C6E-E9ED-43D9-BA35-4A404C613BD5}"/>
                </a:ext>
              </a:extLst>
            </p:cNvPr>
            <p:cNvSpPr>
              <a:spLocks noChangeArrowheads="1"/>
            </p:cNvSpPr>
            <p:nvPr/>
          </p:nvSpPr>
          <p:spPr bwMode="auto">
            <a:xfrm>
              <a:off x="5429257"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0" name="Oval 93">
              <a:extLst>
                <a:ext uri="{FF2B5EF4-FFF2-40B4-BE49-F238E27FC236}">
                  <a16:creationId xmlns:a16="http://schemas.microsoft.com/office/drawing/2014/main" id="{19CC407D-BDCE-4D95-A549-617602A47C4C}"/>
                </a:ext>
              </a:extLst>
            </p:cNvPr>
            <p:cNvSpPr>
              <a:spLocks noChangeArrowheads="1"/>
            </p:cNvSpPr>
            <p:nvPr/>
          </p:nvSpPr>
          <p:spPr bwMode="auto">
            <a:xfrm>
              <a:off x="5429257"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1" name="Oval 94">
              <a:extLst>
                <a:ext uri="{FF2B5EF4-FFF2-40B4-BE49-F238E27FC236}">
                  <a16:creationId xmlns:a16="http://schemas.microsoft.com/office/drawing/2014/main" id="{16390C83-1BFF-4C55-91BA-0172480ECF18}"/>
                </a:ext>
              </a:extLst>
            </p:cNvPr>
            <p:cNvSpPr>
              <a:spLocks noChangeArrowheads="1"/>
            </p:cNvSpPr>
            <p:nvPr/>
          </p:nvSpPr>
          <p:spPr bwMode="auto">
            <a:xfrm>
              <a:off x="5429257"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2" name="Oval 95">
              <a:extLst>
                <a:ext uri="{FF2B5EF4-FFF2-40B4-BE49-F238E27FC236}">
                  <a16:creationId xmlns:a16="http://schemas.microsoft.com/office/drawing/2014/main" id="{FDC2CFD6-E65A-4C0A-B5D2-C5A8EF18DFD2}"/>
                </a:ext>
              </a:extLst>
            </p:cNvPr>
            <p:cNvSpPr>
              <a:spLocks noChangeArrowheads="1"/>
            </p:cNvSpPr>
            <p:nvPr/>
          </p:nvSpPr>
          <p:spPr bwMode="auto">
            <a:xfrm>
              <a:off x="5429257"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3" name="Oval 96">
              <a:extLst>
                <a:ext uri="{FF2B5EF4-FFF2-40B4-BE49-F238E27FC236}">
                  <a16:creationId xmlns:a16="http://schemas.microsoft.com/office/drawing/2014/main" id="{502B4361-55D0-4526-B572-6BA5B4936EAA}"/>
                </a:ext>
              </a:extLst>
            </p:cNvPr>
            <p:cNvSpPr>
              <a:spLocks noChangeArrowheads="1"/>
            </p:cNvSpPr>
            <p:nvPr/>
          </p:nvSpPr>
          <p:spPr bwMode="auto">
            <a:xfrm>
              <a:off x="6029034"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4" name="Oval 97">
              <a:extLst>
                <a:ext uri="{FF2B5EF4-FFF2-40B4-BE49-F238E27FC236}">
                  <a16:creationId xmlns:a16="http://schemas.microsoft.com/office/drawing/2014/main" id="{020B7783-7C1F-44CC-B7AB-DF94E51A6F04}"/>
                </a:ext>
              </a:extLst>
            </p:cNvPr>
            <p:cNvSpPr>
              <a:spLocks noChangeArrowheads="1"/>
            </p:cNvSpPr>
            <p:nvPr/>
          </p:nvSpPr>
          <p:spPr bwMode="auto">
            <a:xfrm>
              <a:off x="6029034"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5" name="Oval 98">
              <a:extLst>
                <a:ext uri="{FF2B5EF4-FFF2-40B4-BE49-F238E27FC236}">
                  <a16:creationId xmlns:a16="http://schemas.microsoft.com/office/drawing/2014/main" id="{D7B36174-F05A-40EF-B770-1FF74704A13C}"/>
                </a:ext>
              </a:extLst>
            </p:cNvPr>
            <p:cNvSpPr>
              <a:spLocks noChangeArrowheads="1"/>
            </p:cNvSpPr>
            <p:nvPr/>
          </p:nvSpPr>
          <p:spPr bwMode="auto">
            <a:xfrm>
              <a:off x="6029034"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6" name="Oval 99">
              <a:extLst>
                <a:ext uri="{FF2B5EF4-FFF2-40B4-BE49-F238E27FC236}">
                  <a16:creationId xmlns:a16="http://schemas.microsoft.com/office/drawing/2014/main" id="{2562B483-D67A-4D62-9AFE-70B61D1DECF2}"/>
                </a:ext>
              </a:extLst>
            </p:cNvPr>
            <p:cNvSpPr>
              <a:spLocks noChangeArrowheads="1"/>
            </p:cNvSpPr>
            <p:nvPr/>
          </p:nvSpPr>
          <p:spPr bwMode="auto">
            <a:xfrm>
              <a:off x="6029034"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7" name="Oval 100">
              <a:extLst>
                <a:ext uri="{FF2B5EF4-FFF2-40B4-BE49-F238E27FC236}">
                  <a16:creationId xmlns:a16="http://schemas.microsoft.com/office/drawing/2014/main" id="{D748F607-8CB3-4B61-B56C-4014532C2AC1}"/>
                </a:ext>
              </a:extLst>
            </p:cNvPr>
            <p:cNvSpPr>
              <a:spLocks noChangeArrowheads="1"/>
            </p:cNvSpPr>
            <p:nvPr/>
          </p:nvSpPr>
          <p:spPr bwMode="auto">
            <a:xfrm>
              <a:off x="6029034"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8" name="Oval 101">
              <a:extLst>
                <a:ext uri="{FF2B5EF4-FFF2-40B4-BE49-F238E27FC236}">
                  <a16:creationId xmlns:a16="http://schemas.microsoft.com/office/drawing/2014/main" id="{FCCFFAB9-B168-4C8A-9F62-0BA7563B0FDD}"/>
                </a:ext>
              </a:extLst>
            </p:cNvPr>
            <p:cNvSpPr>
              <a:spLocks noChangeArrowheads="1"/>
            </p:cNvSpPr>
            <p:nvPr/>
          </p:nvSpPr>
          <p:spPr bwMode="auto">
            <a:xfrm>
              <a:off x="6029034"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99" name="Oval 102">
              <a:extLst>
                <a:ext uri="{FF2B5EF4-FFF2-40B4-BE49-F238E27FC236}">
                  <a16:creationId xmlns:a16="http://schemas.microsoft.com/office/drawing/2014/main" id="{1FF4171D-0481-4416-9157-671EB74FF6E2}"/>
                </a:ext>
              </a:extLst>
            </p:cNvPr>
            <p:cNvSpPr>
              <a:spLocks noChangeArrowheads="1"/>
            </p:cNvSpPr>
            <p:nvPr/>
          </p:nvSpPr>
          <p:spPr bwMode="auto">
            <a:xfrm>
              <a:off x="6029034"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0" name="Oval 103">
              <a:extLst>
                <a:ext uri="{FF2B5EF4-FFF2-40B4-BE49-F238E27FC236}">
                  <a16:creationId xmlns:a16="http://schemas.microsoft.com/office/drawing/2014/main" id="{B100AD90-0F02-4A63-BD5A-BC7F6FDF512C}"/>
                </a:ext>
              </a:extLst>
            </p:cNvPr>
            <p:cNvSpPr>
              <a:spLocks noChangeArrowheads="1"/>
            </p:cNvSpPr>
            <p:nvPr/>
          </p:nvSpPr>
          <p:spPr bwMode="auto">
            <a:xfrm>
              <a:off x="6029034"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1" name="Oval 104">
              <a:extLst>
                <a:ext uri="{FF2B5EF4-FFF2-40B4-BE49-F238E27FC236}">
                  <a16:creationId xmlns:a16="http://schemas.microsoft.com/office/drawing/2014/main" id="{8DE452A7-7343-4C06-856E-55C0CDCD2BED}"/>
                </a:ext>
              </a:extLst>
            </p:cNvPr>
            <p:cNvSpPr>
              <a:spLocks noChangeArrowheads="1"/>
            </p:cNvSpPr>
            <p:nvPr/>
          </p:nvSpPr>
          <p:spPr bwMode="auto">
            <a:xfrm>
              <a:off x="6029034"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2" name="Oval 105">
              <a:extLst>
                <a:ext uri="{FF2B5EF4-FFF2-40B4-BE49-F238E27FC236}">
                  <a16:creationId xmlns:a16="http://schemas.microsoft.com/office/drawing/2014/main" id="{9D1D08C0-6751-4CE3-BC8F-6303BF5C8139}"/>
                </a:ext>
              </a:extLst>
            </p:cNvPr>
            <p:cNvSpPr>
              <a:spLocks noChangeArrowheads="1"/>
            </p:cNvSpPr>
            <p:nvPr/>
          </p:nvSpPr>
          <p:spPr bwMode="auto">
            <a:xfrm>
              <a:off x="6029034"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3" name="Oval 106">
              <a:extLst>
                <a:ext uri="{FF2B5EF4-FFF2-40B4-BE49-F238E27FC236}">
                  <a16:creationId xmlns:a16="http://schemas.microsoft.com/office/drawing/2014/main" id="{058A3B89-3E66-4961-A57C-798E60752E2E}"/>
                </a:ext>
              </a:extLst>
            </p:cNvPr>
            <p:cNvSpPr>
              <a:spLocks noChangeArrowheads="1"/>
            </p:cNvSpPr>
            <p:nvPr/>
          </p:nvSpPr>
          <p:spPr bwMode="auto">
            <a:xfrm>
              <a:off x="6630232" y="5622550"/>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4" name="Oval 107">
              <a:extLst>
                <a:ext uri="{FF2B5EF4-FFF2-40B4-BE49-F238E27FC236}">
                  <a16:creationId xmlns:a16="http://schemas.microsoft.com/office/drawing/2014/main" id="{57C7A55F-E155-4946-AE7D-33CFEB2F5AC1}"/>
                </a:ext>
              </a:extLst>
            </p:cNvPr>
            <p:cNvSpPr>
              <a:spLocks noChangeArrowheads="1"/>
            </p:cNvSpPr>
            <p:nvPr/>
          </p:nvSpPr>
          <p:spPr bwMode="auto">
            <a:xfrm>
              <a:off x="6630232" y="5056884"/>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5" name="Oval 108">
              <a:extLst>
                <a:ext uri="{FF2B5EF4-FFF2-40B4-BE49-F238E27FC236}">
                  <a16:creationId xmlns:a16="http://schemas.microsoft.com/office/drawing/2014/main" id="{33E74DE7-E6E9-4C95-B160-7832D327F784}"/>
                </a:ext>
              </a:extLst>
            </p:cNvPr>
            <p:cNvSpPr>
              <a:spLocks noChangeArrowheads="1"/>
            </p:cNvSpPr>
            <p:nvPr/>
          </p:nvSpPr>
          <p:spPr bwMode="auto">
            <a:xfrm>
              <a:off x="6630232" y="4494061"/>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6" name="Oval 109">
              <a:extLst>
                <a:ext uri="{FF2B5EF4-FFF2-40B4-BE49-F238E27FC236}">
                  <a16:creationId xmlns:a16="http://schemas.microsoft.com/office/drawing/2014/main" id="{93B9C239-E9D5-4092-A034-FEAAC6F7CB6E}"/>
                </a:ext>
              </a:extLst>
            </p:cNvPr>
            <p:cNvSpPr>
              <a:spLocks noChangeArrowheads="1"/>
            </p:cNvSpPr>
            <p:nvPr/>
          </p:nvSpPr>
          <p:spPr bwMode="auto">
            <a:xfrm>
              <a:off x="6630232" y="3928395"/>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7" name="Oval 110">
              <a:extLst>
                <a:ext uri="{FF2B5EF4-FFF2-40B4-BE49-F238E27FC236}">
                  <a16:creationId xmlns:a16="http://schemas.microsoft.com/office/drawing/2014/main" id="{D1D64051-48D1-40D4-8B3B-F11C43D532FB}"/>
                </a:ext>
              </a:extLst>
            </p:cNvPr>
            <p:cNvSpPr>
              <a:spLocks noChangeArrowheads="1"/>
            </p:cNvSpPr>
            <p:nvPr/>
          </p:nvSpPr>
          <p:spPr bwMode="auto">
            <a:xfrm>
              <a:off x="6630232" y="3362729"/>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8" name="Oval 111">
              <a:extLst>
                <a:ext uri="{FF2B5EF4-FFF2-40B4-BE49-F238E27FC236}">
                  <a16:creationId xmlns:a16="http://schemas.microsoft.com/office/drawing/2014/main" id="{FF04F21F-D9C6-4CDC-B024-2E3612796BC5}"/>
                </a:ext>
              </a:extLst>
            </p:cNvPr>
            <p:cNvSpPr>
              <a:spLocks noChangeArrowheads="1"/>
            </p:cNvSpPr>
            <p:nvPr/>
          </p:nvSpPr>
          <p:spPr bwMode="auto">
            <a:xfrm>
              <a:off x="6630232" y="2797063"/>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09" name="Oval 112">
              <a:extLst>
                <a:ext uri="{FF2B5EF4-FFF2-40B4-BE49-F238E27FC236}">
                  <a16:creationId xmlns:a16="http://schemas.microsoft.com/office/drawing/2014/main" id="{7149AFEF-592F-41D7-8CEA-A2339E4B7B1F}"/>
                </a:ext>
              </a:extLst>
            </p:cNvPr>
            <p:cNvSpPr>
              <a:spLocks noChangeArrowheads="1"/>
            </p:cNvSpPr>
            <p:nvPr/>
          </p:nvSpPr>
          <p:spPr bwMode="auto">
            <a:xfrm>
              <a:off x="6630232" y="2234239"/>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0" name="Oval 113">
              <a:extLst>
                <a:ext uri="{FF2B5EF4-FFF2-40B4-BE49-F238E27FC236}">
                  <a16:creationId xmlns:a16="http://schemas.microsoft.com/office/drawing/2014/main" id="{49C2972C-1694-48C1-B297-F8B6DCDE9FCF}"/>
                </a:ext>
              </a:extLst>
            </p:cNvPr>
            <p:cNvSpPr>
              <a:spLocks noChangeArrowheads="1"/>
            </p:cNvSpPr>
            <p:nvPr/>
          </p:nvSpPr>
          <p:spPr bwMode="auto">
            <a:xfrm>
              <a:off x="6630232" y="1668573"/>
              <a:ext cx="126493"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1" name="Oval 114">
              <a:extLst>
                <a:ext uri="{FF2B5EF4-FFF2-40B4-BE49-F238E27FC236}">
                  <a16:creationId xmlns:a16="http://schemas.microsoft.com/office/drawing/2014/main" id="{E4C56485-534B-4E1B-91BA-776D1B8E30C5}"/>
                </a:ext>
              </a:extLst>
            </p:cNvPr>
            <p:cNvSpPr>
              <a:spLocks noChangeArrowheads="1"/>
            </p:cNvSpPr>
            <p:nvPr/>
          </p:nvSpPr>
          <p:spPr bwMode="auto">
            <a:xfrm>
              <a:off x="6630232" y="1102907"/>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2" name="Oval 115">
              <a:extLst>
                <a:ext uri="{FF2B5EF4-FFF2-40B4-BE49-F238E27FC236}">
                  <a16:creationId xmlns:a16="http://schemas.microsoft.com/office/drawing/2014/main" id="{F44750DB-80D9-40E5-A54D-24F6AC500AC7}"/>
                </a:ext>
              </a:extLst>
            </p:cNvPr>
            <p:cNvSpPr>
              <a:spLocks noChangeArrowheads="1"/>
            </p:cNvSpPr>
            <p:nvPr/>
          </p:nvSpPr>
          <p:spPr bwMode="auto">
            <a:xfrm>
              <a:off x="6630232" y="537241"/>
              <a:ext cx="126493"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3" name="Oval 116">
              <a:extLst>
                <a:ext uri="{FF2B5EF4-FFF2-40B4-BE49-F238E27FC236}">
                  <a16:creationId xmlns:a16="http://schemas.microsoft.com/office/drawing/2014/main" id="{F64EECA6-DC7B-4A03-AE31-1C7F60A54280}"/>
                </a:ext>
              </a:extLst>
            </p:cNvPr>
            <p:cNvSpPr>
              <a:spLocks noChangeArrowheads="1"/>
            </p:cNvSpPr>
            <p:nvPr/>
          </p:nvSpPr>
          <p:spPr bwMode="auto">
            <a:xfrm>
              <a:off x="722716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4" name="Oval 117">
              <a:extLst>
                <a:ext uri="{FF2B5EF4-FFF2-40B4-BE49-F238E27FC236}">
                  <a16:creationId xmlns:a16="http://schemas.microsoft.com/office/drawing/2014/main" id="{EC42F8CE-3C39-4ADA-9A00-747D7107EDA8}"/>
                </a:ext>
              </a:extLst>
            </p:cNvPr>
            <p:cNvSpPr>
              <a:spLocks noChangeArrowheads="1"/>
            </p:cNvSpPr>
            <p:nvPr/>
          </p:nvSpPr>
          <p:spPr bwMode="auto">
            <a:xfrm>
              <a:off x="722716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5" name="Oval 118">
              <a:extLst>
                <a:ext uri="{FF2B5EF4-FFF2-40B4-BE49-F238E27FC236}">
                  <a16:creationId xmlns:a16="http://schemas.microsoft.com/office/drawing/2014/main" id="{D0B1DF4E-3ABC-41FF-B137-90368CA6D0B7}"/>
                </a:ext>
              </a:extLst>
            </p:cNvPr>
            <p:cNvSpPr>
              <a:spLocks noChangeArrowheads="1"/>
            </p:cNvSpPr>
            <p:nvPr/>
          </p:nvSpPr>
          <p:spPr bwMode="auto">
            <a:xfrm>
              <a:off x="722716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6" name="Oval 119">
              <a:extLst>
                <a:ext uri="{FF2B5EF4-FFF2-40B4-BE49-F238E27FC236}">
                  <a16:creationId xmlns:a16="http://schemas.microsoft.com/office/drawing/2014/main" id="{BFF9E71E-5B8D-46C7-BB52-13A3476C93C4}"/>
                </a:ext>
              </a:extLst>
            </p:cNvPr>
            <p:cNvSpPr>
              <a:spLocks noChangeArrowheads="1"/>
            </p:cNvSpPr>
            <p:nvPr/>
          </p:nvSpPr>
          <p:spPr bwMode="auto">
            <a:xfrm>
              <a:off x="722716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7" name="Oval 120">
              <a:extLst>
                <a:ext uri="{FF2B5EF4-FFF2-40B4-BE49-F238E27FC236}">
                  <a16:creationId xmlns:a16="http://schemas.microsoft.com/office/drawing/2014/main" id="{F20C928B-99E9-4A5E-8C8C-C114ADA6E5C7}"/>
                </a:ext>
              </a:extLst>
            </p:cNvPr>
            <p:cNvSpPr>
              <a:spLocks noChangeArrowheads="1"/>
            </p:cNvSpPr>
            <p:nvPr/>
          </p:nvSpPr>
          <p:spPr bwMode="auto">
            <a:xfrm>
              <a:off x="722716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8" name="Oval 121">
              <a:extLst>
                <a:ext uri="{FF2B5EF4-FFF2-40B4-BE49-F238E27FC236}">
                  <a16:creationId xmlns:a16="http://schemas.microsoft.com/office/drawing/2014/main" id="{F54BFF8F-D15C-4E0A-85BE-F3487892764E}"/>
                </a:ext>
              </a:extLst>
            </p:cNvPr>
            <p:cNvSpPr>
              <a:spLocks noChangeArrowheads="1"/>
            </p:cNvSpPr>
            <p:nvPr/>
          </p:nvSpPr>
          <p:spPr bwMode="auto">
            <a:xfrm>
              <a:off x="722716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19" name="Oval 122">
              <a:extLst>
                <a:ext uri="{FF2B5EF4-FFF2-40B4-BE49-F238E27FC236}">
                  <a16:creationId xmlns:a16="http://schemas.microsoft.com/office/drawing/2014/main" id="{40B26D88-7DDA-4F12-ABC1-B24ACF9C0693}"/>
                </a:ext>
              </a:extLst>
            </p:cNvPr>
            <p:cNvSpPr>
              <a:spLocks noChangeArrowheads="1"/>
            </p:cNvSpPr>
            <p:nvPr/>
          </p:nvSpPr>
          <p:spPr bwMode="auto">
            <a:xfrm>
              <a:off x="722716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0" name="Oval 123">
              <a:extLst>
                <a:ext uri="{FF2B5EF4-FFF2-40B4-BE49-F238E27FC236}">
                  <a16:creationId xmlns:a16="http://schemas.microsoft.com/office/drawing/2014/main" id="{2DE9E640-E10A-4D29-B0B3-CE8539E3A0A2}"/>
                </a:ext>
              </a:extLst>
            </p:cNvPr>
            <p:cNvSpPr>
              <a:spLocks noChangeArrowheads="1"/>
            </p:cNvSpPr>
            <p:nvPr/>
          </p:nvSpPr>
          <p:spPr bwMode="auto">
            <a:xfrm>
              <a:off x="722716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1" name="Oval 124">
              <a:extLst>
                <a:ext uri="{FF2B5EF4-FFF2-40B4-BE49-F238E27FC236}">
                  <a16:creationId xmlns:a16="http://schemas.microsoft.com/office/drawing/2014/main" id="{711C1F6F-38CC-45D2-A727-CB74CEAEF288}"/>
                </a:ext>
              </a:extLst>
            </p:cNvPr>
            <p:cNvSpPr>
              <a:spLocks noChangeArrowheads="1"/>
            </p:cNvSpPr>
            <p:nvPr/>
          </p:nvSpPr>
          <p:spPr bwMode="auto">
            <a:xfrm>
              <a:off x="722716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2" name="Oval 125">
              <a:extLst>
                <a:ext uri="{FF2B5EF4-FFF2-40B4-BE49-F238E27FC236}">
                  <a16:creationId xmlns:a16="http://schemas.microsoft.com/office/drawing/2014/main" id="{66618806-BF20-4AA1-9D58-C78888A15B1D}"/>
                </a:ext>
              </a:extLst>
            </p:cNvPr>
            <p:cNvSpPr>
              <a:spLocks noChangeArrowheads="1"/>
            </p:cNvSpPr>
            <p:nvPr/>
          </p:nvSpPr>
          <p:spPr bwMode="auto">
            <a:xfrm>
              <a:off x="722716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3" name="Oval 126">
              <a:extLst>
                <a:ext uri="{FF2B5EF4-FFF2-40B4-BE49-F238E27FC236}">
                  <a16:creationId xmlns:a16="http://schemas.microsoft.com/office/drawing/2014/main" id="{7D7D5707-7D28-4A68-8B31-DAA8CB99E580}"/>
                </a:ext>
              </a:extLst>
            </p:cNvPr>
            <p:cNvSpPr>
              <a:spLocks noChangeArrowheads="1"/>
            </p:cNvSpPr>
            <p:nvPr/>
          </p:nvSpPr>
          <p:spPr bwMode="auto">
            <a:xfrm>
              <a:off x="782836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4" name="Oval 127">
              <a:extLst>
                <a:ext uri="{FF2B5EF4-FFF2-40B4-BE49-F238E27FC236}">
                  <a16:creationId xmlns:a16="http://schemas.microsoft.com/office/drawing/2014/main" id="{A2A5C3A8-FD29-4D88-AA53-28C169D5039D}"/>
                </a:ext>
              </a:extLst>
            </p:cNvPr>
            <p:cNvSpPr>
              <a:spLocks noChangeArrowheads="1"/>
            </p:cNvSpPr>
            <p:nvPr/>
          </p:nvSpPr>
          <p:spPr bwMode="auto">
            <a:xfrm>
              <a:off x="782836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5" name="Oval 128">
              <a:extLst>
                <a:ext uri="{FF2B5EF4-FFF2-40B4-BE49-F238E27FC236}">
                  <a16:creationId xmlns:a16="http://schemas.microsoft.com/office/drawing/2014/main" id="{D38F074F-1CB4-426B-B9E4-F172A33654FD}"/>
                </a:ext>
              </a:extLst>
            </p:cNvPr>
            <p:cNvSpPr>
              <a:spLocks noChangeArrowheads="1"/>
            </p:cNvSpPr>
            <p:nvPr/>
          </p:nvSpPr>
          <p:spPr bwMode="auto">
            <a:xfrm>
              <a:off x="782836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6" name="Oval 129">
              <a:extLst>
                <a:ext uri="{FF2B5EF4-FFF2-40B4-BE49-F238E27FC236}">
                  <a16:creationId xmlns:a16="http://schemas.microsoft.com/office/drawing/2014/main" id="{7DA2316F-8571-41A4-9E5A-35D8A3168E16}"/>
                </a:ext>
              </a:extLst>
            </p:cNvPr>
            <p:cNvSpPr>
              <a:spLocks noChangeArrowheads="1"/>
            </p:cNvSpPr>
            <p:nvPr/>
          </p:nvSpPr>
          <p:spPr bwMode="auto">
            <a:xfrm>
              <a:off x="782836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7" name="Oval 130">
              <a:extLst>
                <a:ext uri="{FF2B5EF4-FFF2-40B4-BE49-F238E27FC236}">
                  <a16:creationId xmlns:a16="http://schemas.microsoft.com/office/drawing/2014/main" id="{06FC002A-D2E2-4C35-A3AA-91337718E923}"/>
                </a:ext>
              </a:extLst>
            </p:cNvPr>
            <p:cNvSpPr>
              <a:spLocks noChangeArrowheads="1"/>
            </p:cNvSpPr>
            <p:nvPr/>
          </p:nvSpPr>
          <p:spPr bwMode="auto">
            <a:xfrm>
              <a:off x="782836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8" name="Oval 131">
              <a:extLst>
                <a:ext uri="{FF2B5EF4-FFF2-40B4-BE49-F238E27FC236}">
                  <a16:creationId xmlns:a16="http://schemas.microsoft.com/office/drawing/2014/main" id="{FBABAD7B-D9A9-458D-9557-671D70D0C3E1}"/>
                </a:ext>
              </a:extLst>
            </p:cNvPr>
            <p:cNvSpPr>
              <a:spLocks noChangeArrowheads="1"/>
            </p:cNvSpPr>
            <p:nvPr/>
          </p:nvSpPr>
          <p:spPr bwMode="auto">
            <a:xfrm>
              <a:off x="1022604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29" name="Oval 132">
              <a:extLst>
                <a:ext uri="{FF2B5EF4-FFF2-40B4-BE49-F238E27FC236}">
                  <a16:creationId xmlns:a16="http://schemas.microsoft.com/office/drawing/2014/main" id="{92B0E3E2-B371-450A-A2F0-AC7C8C54E5EB}"/>
                </a:ext>
              </a:extLst>
            </p:cNvPr>
            <p:cNvSpPr>
              <a:spLocks noChangeArrowheads="1"/>
            </p:cNvSpPr>
            <p:nvPr/>
          </p:nvSpPr>
          <p:spPr bwMode="auto">
            <a:xfrm>
              <a:off x="962769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0" name="Oval 133">
              <a:extLst>
                <a:ext uri="{FF2B5EF4-FFF2-40B4-BE49-F238E27FC236}">
                  <a16:creationId xmlns:a16="http://schemas.microsoft.com/office/drawing/2014/main" id="{17548239-7736-4DCD-A43C-6DB20C11EFA5}"/>
                </a:ext>
              </a:extLst>
            </p:cNvPr>
            <p:cNvSpPr>
              <a:spLocks noChangeArrowheads="1"/>
            </p:cNvSpPr>
            <p:nvPr/>
          </p:nvSpPr>
          <p:spPr bwMode="auto">
            <a:xfrm>
              <a:off x="9026496" y="2797063"/>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1" name="Oval 134">
              <a:extLst>
                <a:ext uri="{FF2B5EF4-FFF2-40B4-BE49-F238E27FC236}">
                  <a16:creationId xmlns:a16="http://schemas.microsoft.com/office/drawing/2014/main" id="{E9D0153F-AD96-416E-8535-317D3F5A6060}"/>
                </a:ext>
              </a:extLst>
            </p:cNvPr>
            <p:cNvSpPr>
              <a:spLocks noChangeArrowheads="1"/>
            </p:cNvSpPr>
            <p:nvPr/>
          </p:nvSpPr>
          <p:spPr bwMode="auto">
            <a:xfrm>
              <a:off x="8426719"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2" name="Oval 135">
              <a:extLst>
                <a:ext uri="{FF2B5EF4-FFF2-40B4-BE49-F238E27FC236}">
                  <a16:creationId xmlns:a16="http://schemas.microsoft.com/office/drawing/2014/main" id="{5FB1B2A4-8443-4596-B69C-422F7ED54A78}"/>
                </a:ext>
              </a:extLst>
            </p:cNvPr>
            <p:cNvSpPr>
              <a:spLocks noChangeArrowheads="1"/>
            </p:cNvSpPr>
            <p:nvPr/>
          </p:nvSpPr>
          <p:spPr bwMode="auto">
            <a:xfrm>
              <a:off x="7828364"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3" name="Oval 136">
              <a:extLst>
                <a:ext uri="{FF2B5EF4-FFF2-40B4-BE49-F238E27FC236}">
                  <a16:creationId xmlns:a16="http://schemas.microsoft.com/office/drawing/2014/main" id="{DB7D1DF7-0159-41FB-BDB8-BCDC8FA67BD1}"/>
                </a:ext>
              </a:extLst>
            </p:cNvPr>
            <p:cNvSpPr>
              <a:spLocks noChangeArrowheads="1"/>
            </p:cNvSpPr>
            <p:nvPr/>
          </p:nvSpPr>
          <p:spPr bwMode="auto">
            <a:xfrm>
              <a:off x="782836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4" name="Oval 137">
              <a:extLst>
                <a:ext uri="{FF2B5EF4-FFF2-40B4-BE49-F238E27FC236}">
                  <a16:creationId xmlns:a16="http://schemas.microsoft.com/office/drawing/2014/main" id="{1CEB9849-3E99-4E8B-80C3-7D32F53378D7}"/>
                </a:ext>
              </a:extLst>
            </p:cNvPr>
            <p:cNvSpPr>
              <a:spLocks noChangeArrowheads="1"/>
            </p:cNvSpPr>
            <p:nvPr/>
          </p:nvSpPr>
          <p:spPr bwMode="auto">
            <a:xfrm>
              <a:off x="782836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5" name="Oval 138">
              <a:extLst>
                <a:ext uri="{FF2B5EF4-FFF2-40B4-BE49-F238E27FC236}">
                  <a16:creationId xmlns:a16="http://schemas.microsoft.com/office/drawing/2014/main" id="{DCE71309-2090-4DAB-A813-057088D681C6}"/>
                </a:ext>
              </a:extLst>
            </p:cNvPr>
            <p:cNvSpPr>
              <a:spLocks noChangeArrowheads="1"/>
            </p:cNvSpPr>
            <p:nvPr/>
          </p:nvSpPr>
          <p:spPr bwMode="auto">
            <a:xfrm>
              <a:off x="782836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6" name="Oval 139">
              <a:extLst>
                <a:ext uri="{FF2B5EF4-FFF2-40B4-BE49-F238E27FC236}">
                  <a16:creationId xmlns:a16="http://schemas.microsoft.com/office/drawing/2014/main" id="{F065B172-56FB-493D-83C8-EE2759064460}"/>
                </a:ext>
              </a:extLst>
            </p:cNvPr>
            <p:cNvSpPr>
              <a:spLocks noChangeArrowheads="1"/>
            </p:cNvSpPr>
            <p:nvPr/>
          </p:nvSpPr>
          <p:spPr bwMode="auto">
            <a:xfrm>
              <a:off x="782836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7" name="Oval 140">
              <a:extLst>
                <a:ext uri="{FF2B5EF4-FFF2-40B4-BE49-F238E27FC236}">
                  <a16:creationId xmlns:a16="http://schemas.microsoft.com/office/drawing/2014/main" id="{6BB0E189-9B86-41BF-BE22-FE1AF79B06F5}"/>
                </a:ext>
              </a:extLst>
            </p:cNvPr>
            <p:cNvSpPr>
              <a:spLocks noChangeArrowheads="1"/>
            </p:cNvSpPr>
            <p:nvPr/>
          </p:nvSpPr>
          <p:spPr bwMode="auto">
            <a:xfrm>
              <a:off x="842671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8" name="Oval 141">
              <a:extLst>
                <a:ext uri="{FF2B5EF4-FFF2-40B4-BE49-F238E27FC236}">
                  <a16:creationId xmlns:a16="http://schemas.microsoft.com/office/drawing/2014/main" id="{64F22886-3115-4918-96BB-C81A76D1AC63}"/>
                </a:ext>
              </a:extLst>
            </p:cNvPr>
            <p:cNvSpPr>
              <a:spLocks noChangeArrowheads="1"/>
            </p:cNvSpPr>
            <p:nvPr/>
          </p:nvSpPr>
          <p:spPr bwMode="auto">
            <a:xfrm>
              <a:off x="842671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39" name="Oval 142">
              <a:extLst>
                <a:ext uri="{FF2B5EF4-FFF2-40B4-BE49-F238E27FC236}">
                  <a16:creationId xmlns:a16="http://schemas.microsoft.com/office/drawing/2014/main" id="{8C0E57E4-8504-4D92-A78D-73AEC5164744}"/>
                </a:ext>
              </a:extLst>
            </p:cNvPr>
            <p:cNvSpPr>
              <a:spLocks noChangeArrowheads="1"/>
            </p:cNvSpPr>
            <p:nvPr/>
          </p:nvSpPr>
          <p:spPr bwMode="auto">
            <a:xfrm>
              <a:off x="842671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0" name="Oval 143">
              <a:extLst>
                <a:ext uri="{FF2B5EF4-FFF2-40B4-BE49-F238E27FC236}">
                  <a16:creationId xmlns:a16="http://schemas.microsoft.com/office/drawing/2014/main" id="{A0A6058B-C816-4989-A9AC-128603539A13}"/>
                </a:ext>
              </a:extLst>
            </p:cNvPr>
            <p:cNvSpPr>
              <a:spLocks noChangeArrowheads="1"/>
            </p:cNvSpPr>
            <p:nvPr/>
          </p:nvSpPr>
          <p:spPr bwMode="auto">
            <a:xfrm>
              <a:off x="842671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1" name="Oval 144">
              <a:extLst>
                <a:ext uri="{FF2B5EF4-FFF2-40B4-BE49-F238E27FC236}">
                  <a16:creationId xmlns:a16="http://schemas.microsoft.com/office/drawing/2014/main" id="{34BB9EFC-1191-44AE-85F1-13DD7C29416A}"/>
                </a:ext>
              </a:extLst>
            </p:cNvPr>
            <p:cNvSpPr>
              <a:spLocks noChangeArrowheads="1"/>
            </p:cNvSpPr>
            <p:nvPr/>
          </p:nvSpPr>
          <p:spPr bwMode="auto">
            <a:xfrm>
              <a:off x="842671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2" name="Oval 145">
              <a:extLst>
                <a:ext uri="{FF2B5EF4-FFF2-40B4-BE49-F238E27FC236}">
                  <a16:creationId xmlns:a16="http://schemas.microsoft.com/office/drawing/2014/main" id="{382A9A15-CECC-4606-87EB-0A61CA95664C}"/>
                </a:ext>
              </a:extLst>
            </p:cNvPr>
            <p:cNvSpPr>
              <a:spLocks noChangeArrowheads="1"/>
            </p:cNvSpPr>
            <p:nvPr/>
          </p:nvSpPr>
          <p:spPr bwMode="auto">
            <a:xfrm>
              <a:off x="11424181" y="2797063"/>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3" name="Oval 146">
              <a:extLst>
                <a:ext uri="{FF2B5EF4-FFF2-40B4-BE49-F238E27FC236}">
                  <a16:creationId xmlns:a16="http://schemas.microsoft.com/office/drawing/2014/main" id="{52F3C1B4-E618-4AF9-8F53-BC26E2CFBD2E}"/>
                </a:ext>
              </a:extLst>
            </p:cNvPr>
            <p:cNvSpPr>
              <a:spLocks noChangeArrowheads="1"/>
            </p:cNvSpPr>
            <p:nvPr/>
          </p:nvSpPr>
          <p:spPr bwMode="auto">
            <a:xfrm>
              <a:off x="10825826" y="2797063"/>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4" name="Oval 147">
              <a:extLst>
                <a:ext uri="{FF2B5EF4-FFF2-40B4-BE49-F238E27FC236}">
                  <a16:creationId xmlns:a16="http://schemas.microsoft.com/office/drawing/2014/main" id="{E3152DF9-0C53-4410-B085-F93CE681C494}"/>
                </a:ext>
              </a:extLst>
            </p:cNvPr>
            <p:cNvSpPr>
              <a:spLocks noChangeArrowheads="1"/>
            </p:cNvSpPr>
            <p:nvPr/>
          </p:nvSpPr>
          <p:spPr bwMode="auto">
            <a:xfrm>
              <a:off x="842671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5" name="Oval 148">
              <a:extLst>
                <a:ext uri="{FF2B5EF4-FFF2-40B4-BE49-F238E27FC236}">
                  <a16:creationId xmlns:a16="http://schemas.microsoft.com/office/drawing/2014/main" id="{BB6902FC-6A64-491B-9ACF-E0705B73D6AD}"/>
                </a:ext>
              </a:extLst>
            </p:cNvPr>
            <p:cNvSpPr>
              <a:spLocks noChangeArrowheads="1"/>
            </p:cNvSpPr>
            <p:nvPr/>
          </p:nvSpPr>
          <p:spPr bwMode="auto">
            <a:xfrm>
              <a:off x="842671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6" name="Oval 149">
              <a:extLst>
                <a:ext uri="{FF2B5EF4-FFF2-40B4-BE49-F238E27FC236}">
                  <a16:creationId xmlns:a16="http://schemas.microsoft.com/office/drawing/2014/main" id="{C5EE9687-E442-441A-B8BD-316BC9AB12B9}"/>
                </a:ext>
              </a:extLst>
            </p:cNvPr>
            <p:cNvSpPr>
              <a:spLocks noChangeArrowheads="1"/>
            </p:cNvSpPr>
            <p:nvPr/>
          </p:nvSpPr>
          <p:spPr bwMode="auto">
            <a:xfrm>
              <a:off x="842671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7" name="Oval 150">
              <a:extLst>
                <a:ext uri="{FF2B5EF4-FFF2-40B4-BE49-F238E27FC236}">
                  <a16:creationId xmlns:a16="http://schemas.microsoft.com/office/drawing/2014/main" id="{28595998-FEF3-4EBD-B157-E00FDA6C88AA}"/>
                </a:ext>
              </a:extLst>
            </p:cNvPr>
            <p:cNvSpPr>
              <a:spLocks noChangeArrowheads="1"/>
            </p:cNvSpPr>
            <p:nvPr/>
          </p:nvSpPr>
          <p:spPr bwMode="auto">
            <a:xfrm>
              <a:off x="842671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8" name="Oval 151">
              <a:extLst>
                <a:ext uri="{FF2B5EF4-FFF2-40B4-BE49-F238E27FC236}">
                  <a16:creationId xmlns:a16="http://schemas.microsoft.com/office/drawing/2014/main" id="{1440E9D3-B4ED-4A02-B963-CF2B58EC6ECB}"/>
                </a:ext>
              </a:extLst>
            </p:cNvPr>
            <p:cNvSpPr>
              <a:spLocks noChangeArrowheads="1"/>
            </p:cNvSpPr>
            <p:nvPr/>
          </p:nvSpPr>
          <p:spPr bwMode="auto">
            <a:xfrm>
              <a:off x="9026496" y="5622550"/>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49" name="Oval 152">
              <a:extLst>
                <a:ext uri="{FF2B5EF4-FFF2-40B4-BE49-F238E27FC236}">
                  <a16:creationId xmlns:a16="http://schemas.microsoft.com/office/drawing/2014/main" id="{70DF4B39-5C94-4756-A035-8678EE259D38}"/>
                </a:ext>
              </a:extLst>
            </p:cNvPr>
            <p:cNvSpPr>
              <a:spLocks noChangeArrowheads="1"/>
            </p:cNvSpPr>
            <p:nvPr/>
          </p:nvSpPr>
          <p:spPr bwMode="auto">
            <a:xfrm>
              <a:off x="9026496" y="5056884"/>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0" name="Oval 153">
              <a:extLst>
                <a:ext uri="{FF2B5EF4-FFF2-40B4-BE49-F238E27FC236}">
                  <a16:creationId xmlns:a16="http://schemas.microsoft.com/office/drawing/2014/main" id="{A668D95A-1DCB-462E-87E8-49F41B3CA2DC}"/>
                </a:ext>
              </a:extLst>
            </p:cNvPr>
            <p:cNvSpPr>
              <a:spLocks noChangeArrowheads="1"/>
            </p:cNvSpPr>
            <p:nvPr/>
          </p:nvSpPr>
          <p:spPr bwMode="auto">
            <a:xfrm>
              <a:off x="9026496" y="4494061"/>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1" name="Oval 154">
              <a:extLst>
                <a:ext uri="{FF2B5EF4-FFF2-40B4-BE49-F238E27FC236}">
                  <a16:creationId xmlns:a16="http://schemas.microsoft.com/office/drawing/2014/main" id="{377F908F-235C-4377-BE2E-697E75BA4753}"/>
                </a:ext>
              </a:extLst>
            </p:cNvPr>
            <p:cNvSpPr>
              <a:spLocks noChangeArrowheads="1"/>
            </p:cNvSpPr>
            <p:nvPr/>
          </p:nvSpPr>
          <p:spPr bwMode="auto">
            <a:xfrm>
              <a:off x="9026496" y="3928395"/>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2" name="Oval 155">
              <a:extLst>
                <a:ext uri="{FF2B5EF4-FFF2-40B4-BE49-F238E27FC236}">
                  <a16:creationId xmlns:a16="http://schemas.microsoft.com/office/drawing/2014/main" id="{C8939125-99B3-4208-9780-B8179F182C53}"/>
                </a:ext>
              </a:extLst>
            </p:cNvPr>
            <p:cNvSpPr>
              <a:spLocks noChangeArrowheads="1"/>
            </p:cNvSpPr>
            <p:nvPr/>
          </p:nvSpPr>
          <p:spPr bwMode="auto">
            <a:xfrm>
              <a:off x="9026496"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3" name="Oval 156">
              <a:extLst>
                <a:ext uri="{FF2B5EF4-FFF2-40B4-BE49-F238E27FC236}">
                  <a16:creationId xmlns:a16="http://schemas.microsoft.com/office/drawing/2014/main" id="{5A3664D3-FD2D-4840-B988-4DF504B4045D}"/>
                </a:ext>
              </a:extLst>
            </p:cNvPr>
            <p:cNvSpPr>
              <a:spLocks noChangeArrowheads="1"/>
            </p:cNvSpPr>
            <p:nvPr/>
          </p:nvSpPr>
          <p:spPr bwMode="auto">
            <a:xfrm>
              <a:off x="9026496" y="2234239"/>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4" name="Oval 157">
              <a:extLst>
                <a:ext uri="{FF2B5EF4-FFF2-40B4-BE49-F238E27FC236}">
                  <a16:creationId xmlns:a16="http://schemas.microsoft.com/office/drawing/2014/main" id="{A96E3B1F-A93F-49E3-A4E6-D35BCEA71398}"/>
                </a:ext>
              </a:extLst>
            </p:cNvPr>
            <p:cNvSpPr>
              <a:spLocks noChangeArrowheads="1"/>
            </p:cNvSpPr>
            <p:nvPr/>
          </p:nvSpPr>
          <p:spPr bwMode="auto">
            <a:xfrm>
              <a:off x="9026496" y="1668573"/>
              <a:ext cx="130757"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5" name="Oval 158">
              <a:extLst>
                <a:ext uri="{FF2B5EF4-FFF2-40B4-BE49-F238E27FC236}">
                  <a16:creationId xmlns:a16="http://schemas.microsoft.com/office/drawing/2014/main" id="{64FA1F7D-AB9D-48F7-B349-4E0237F43874}"/>
                </a:ext>
              </a:extLst>
            </p:cNvPr>
            <p:cNvSpPr>
              <a:spLocks noChangeArrowheads="1"/>
            </p:cNvSpPr>
            <p:nvPr/>
          </p:nvSpPr>
          <p:spPr bwMode="auto">
            <a:xfrm>
              <a:off x="9026496" y="1102907"/>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6" name="Oval 159">
              <a:extLst>
                <a:ext uri="{FF2B5EF4-FFF2-40B4-BE49-F238E27FC236}">
                  <a16:creationId xmlns:a16="http://schemas.microsoft.com/office/drawing/2014/main" id="{BAECE2CA-3102-4354-AEC5-B0644B3FA770}"/>
                </a:ext>
              </a:extLst>
            </p:cNvPr>
            <p:cNvSpPr>
              <a:spLocks noChangeArrowheads="1"/>
            </p:cNvSpPr>
            <p:nvPr/>
          </p:nvSpPr>
          <p:spPr bwMode="auto">
            <a:xfrm>
              <a:off x="9026496" y="537241"/>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7" name="Oval 160">
              <a:extLst>
                <a:ext uri="{FF2B5EF4-FFF2-40B4-BE49-F238E27FC236}">
                  <a16:creationId xmlns:a16="http://schemas.microsoft.com/office/drawing/2014/main" id="{C7EEF609-1169-44EB-A554-12F70EF6F898}"/>
                </a:ext>
              </a:extLst>
            </p:cNvPr>
            <p:cNvSpPr>
              <a:spLocks noChangeArrowheads="1"/>
            </p:cNvSpPr>
            <p:nvPr/>
          </p:nvSpPr>
          <p:spPr bwMode="auto">
            <a:xfrm>
              <a:off x="9627694"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8" name="Oval 161">
              <a:extLst>
                <a:ext uri="{FF2B5EF4-FFF2-40B4-BE49-F238E27FC236}">
                  <a16:creationId xmlns:a16="http://schemas.microsoft.com/office/drawing/2014/main" id="{6380709A-5D2C-4F4E-9DFC-25DAAA9790AE}"/>
                </a:ext>
              </a:extLst>
            </p:cNvPr>
            <p:cNvSpPr>
              <a:spLocks noChangeArrowheads="1"/>
            </p:cNvSpPr>
            <p:nvPr/>
          </p:nvSpPr>
          <p:spPr bwMode="auto">
            <a:xfrm>
              <a:off x="9627694"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59" name="Oval 162">
              <a:extLst>
                <a:ext uri="{FF2B5EF4-FFF2-40B4-BE49-F238E27FC236}">
                  <a16:creationId xmlns:a16="http://schemas.microsoft.com/office/drawing/2014/main" id="{AEE0F5ED-B440-4974-A034-49FBAEA55D28}"/>
                </a:ext>
              </a:extLst>
            </p:cNvPr>
            <p:cNvSpPr>
              <a:spLocks noChangeArrowheads="1"/>
            </p:cNvSpPr>
            <p:nvPr/>
          </p:nvSpPr>
          <p:spPr bwMode="auto">
            <a:xfrm>
              <a:off x="9627694"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0" name="Oval 163">
              <a:extLst>
                <a:ext uri="{FF2B5EF4-FFF2-40B4-BE49-F238E27FC236}">
                  <a16:creationId xmlns:a16="http://schemas.microsoft.com/office/drawing/2014/main" id="{9C81885C-C3FC-4654-A6BD-5DB12B7E45F4}"/>
                </a:ext>
              </a:extLst>
            </p:cNvPr>
            <p:cNvSpPr>
              <a:spLocks noChangeArrowheads="1"/>
            </p:cNvSpPr>
            <p:nvPr/>
          </p:nvSpPr>
          <p:spPr bwMode="auto">
            <a:xfrm>
              <a:off x="9627694"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1" name="Oval 164">
              <a:extLst>
                <a:ext uri="{FF2B5EF4-FFF2-40B4-BE49-F238E27FC236}">
                  <a16:creationId xmlns:a16="http://schemas.microsoft.com/office/drawing/2014/main" id="{622DA841-BBE8-405B-BC1E-BB62AB30A01E}"/>
                </a:ext>
              </a:extLst>
            </p:cNvPr>
            <p:cNvSpPr>
              <a:spLocks noChangeArrowheads="1"/>
            </p:cNvSpPr>
            <p:nvPr/>
          </p:nvSpPr>
          <p:spPr bwMode="auto">
            <a:xfrm>
              <a:off x="9627694"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2" name="Oval 165">
              <a:extLst>
                <a:ext uri="{FF2B5EF4-FFF2-40B4-BE49-F238E27FC236}">
                  <a16:creationId xmlns:a16="http://schemas.microsoft.com/office/drawing/2014/main" id="{0FB4ABEA-5B90-448B-AB14-5306B6C1F625}"/>
                </a:ext>
              </a:extLst>
            </p:cNvPr>
            <p:cNvSpPr>
              <a:spLocks noChangeArrowheads="1"/>
            </p:cNvSpPr>
            <p:nvPr/>
          </p:nvSpPr>
          <p:spPr bwMode="auto">
            <a:xfrm>
              <a:off x="9627694"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3" name="Oval 166">
              <a:extLst>
                <a:ext uri="{FF2B5EF4-FFF2-40B4-BE49-F238E27FC236}">
                  <a16:creationId xmlns:a16="http://schemas.microsoft.com/office/drawing/2014/main" id="{20B7F927-18BB-46F0-87A3-B9EF81A1C54B}"/>
                </a:ext>
              </a:extLst>
            </p:cNvPr>
            <p:cNvSpPr>
              <a:spLocks noChangeArrowheads="1"/>
            </p:cNvSpPr>
            <p:nvPr/>
          </p:nvSpPr>
          <p:spPr bwMode="auto">
            <a:xfrm>
              <a:off x="9627694"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4" name="Oval 167">
              <a:extLst>
                <a:ext uri="{FF2B5EF4-FFF2-40B4-BE49-F238E27FC236}">
                  <a16:creationId xmlns:a16="http://schemas.microsoft.com/office/drawing/2014/main" id="{7E0E95C7-1967-4C29-8BD8-5977C74D1655}"/>
                </a:ext>
              </a:extLst>
            </p:cNvPr>
            <p:cNvSpPr>
              <a:spLocks noChangeArrowheads="1"/>
            </p:cNvSpPr>
            <p:nvPr/>
          </p:nvSpPr>
          <p:spPr bwMode="auto">
            <a:xfrm>
              <a:off x="9627694"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5" name="Oval 168">
              <a:extLst>
                <a:ext uri="{FF2B5EF4-FFF2-40B4-BE49-F238E27FC236}">
                  <a16:creationId xmlns:a16="http://schemas.microsoft.com/office/drawing/2014/main" id="{F7BF1381-196F-4FCD-ABAC-81AFCFE53695}"/>
                </a:ext>
              </a:extLst>
            </p:cNvPr>
            <p:cNvSpPr>
              <a:spLocks noChangeArrowheads="1"/>
            </p:cNvSpPr>
            <p:nvPr/>
          </p:nvSpPr>
          <p:spPr bwMode="auto">
            <a:xfrm>
              <a:off x="9627694"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6" name="Oval 169">
              <a:extLst>
                <a:ext uri="{FF2B5EF4-FFF2-40B4-BE49-F238E27FC236}">
                  <a16:creationId xmlns:a16="http://schemas.microsoft.com/office/drawing/2014/main" id="{59D1E6E5-F2A3-4CE9-83A2-65C7BA51A934}"/>
                </a:ext>
              </a:extLst>
            </p:cNvPr>
            <p:cNvSpPr>
              <a:spLocks noChangeArrowheads="1"/>
            </p:cNvSpPr>
            <p:nvPr/>
          </p:nvSpPr>
          <p:spPr bwMode="auto">
            <a:xfrm>
              <a:off x="11424181"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7" name="Oval 170">
              <a:extLst>
                <a:ext uri="{FF2B5EF4-FFF2-40B4-BE49-F238E27FC236}">
                  <a16:creationId xmlns:a16="http://schemas.microsoft.com/office/drawing/2014/main" id="{3E3D476F-AB17-472F-A658-2C476D7C3939}"/>
                </a:ext>
              </a:extLst>
            </p:cNvPr>
            <p:cNvSpPr>
              <a:spLocks noChangeArrowheads="1"/>
            </p:cNvSpPr>
            <p:nvPr/>
          </p:nvSpPr>
          <p:spPr bwMode="auto">
            <a:xfrm>
              <a:off x="10825826" y="5622550"/>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8" name="Oval 171">
              <a:extLst>
                <a:ext uri="{FF2B5EF4-FFF2-40B4-BE49-F238E27FC236}">
                  <a16:creationId xmlns:a16="http://schemas.microsoft.com/office/drawing/2014/main" id="{27536CF5-7D00-4BCD-8758-BF17C96DE070}"/>
                </a:ext>
              </a:extLst>
            </p:cNvPr>
            <p:cNvSpPr>
              <a:spLocks noChangeArrowheads="1"/>
            </p:cNvSpPr>
            <p:nvPr/>
          </p:nvSpPr>
          <p:spPr bwMode="auto">
            <a:xfrm>
              <a:off x="10226049" y="5622550"/>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69" name="Oval 172">
              <a:extLst>
                <a:ext uri="{FF2B5EF4-FFF2-40B4-BE49-F238E27FC236}">
                  <a16:creationId xmlns:a16="http://schemas.microsoft.com/office/drawing/2014/main" id="{133D62C2-F209-4466-AC53-7005FEDCCD3F}"/>
                </a:ext>
              </a:extLst>
            </p:cNvPr>
            <p:cNvSpPr>
              <a:spLocks noChangeArrowheads="1"/>
            </p:cNvSpPr>
            <p:nvPr/>
          </p:nvSpPr>
          <p:spPr bwMode="auto">
            <a:xfrm>
              <a:off x="11424181"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0" name="Oval 173">
              <a:extLst>
                <a:ext uri="{FF2B5EF4-FFF2-40B4-BE49-F238E27FC236}">
                  <a16:creationId xmlns:a16="http://schemas.microsoft.com/office/drawing/2014/main" id="{2F74A540-B050-488C-8401-232D25330E84}"/>
                </a:ext>
              </a:extLst>
            </p:cNvPr>
            <p:cNvSpPr>
              <a:spLocks noChangeArrowheads="1"/>
            </p:cNvSpPr>
            <p:nvPr/>
          </p:nvSpPr>
          <p:spPr bwMode="auto">
            <a:xfrm>
              <a:off x="10825826" y="5056884"/>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1" name="Oval 174">
              <a:extLst>
                <a:ext uri="{FF2B5EF4-FFF2-40B4-BE49-F238E27FC236}">
                  <a16:creationId xmlns:a16="http://schemas.microsoft.com/office/drawing/2014/main" id="{31C973DB-5CFD-4F42-9631-EA6760A91B2A}"/>
                </a:ext>
              </a:extLst>
            </p:cNvPr>
            <p:cNvSpPr>
              <a:spLocks noChangeArrowheads="1"/>
            </p:cNvSpPr>
            <p:nvPr/>
          </p:nvSpPr>
          <p:spPr bwMode="auto">
            <a:xfrm>
              <a:off x="10226049" y="5056884"/>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2" name="Oval 175">
              <a:extLst>
                <a:ext uri="{FF2B5EF4-FFF2-40B4-BE49-F238E27FC236}">
                  <a16:creationId xmlns:a16="http://schemas.microsoft.com/office/drawing/2014/main" id="{091CAC37-6850-44BE-9D24-DB834277AF0F}"/>
                </a:ext>
              </a:extLst>
            </p:cNvPr>
            <p:cNvSpPr>
              <a:spLocks noChangeArrowheads="1"/>
            </p:cNvSpPr>
            <p:nvPr/>
          </p:nvSpPr>
          <p:spPr bwMode="auto">
            <a:xfrm>
              <a:off x="11424181"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3" name="Oval 176">
              <a:extLst>
                <a:ext uri="{FF2B5EF4-FFF2-40B4-BE49-F238E27FC236}">
                  <a16:creationId xmlns:a16="http://schemas.microsoft.com/office/drawing/2014/main" id="{ADA8D987-BDFB-483A-AD2A-DC346DF5120B}"/>
                </a:ext>
              </a:extLst>
            </p:cNvPr>
            <p:cNvSpPr>
              <a:spLocks noChangeArrowheads="1"/>
            </p:cNvSpPr>
            <p:nvPr/>
          </p:nvSpPr>
          <p:spPr bwMode="auto">
            <a:xfrm>
              <a:off x="10825826" y="4494061"/>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4" name="Oval 177">
              <a:extLst>
                <a:ext uri="{FF2B5EF4-FFF2-40B4-BE49-F238E27FC236}">
                  <a16:creationId xmlns:a16="http://schemas.microsoft.com/office/drawing/2014/main" id="{B11BE9B5-1DBA-4FFD-9262-8CDADD102AE4}"/>
                </a:ext>
              </a:extLst>
            </p:cNvPr>
            <p:cNvSpPr>
              <a:spLocks noChangeArrowheads="1"/>
            </p:cNvSpPr>
            <p:nvPr/>
          </p:nvSpPr>
          <p:spPr bwMode="auto">
            <a:xfrm>
              <a:off x="10226049" y="4494061"/>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5" name="Oval 178">
              <a:extLst>
                <a:ext uri="{FF2B5EF4-FFF2-40B4-BE49-F238E27FC236}">
                  <a16:creationId xmlns:a16="http://schemas.microsoft.com/office/drawing/2014/main" id="{AB9C095A-64F0-4078-B421-884DCDF5AFD2}"/>
                </a:ext>
              </a:extLst>
            </p:cNvPr>
            <p:cNvSpPr>
              <a:spLocks noChangeArrowheads="1"/>
            </p:cNvSpPr>
            <p:nvPr/>
          </p:nvSpPr>
          <p:spPr bwMode="auto">
            <a:xfrm>
              <a:off x="11424181"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6" name="Oval 179">
              <a:extLst>
                <a:ext uri="{FF2B5EF4-FFF2-40B4-BE49-F238E27FC236}">
                  <a16:creationId xmlns:a16="http://schemas.microsoft.com/office/drawing/2014/main" id="{F2AFC518-582A-44B5-A192-7F77BBFBD3B4}"/>
                </a:ext>
              </a:extLst>
            </p:cNvPr>
            <p:cNvSpPr>
              <a:spLocks noChangeArrowheads="1"/>
            </p:cNvSpPr>
            <p:nvPr/>
          </p:nvSpPr>
          <p:spPr bwMode="auto">
            <a:xfrm>
              <a:off x="10825826" y="3928395"/>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7" name="Oval 180">
              <a:extLst>
                <a:ext uri="{FF2B5EF4-FFF2-40B4-BE49-F238E27FC236}">
                  <a16:creationId xmlns:a16="http://schemas.microsoft.com/office/drawing/2014/main" id="{8A78A045-AB03-4C4E-9E1D-BA29E669C9B9}"/>
                </a:ext>
              </a:extLst>
            </p:cNvPr>
            <p:cNvSpPr>
              <a:spLocks noChangeArrowheads="1"/>
            </p:cNvSpPr>
            <p:nvPr/>
          </p:nvSpPr>
          <p:spPr bwMode="auto">
            <a:xfrm>
              <a:off x="10226049" y="3928395"/>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8" name="Oval 181">
              <a:extLst>
                <a:ext uri="{FF2B5EF4-FFF2-40B4-BE49-F238E27FC236}">
                  <a16:creationId xmlns:a16="http://schemas.microsoft.com/office/drawing/2014/main" id="{C7907D34-822D-4B6F-B617-D59DE1B53F0B}"/>
                </a:ext>
              </a:extLst>
            </p:cNvPr>
            <p:cNvSpPr>
              <a:spLocks noChangeArrowheads="1"/>
            </p:cNvSpPr>
            <p:nvPr/>
          </p:nvSpPr>
          <p:spPr bwMode="auto">
            <a:xfrm>
              <a:off x="11424181"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79" name="Oval 182">
              <a:extLst>
                <a:ext uri="{FF2B5EF4-FFF2-40B4-BE49-F238E27FC236}">
                  <a16:creationId xmlns:a16="http://schemas.microsoft.com/office/drawing/2014/main" id="{395D14B7-45B7-4ECC-A54E-A20569C4D38A}"/>
                </a:ext>
              </a:extLst>
            </p:cNvPr>
            <p:cNvSpPr>
              <a:spLocks noChangeArrowheads="1"/>
            </p:cNvSpPr>
            <p:nvPr/>
          </p:nvSpPr>
          <p:spPr bwMode="auto">
            <a:xfrm>
              <a:off x="10825826" y="3362729"/>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0" name="Oval 183">
              <a:extLst>
                <a:ext uri="{FF2B5EF4-FFF2-40B4-BE49-F238E27FC236}">
                  <a16:creationId xmlns:a16="http://schemas.microsoft.com/office/drawing/2014/main" id="{6E705393-478B-415E-8090-F1203D278D42}"/>
                </a:ext>
              </a:extLst>
            </p:cNvPr>
            <p:cNvSpPr>
              <a:spLocks noChangeArrowheads="1"/>
            </p:cNvSpPr>
            <p:nvPr/>
          </p:nvSpPr>
          <p:spPr bwMode="auto">
            <a:xfrm>
              <a:off x="10226049" y="3362729"/>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1" name="Oval 184">
              <a:extLst>
                <a:ext uri="{FF2B5EF4-FFF2-40B4-BE49-F238E27FC236}">
                  <a16:creationId xmlns:a16="http://schemas.microsoft.com/office/drawing/2014/main" id="{F3E9110D-92DC-413B-A82C-D385C5F036E0}"/>
                </a:ext>
              </a:extLst>
            </p:cNvPr>
            <p:cNvSpPr>
              <a:spLocks noChangeArrowheads="1"/>
            </p:cNvSpPr>
            <p:nvPr/>
          </p:nvSpPr>
          <p:spPr bwMode="auto">
            <a:xfrm>
              <a:off x="11424181"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2" name="Oval 185">
              <a:extLst>
                <a:ext uri="{FF2B5EF4-FFF2-40B4-BE49-F238E27FC236}">
                  <a16:creationId xmlns:a16="http://schemas.microsoft.com/office/drawing/2014/main" id="{0BE7AC78-0D09-413C-9FE8-FDF0C8A12E5A}"/>
                </a:ext>
              </a:extLst>
            </p:cNvPr>
            <p:cNvSpPr>
              <a:spLocks noChangeArrowheads="1"/>
            </p:cNvSpPr>
            <p:nvPr/>
          </p:nvSpPr>
          <p:spPr bwMode="auto">
            <a:xfrm>
              <a:off x="10825826" y="2234239"/>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3" name="Oval 186">
              <a:extLst>
                <a:ext uri="{FF2B5EF4-FFF2-40B4-BE49-F238E27FC236}">
                  <a16:creationId xmlns:a16="http://schemas.microsoft.com/office/drawing/2014/main" id="{F52C0940-FACF-45F7-9C06-690837CB55D7}"/>
                </a:ext>
              </a:extLst>
            </p:cNvPr>
            <p:cNvSpPr>
              <a:spLocks noChangeArrowheads="1"/>
            </p:cNvSpPr>
            <p:nvPr/>
          </p:nvSpPr>
          <p:spPr bwMode="auto">
            <a:xfrm>
              <a:off x="10226049" y="2234239"/>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4" name="Oval 187">
              <a:extLst>
                <a:ext uri="{FF2B5EF4-FFF2-40B4-BE49-F238E27FC236}">
                  <a16:creationId xmlns:a16="http://schemas.microsoft.com/office/drawing/2014/main" id="{753B576F-CB95-4EC2-90CC-9AC812CBE60A}"/>
                </a:ext>
              </a:extLst>
            </p:cNvPr>
            <p:cNvSpPr>
              <a:spLocks noChangeArrowheads="1"/>
            </p:cNvSpPr>
            <p:nvPr/>
          </p:nvSpPr>
          <p:spPr bwMode="auto">
            <a:xfrm>
              <a:off x="11424181"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5" name="Oval 188">
              <a:extLst>
                <a:ext uri="{FF2B5EF4-FFF2-40B4-BE49-F238E27FC236}">
                  <a16:creationId xmlns:a16="http://schemas.microsoft.com/office/drawing/2014/main" id="{5B6C2028-A989-4D51-A229-47B836061E93}"/>
                </a:ext>
              </a:extLst>
            </p:cNvPr>
            <p:cNvSpPr>
              <a:spLocks noChangeArrowheads="1"/>
            </p:cNvSpPr>
            <p:nvPr/>
          </p:nvSpPr>
          <p:spPr bwMode="auto">
            <a:xfrm>
              <a:off x="10825826" y="1668573"/>
              <a:ext cx="127914"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6" name="Oval 189">
              <a:extLst>
                <a:ext uri="{FF2B5EF4-FFF2-40B4-BE49-F238E27FC236}">
                  <a16:creationId xmlns:a16="http://schemas.microsoft.com/office/drawing/2014/main" id="{DEF109B4-79F8-439E-858D-F0F53DCEDAF3}"/>
                </a:ext>
              </a:extLst>
            </p:cNvPr>
            <p:cNvSpPr>
              <a:spLocks noChangeArrowheads="1"/>
            </p:cNvSpPr>
            <p:nvPr/>
          </p:nvSpPr>
          <p:spPr bwMode="auto">
            <a:xfrm>
              <a:off x="10226049" y="1668573"/>
              <a:ext cx="129336" cy="1279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7" name="Oval 190">
              <a:extLst>
                <a:ext uri="{FF2B5EF4-FFF2-40B4-BE49-F238E27FC236}">
                  <a16:creationId xmlns:a16="http://schemas.microsoft.com/office/drawing/2014/main" id="{0DDAF4C4-0736-48B7-837D-74BCC3E5889F}"/>
                </a:ext>
              </a:extLst>
            </p:cNvPr>
            <p:cNvSpPr>
              <a:spLocks noChangeArrowheads="1"/>
            </p:cNvSpPr>
            <p:nvPr/>
          </p:nvSpPr>
          <p:spPr bwMode="auto">
            <a:xfrm>
              <a:off x="11424181"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8" name="Oval 191">
              <a:extLst>
                <a:ext uri="{FF2B5EF4-FFF2-40B4-BE49-F238E27FC236}">
                  <a16:creationId xmlns:a16="http://schemas.microsoft.com/office/drawing/2014/main" id="{0506F92D-4623-49CA-A45B-E3F7CE11456E}"/>
                </a:ext>
              </a:extLst>
            </p:cNvPr>
            <p:cNvSpPr>
              <a:spLocks noChangeArrowheads="1"/>
            </p:cNvSpPr>
            <p:nvPr/>
          </p:nvSpPr>
          <p:spPr bwMode="auto">
            <a:xfrm>
              <a:off x="10825826" y="1102907"/>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89" name="Oval 192">
              <a:extLst>
                <a:ext uri="{FF2B5EF4-FFF2-40B4-BE49-F238E27FC236}">
                  <a16:creationId xmlns:a16="http://schemas.microsoft.com/office/drawing/2014/main" id="{3AA20A0B-F088-4E2C-BF0D-A65062722292}"/>
                </a:ext>
              </a:extLst>
            </p:cNvPr>
            <p:cNvSpPr>
              <a:spLocks noChangeArrowheads="1"/>
            </p:cNvSpPr>
            <p:nvPr/>
          </p:nvSpPr>
          <p:spPr bwMode="auto">
            <a:xfrm>
              <a:off x="10226049" y="1102907"/>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0" name="Oval 193">
              <a:extLst>
                <a:ext uri="{FF2B5EF4-FFF2-40B4-BE49-F238E27FC236}">
                  <a16:creationId xmlns:a16="http://schemas.microsoft.com/office/drawing/2014/main" id="{A04BC0E3-C6E5-45D4-A2D3-77F1D13C1889}"/>
                </a:ext>
              </a:extLst>
            </p:cNvPr>
            <p:cNvSpPr>
              <a:spLocks noChangeArrowheads="1"/>
            </p:cNvSpPr>
            <p:nvPr/>
          </p:nvSpPr>
          <p:spPr bwMode="auto">
            <a:xfrm>
              <a:off x="11424181"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1" name="Oval 194">
              <a:extLst>
                <a:ext uri="{FF2B5EF4-FFF2-40B4-BE49-F238E27FC236}">
                  <a16:creationId xmlns:a16="http://schemas.microsoft.com/office/drawing/2014/main" id="{53383A37-4E18-458B-86FA-C6F339F7C712}"/>
                </a:ext>
              </a:extLst>
            </p:cNvPr>
            <p:cNvSpPr>
              <a:spLocks noChangeArrowheads="1"/>
            </p:cNvSpPr>
            <p:nvPr/>
          </p:nvSpPr>
          <p:spPr bwMode="auto">
            <a:xfrm>
              <a:off x="10825826" y="537241"/>
              <a:ext cx="127914"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2" name="Oval 195">
              <a:extLst>
                <a:ext uri="{FF2B5EF4-FFF2-40B4-BE49-F238E27FC236}">
                  <a16:creationId xmlns:a16="http://schemas.microsoft.com/office/drawing/2014/main" id="{879217C9-8803-4212-AFC7-584F3AD4B513}"/>
                </a:ext>
              </a:extLst>
            </p:cNvPr>
            <p:cNvSpPr>
              <a:spLocks noChangeArrowheads="1"/>
            </p:cNvSpPr>
            <p:nvPr/>
          </p:nvSpPr>
          <p:spPr bwMode="auto">
            <a:xfrm>
              <a:off x="10226049" y="537241"/>
              <a:ext cx="129336"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3" name="Oval 196">
              <a:extLst>
                <a:ext uri="{FF2B5EF4-FFF2-40B4-BE49-F238E27FC236}">
                  <a16:creationId xmlns:a16="http://schemas.microsoft.com/office/drawing/2014/main" id="{F876A4AB-A91E-436C-AE80-CC2C1B6B33CB}"/>
                </a:ext>
              </a:extLst>
            </p:cNvPr>
            <p:cNvSpPr>
              <a:spLocks noChangeArrowheads="1"/>
            </p:cNvSpPr>
            <p:nvPr/>
          </p:nvSpPr>
          <p:spPr bwMode="auto">
            <a:xfrm>
              <a:off x="1232242" y="3362729"/>
              <a:ext cx="130757" cy="1307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
        <p:nvSpPr>
          <p:cNvPr id="394" name="Footer Placeholder 4">
            <a:extLst>
              <a:ext uri="{FF2B5EF4-FFF2-40B4-BE49-F238E27FC236}">
                <a16:creationId xmlns:a16="http://schemas.microsoft.com/office/drawing/2014/main" id="{97C83EA3-00F7-4A7A-B03B-759D462E90F3}"/>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395" name="Slide Number Placeholder 5">
            <a:extLst>
              <a:ext uri="{FF2B5EF4-FFF2-40B4-BE49-F238E27FC236}">
                <a16:creationId xmlns:a16="http://schemas.microsoft.com/office/drawing/2014/main" id="{EA0FAB6A-7E4E-4F2D-8A6A-AD04E02DF54A}"/>
              </a:ext>
            </a:extLst>
          </p:cNvPr>
          <p:cNvSpPr>
            <a:spLocks noGrp="1"/>
          </p:cNvSpPr>
          <p:nvPr>
            <p:ph type="sldNum" sz="quarter" idx="4"/>
          </p:nvPr>
        </p:nvSpPr>
        <p:spPr>
          <a:xfrm>
            <a:off x="11272371" y="6549420"/>
            <a:ext cx="582106" cy="373747"/>
          </a:xfrm>
          <a:prstGeom prst="rect">
            <a:avLst/>
          </a:prstGeom>
        </p:spPr>
        <p:txBody>
          <a:bodyPr vert="horz" lIns="91440" tIns="45720" rIns="91440" bIns="45720" rtlCol="0" anchor="ctr"/>
          <a:lstStyle>
            <a:lvl1pPr algn="r">
              <a:defRPr sz="1100">
                <a:solidFill>
                  <a:schemeClr val="accent2"/>
                </a:solidFill>
                <a:latin typeface="+mn-lt"/>
              </a:defRPr>
            </a:lvl1pPr>
          </a:lstStyle>
          <a:p>
            <a:fld id="{A7C40318-9624-4AE6-AFF3-4E255C8DBAAC}" type="slidenum">
              <a:rPr lang="en-IN" smtClean="0"/>
              <a:pPr/>
              <a:t>‹#›</a:t>
            </a:fld>
            <a:endParaRPr lang="en-IN" dirty="0"/>
          </a:p>
        </p:txBody>
      </p:sp>
      <p:grpSp>
        <p:nvGrpSpPr>
          <p:cNvPr id="202" name="Group 4">
            <a:extLst>
              <a:ext uri="{FF2B5EF4-FFF2-40B4-BE49-F238E27FC236}">
                <a16:creationId xmlns:a16="http://schemas.microsoft.com/office/drawing/2014/main" id="{72377A90-E4F5-445B-BA5E-A529DF7DB06C}"/>
              </a:ext>
            </a:extLst>
          </p:cNvPr>
          <p:cNvGrpSpPr>
            <a:grpSpLocks noChangeAspect="1"/>
          </p:cNvGrpSpPr>
          <p:nvPr userDrawn="1"/>
        </p:nvGrpSpPr>
        <p:grpSpPr bwMode="auto">
          <a:xfrm>
            <a:off x="9427956" y="238953"/>
            <a:ext cx="2355367" cy="677812"/>
            <a:chOff x="734" y="-53"/>
            <a:chExt cx="4024" cy="1158"/>
          </a:xfrm>
        </p:grpSpPr>
        <p:sp>
          <p:nvSpPr>
            <p:cNvPr id="396" name="Oval 5">
              <a:extLst>
                <a:ext uri="{FF2B5EF4-FFF2-40B4-BE49-F238E27FC236}">
                  <a16:creationId xmlns:a16="http://schemas.microsoft.com/office/drawing/2014/main" id="{53313560-E424-4313-815E-E0A561EA631E}"/>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397" name="Freeform 6">
              <a:extLst>
                <a:ext uri="{FF2B5EF4-FFF2-40B4-BE49-F238E27FC236}">
                  <a16:creationId xmlns:a16="http://schemas.microsoft.com/office/drawing/2014/main" id="{4CD38417-3059-4DB1-AD0F-452ECA4C0EDE}"/>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8" name="Freeform 7">
              <a:extLst>
                <a:ext uri="{FF2B5EF4-FFF2-40B4-BE49-F238E27FC236}">
                  <a16:creationId xmlns:a16="http://schemas.microsoft.com/office/drawing/2014/main" id="{E67C60F6-76D8-4413-9D88-CE4559E14D8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399" name="Freeform 8">
              <a:extLst>
                <a:ext uri="{FF2B5EF4-FFF2-40B4-BE49-F238E27FC236}">
                  <a16:creationId xmlns:a16="http://schemas.microsoft.com/office/drawing/2014/main" id="{5B53353B-0129-40AF-BF65-BDFF70C8AB2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79952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2031B654-7650-406C-9E68-B05F78EA76B9}"/>
              </a:ext>
            </a:extLst>
          </p:cNvPr>
          <p:cNvSpPr/>
          <p:nvPr userDrawn="1"/>
        </p:nvSpPr>
        <p:spPr>
          <a:xfrm>
            <a:off x="0" y="0"/>
            <a:ext cx="12188825" cy="701992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pic>
        <p:nvPicPr>
          <p:cNvPr id="23" name="pattern.jpg" descr="pattern.jpg">
            <a:extLst>
              <a:ext uri="{FF2B5EF4-FFF2-40B4-BE49-F238E27FC236}">
                <a16:creationId xmlns:a16="http://schemas.microsoft.com/office/drawing/2014/main" id="{F226B466-B9BF-48AA-894F-8841FB34075C}"/>
              </a:ext>
            </a:extLst>
          </p:cNvPr>
          <p:cNvPicPr>
            <a:picLocks/>
          </p:cNvPicPr>
          <p:nvPr userDrawn="1"/>
        </p:nvPicPr>
        <p:blipFill>
          <a:blip r:embed="rId2">
            <a:alphaModFix amt="10000"/>
            <a:extLst/>
          </a:blip>
          <a:stretch>
            <a:fillRect/>
          </a:stretch>
        </p:blipFill>
        <p:spPr>
          <a:xfrm>
            <a:off x="0" y="4679950"/>
            <a:ext cx="4062942" cy="2339975"/>
          </a:xfrm>
          <a:prstGeom prst="rect">
            <a:avLst/>
          </a:prstGeom>
          <a:solidFill>
            <a:schemeClr val="bg1">
              <a:lumMod val="95000"/>
              <a:alpha val="23000"/>
            </a:schemeClr>
          </a:solidFill>
          <a:ln w="12700">
            <a:miter lim="400000"/>
          </a:ln>
        </p:spPr>
      </p:pic>
      <p:pic>
        <p:nvPicPr>
          <p:cNvPr id="27" name="pattern.jpg" descr="pattern.jpg">
            <a:extLst>
              <a:ext uri="{FF2B5EF4-FFF2-40B4-BE49-F238E27FC236}">
                <a16:creationId xmlns:a16="http://schemas.microsoft.com/office/drawing/2014/main" id="{E4F41F7D-A761-4FE8-B5B0-74C26C90990E}"/>
              </a:ext>
            </a:extLst>
          </p:cNvPr>
          <p:cNvPicPr>
            <a:picLocks/>
          </p:cNvPicPr>
          <p:nvPr userDrawn="1"/>
        </p:nvPicPr>
        <p:blipFill>
          <a:blip r:embed="rId2">
            <a:alphaModFix amt="10000"/>
            <a:extLst/>
          </a:blip>
          <a:stretch>
            <a:fillRect/>
          </a:stretch>
        </p:blipFill>
        <p:spPr>
          <a:xfrm>
            <a:off x="0" y="2339975"/>
            <a:ext cx="4062942" cy="2339975"/>
          </a:xfrm>
          <a:prstGeom prst="rect">
            <a:avLst/>
          </a:prstGeom>
          <a:solidFill>
            <a:schemeClr val="bg1">
              <a:lumMod val="95000"/>
              <a:alpha val="23000"/>
            </a:schemeClr>
          </a:solidFill>
          <a:ln w="12700">
            <a:miter lim="400000"/>
          </a:ln>
        </p:spPr>
      </p:pic>
      <p:pic>
        <p:nvPicPr>
          <p:cNvPr id="33" name="pattern.jpg" descr="pattern.jpg">
            <a:extLst>
              <a:ext uri="{FF2B5EF4-FFF2-40B4-BE49-F238E27FC236}">
                <a16:creationId xmlns:a16="http://schemas.microsoft.com/office/drawing/2014/main" id="{30F00F5C-7F2C-4CF4-AD82-183F8833C427}"/>
              </a:ext>
            </a:extLst>
          </p:cNvPr>
          <p:cNvPicPr>
            <a:picLocks/>
          </p:cNvPicPr>
          <p:nvPr userDrawn="1"/>
        </p:nvPicPr>
        <p:blipFill>
          <a:blip r:embed="rId2">
            <a:alphaModFix amt="10000"/>
            <a:extLst/>
          </a:blip>
          <a:stretch>
            <a:fillRect/>
          </a:stretch>
        </p:blipFill>
        <p:spPr>
          <a:xfrm>
            <a:off x="0" y="0"/>
            <a:ext cx="4062942" cy="2339975"/>
          </a:xfrm>
          <a:prstGeom prst="rect">
            <a:avLst/>
          </a:prstGeom>
          <a:solidFill>
            <a:schemeClr val="bg1">
              <a:lumMod val="95000"/>
              <a:alpha val="23000"/>
            </a:schemeClr>
          </a:solidFill>
          <a:ln w="12700">
            <a:miter lim="400000"/>
          </a:ln>
        </p:spPr>
      </p:pic>
      <p:pic>
        <p:nvPicPr>
          <p:cNvPr id="37" name="pattern.jpg" descr="pattern.jpg">
            <a:extLst>
              <a:ext uri="{FF2B5EF4-FFF2-40B4-BE49-F238E27FC236}">
                <a16:creationId xmlns:a16="http://schemas.microsoft.com/office/drawing/2014/main" id="{153E5275-68E5-4F0F-9785-7CDABB8A1592}"/>
              </a:ext>
            </a:extLst>
          </p:cNvPr>
          <p:cNvPicPr>
            <a:picLocks/>
          </p:cNvPicPr>
          <p:nvPr userDrawn="1"/>
        </p:nvPicPr>
        <p:blipFill>
          <a:blip r:embed="rId2">
            <a:alphaModFix amt="10000"/>
            <a:extLst/>
          </a:blip>
          <a:stretch>
            <a:fillRect/>
          </a:stretch>
        </p:blipFill>
        <p:spPr>
          <a:xfrm>
            <a:off x="4062942" y="4679950"/>
            <a:ext cx="4062942" cy="2339975"/>
          </a:xfrm>
          <a:prstGeom prst="rect">
            <a:avLst/>
          </a:prstGeom>
          <a:solidFill>
            <a:schemeClr val="bg1">
              <a:lumMod val="95000"/>
              <a:alpha val="23000"/>
            </a:schemeClr>
          </a:solidFill>
          <a:ln w="12700">
            <a:miter lim="400000"/>
          </a:ln>
        </p:spPr>
      </p:pic>
      <p:pic>
        <p:nvPicPr>
          <p:cNvPr id="38" name="pattern.jpg" descr="pattern.jpg">
            <a:extLst>
              <a:ext uri="{FF2B5EF4-FFF2-40B4-BE49-F238E27FC236}">
                <a16:creationId xmlns:a16="http://schemas.microsoft.com/office/drawing/2014/main" id="{501711D2-6BE0-480D-901C-87AD8CC62BA5}"/>
              </a:ext>
            </a:extLst>
          </p:cNvPr>
          <p:cNvPicPr>
            <a:picLocks/>
          </p:cNvPicPr>
          <p:nvPr userDrawn="1"/>
        </p:nvPicPr>
        <p:blipFill>
          <a:blip r:embed="rId2">
            <a:alphaModFix amt="10000"/>
            <a:extLst/>
          </a:blip>
          <a:stretch>
            <a:fillRect/>
          </a:stretch>
        </p:blipFill>
        <p:spPr>
          <a:xfrm>
            <a:off x="4062942" y="0"/>
            <a:ext cx="4062942" cy="2339975"/>
          </a:xfrm>
          <a:prstGeom prst="rect">
            <a:avLst/>
          </a:prstGeom>
          <a:solidFill>
            <a:schemeClr val="bg1">
              <a:lumMod val="95000"/>
              <a:alpha val="23000"/>
            </a:schemeClr>
          </a:solidFill>
          <a:ln w="12700">
            <a:miter lim="400000"/>
          </a:ln>
        </p:spPr>
      </p:pic>
      <p:pic>
        <p:nvPicPr>
          <p:cNvPr id="39" name="pattern.jpg" descr="pattern.jpg">
            <a:extLst>
              <a:ext uri="{FF2B5EF4-FFF2-40B4-BE49-F238E27FC236}">
                <a16:creationId xmlns:a16="http://schemas.microsoft.com/office/drawing/2014/main" id="{3125C00D-F459-4148-8F9C-3DC1A5D08CD8}"/>
              </a:ext>
            </a:extLst>
          </p:cNvPr>
          <p:cNvPicPr>
            <a:picLocks/>
          </p:cNvPicPr>
          <p:nvPr userDrawn="1"/>
        </p:nvPicPr>
        <p:blipFill>
          <a:blip r:embed="rId2">
            <a:alphaModFix amt="10000"/>
            <a:extLst/>
          </a:blip>
          <a:stretch>
            <a:fillRect/>
          </a:stretch>
        </p:blipFill>
        <p:spPr>
          <a:xfrm>
            <a:off x="8125883" y="4679950"/>
            <a:ext cx="4062942" cy="2339975"/>
          </a:xfrm>
          <a:prstGeom prst="rect">
            <a:avLst/>
          </a:prstGeom>
          <a:solidFill>
            <a:schemeClr val="bg1">
              <a:lumMod val="95000"/>
              <a:alpha val="23000"/>
            </a:schemeClr>
          </a:solidFill>
          <a:ln w="12700">
            <a:miter lim="400000"/>
          </a:ln>
        </p:spPr>
      </p:pic>
      <p:pic>
        <p:nvPicPr>
          <p:cNvPr id="40" name="pattern.jpg" descr="pattern.jpg">
            <a:extLst>
              <a:ext uri="{FF2B5EF4-FFF2-40B4-BE49-F238E27FC236}">
                <a16:creationId xmlns:a16="http://schemas.microsoft.com/office/drawing/2014/main" id="{416A4ED1-7B77-4E13-8E0D-31293E1BE8E0}"/>
              </a:ext>
            </a:extLst>
          </p:cNvPr>
          <p:cNvPicPr>
            <a:picLocks/>
          </p:cNvPicPr>
          <p:nvPr userDrawn="1"/>
        </p:nvPicPr>
        <p:blipFill>
          <a:blip r:embed="rId2">
            <a:alphaModFix amt="10000"/>
            <a:extLst/>
          </a:blip>
          <a:stretch>
            <a:fillRect/>
          </a:stretch>
        </p:blipFill>
        <p:spPr>
          <a:xfrm>
            <a:off x="8125883" y="2339975"/>
            <a:ext cx="4062942" cy="2339975"/>
          </a:xfrm>
          <a:prstGeom prst="rect">
            <a:avLst/>
          </a:prstGeom>
          <a:solidFill>
            <a:schemeClr val="bg1">
              <a:lumMod val="95000"/>
              <a:alpha val="23000"/>
            </a:schemeClr>
          </a:solidFill>
          <a:ln w="12700">
            <a:miter lim="400000"/>
          </a:ln>
        </p:spPr>
      </p:pic>
      <p:pic>
        <p:nvPicPr>
          <p:cNvPr id="41" name="pattern.jpg" descr="pattern.jpg">
            <a:extLst>
              <a:ext uri="{FF2B5EF4-FFF2-40B4-BE49-F238E27FC236}">
                <a16:creationId xmlns:a16="http://schemas.microsoft.com/office/drawing/2014/main" id="{D995D9B7-06FE-473F-BE55-7842489104A2}"/>
              </a:ext>
            </a:extLst>
          </p:cNvPr>
          <p:cNvPicPr>
            <a:picLocks/>
          </p:cNvPicPr>
          <p:nvPr userDrawn="1"/>
        </p:nvPicPr>
        <p:blipFill>
          <a:blip r:embed="rId2">
            <a:alphaModFix amt="10000"/>
            <a:extLst/>
          </a:blip>
          <a:stretch>
            <a:fillRect/>
          </a:stretch>
        </p:blipFill>
        <p:spPr>
          <a:xfrm>
            <a:off x="8125883" y="0"/>
            <a:ext cx="4062942" cy="2339975"/>
          </a:xfrm>
          <a:prstGeom prst="rect">
            <a:avLst/>
          </a:prstGeom>
          <a:solidFill>
            <a:schemeClr val="bg1">
              <a:lumMod val="95000"/>
              <a:alpha val="23000"/>
            </a:schemeClr>
          </a:solidFill>
          <a:ln w="12700">
            <a:miter lim="400000"/>
          </a:ln>
        </p:spPr>
      </p:pic>
      <p:sp>
        <p:nvSpPr>
          <p:cNvPr id="5" name="Picture Placeholder 4">
            <a:extLst>
              <a:ext uri="{FF2B5EF4-FFF2-40B4-BE49-F238E27FC236}">
                <a16:creationId xmlns:a16="http://schemas.microsoft.com/office/drawing/2014/main" id="{8D6360DF-9742-442E-AE88-2DB3B71B4A3E}"/>
              </a:ext>
            </a:extLst>
          </p:cNvPr>
          <p:cNvSpPr>
            <a:spLocks noGrp="1"/>
          </p:cNvSpPr>
          <p:nvPr>
            <p:ph type="pic" sz="quarter" idx="15"/>
          </p:nvPr>
        </p:nvSpPr>
        <p:spPr>
          <a:xfrm>
            <a:off x="0" y="0"/>
            <a:ext cx="4062942" cy="2339975"/>
          </a:xfrm>
        </p:spPr>
        <p:txBody>
          <a:bodyPr anchor="ctr"/>
          <a:lstStyle>
            <a:lvl1pPr marL="0" indent="0" algn="ctr">
              <a:buNone/>
              <a:defRPr>
                <a:solidFill>
                  <a:schemeClr val="bg1"/>
                </a:solidFill>
              </a:defRPr>
            </a:lvl1pPr>
          </a:lstStyle>
          <a:p>
            <a:endParaRPr lang="en-IN"/>
          </a:p>
        </p:txBody>
      </p:sp>
      <p:sp>
        <p:nvSpPr>
          <p:cNvPr id="45" name="Picture Placeholder 4">
            <a:extLst>
              <a:ext uri="{FF2B5EF4-FFF2-40B4-BE49-F238E27FC236}">
                <a16:creationId xmlns:a16="http://schemas.microsoft.com/office/drawing/2014/main" id="{041303AD-6191-4264-8948-CC718D912FFE}"/>
              </a:ext>
            </a:extLst>
          </p:cNvPr>
          <p:cNvSpPr>
            <a:spLocks noGrp="1"/>
          </p:cNvSpPr>
          <p:nvPr>
            <p:ph type="pic" sz="quarter" idx="16"/>
          </p:nvPr>
        </p:nvSpPr>
        <p:spPr>
          <a:xfrm>
            <a:off x="4062942" y="0"/>
            <a:ext cx="4062942" cy="2339975"/>
          </a:xfrm>
        </p:spPr>
        <p:txBody>
          <a:bodyPr anchor="ctr"/>
          <a:lstStyle>
            <a:lvl1pPr marL="0" indent="0" algn="ctr">
              <a:buNone/>
              <a:defRPr>
                <a:solidFill>
                  <a:schemeClr val="bg1"/>
                </a:solidFill>
              </a:defRPr>
            </a:lvl1pPr>
          </a:lstStyle>
          <a:p>
            <a:endParaRPr lang="en-IN"/>
          </a:p>
        </p:txBody>
      </p:sp>
      <p:sp>
        <p:nvSpPr>
          <p:cNvPr id="46" name="Picture Placeholder 4">
            <a:extLst>
              <a:ext uri="{FF2B5EF4-FFF2-40B4-BE49-F238E27FC236}">
                <a16:creationId xmlns:a16="http://schemas.microsoft.com/office/drawing/2014/main" id="{58AAA3EF-FD0B-47A0-A76A-B32A934D43F8}"/>
              </a:ext>
            </a:extLst>
          </p:cNvPr>
          <p:cNvSpPr>
            <a:spLocks noGrp="1"/>
          </p:cNvSpPr>
          <p:nvPr>
            <p:ph type="pic" sz="quarter" idx="17"/>
          </p:nvPr>
        </p:nvSpPr>
        <p:spPr>
          <a:xfrm>
            <a:off x="8125883" y="0"/>
            <a:ext cx="4062942" cy="2339975"/>
          </a:xfrm>
        </p:spPr>
        <p:txBody>
          <a:bodyPr anchor="ctr"/>
          <a:lstStyle>
            <a:lvl1pPr marL="0" indent="0" algn="ctr">
              <a:buNone/>
              <a:defRPr>
                <a:solidFill>
                  <a:schemeClr val="bg1"/>
                </a:solidFill>
              </a:defRPr>
            </a:lvl1pPr>
          </a:lstStyle>
          <a:p>
            <a:endParaRPr lang="en-IN" dirty="0"/>
          </a:p>
        </p:txBody>
      </p:sp>
      <p:sp>
        <p:nvSpPr>
          <p:cNvPr id="47" name="Picture Placeholder 4">
            <a:extLst>
              <a:ext uri="{FF2B5EF4-FFF2-40B4-BE49-F238E27FC236}">
                <a16:creationId xmlns:a16="http://schemas.microsoft.com/office/drawing/2014/main" id="{868E5C96-A037-4C34-ACC3-EB7CBF82FEB5}"/>
              </a:ext>
            </a:extLst>
          </p:cNvPr>
          <p:cNvSpPr>
            <a:spLocks noGrp="1"/>
          </p:cNvSpPr>
          <p:nvPr>
            <p:ph type="pic" sz="quarter" idx="18"/>
          </p:nvPr>
        </p:nvSpPr>
        <p:spPr>
          <a:xfrm>
            <a:off x="0" y="2339975"/>
            <a:ext cx="4062942" cy="2339975"/>
          </a:xfrm>
        </p:spPr>
        <p:txBody>
          <a:bodyPr anchor="ctr"/>
          <a:lstStyle>
            <a:lvl1pPr marL="0" indent="0" algn="ctr">
              <a:buNone/>
              <a:defRPr>
                <a:solidFill>
                  <a:schemeClr val="bg1"/>
                </a:solidFill>
              </a:defRPr>
            </a:lvl1pPr>
          </a:lstStyle>
          <a:p>
            <a:endParaRPr lang="en-IN" dirty="0"/>
          </a:p>
        </p:txBody>
      </p:sp>
      <p:sp>
        <p:nvSpPr>
          <p:cNvPr id="48" name="Picture Placeholder 4">
            <a:extLst>
              <a:ext uri="{FF2B5EF4-FFF2-40B4-BE49-F238E27FC236}">
                <a16:creationId xmlns:a16="http://schemas.microsoft.com/office/drawing/2014/main" id="{AC0BDF80-A87B-4DE0-BE30-F17B5928361D}"/>
              </a:ext>
            </a:extLst>
          </p:cNvPr>
          <p:cNvSpPr>
            <a:spLocks noGrp="1"/>
          </p:cNvSpPr>
          <p:nvPr>
            <p:ph type="pic" sz="quarter" idx="19"/>
          </p:nvPr>
        </p:nvSpPr>
        <p:spPr>
          <a:xfrm>
            <a:off x="8125883" y="2339975"/>
            <a:ext cx="4062942" cy="2339975"/>
          </a:xfrm>
        </p:spPr>
        <p:txBody>
          <a:bodyPr anchor="ctr"/>
          <a:lstStyle>
            <a:lvl1pPr marL="0" indent="0" algn="ctr">
              <a:buNone/>
              <a:defRPr>
                <a:solidFill>
                  <a:schemeClr val="bg1"/>
                </a:solidFill>
              </a:defRPr>
            </a:lvl1pPr>
          </a:lstStyle>
          <a:p>
            <a:endParaRPr lang="en-IN" dirty="0"/>
          </a:p>
        </p:txBody>
      </p:sp>
      <p:sp>
        <p:nvSpPr>
          <p:cNvPr id="49" name="Picture Placeholder 4">
            <a:extLst>
              <a:ext uri="{FF2B5EF4-FFF2-40B4-BE49-F238E27FC236}">
                <a16:creationId xmlns:a16="http://schemas.microsoft.com/office/drawing/2014/main" id="{127731D6-ACF5-483D-86B6-223F821E6971}"/>
              </a:ext>
            </a:extLst>
          </p:cNvPr>
          <p:cNvSpPr>
            <a:spLocks noGrp="1"/>
          </p:cNvSpPr>
          <p:nvPr>
            <p:ph type="pic" sz="quarter" idx="20"/>
          </p:nvPr>
        </p:nvSpPr>
        <p:spPr>
          <a:xfrm>
            <a:off x="0" y="4679950"/>
            <a:ext cx="4062942" cy="2339975"/>
          </a:xfrm>
        </p:spPr>
        <p:txBody>
          <a:bodyPr anchor="ctr"/>
          <a:lstStyle>
            <a:lvl1pPr marL="0" indent="0" algn="ctr">
              <a:buNone/>
              <a:defRPr>
                <a:solidFill>
                  <a:schemeClr val="bg1"/>
                </a:solidFill>
              </a:defRPr>
            </a:lvl1pPr>
          </a:lstStyle>
          <a:p>
            <a:endParaRPr lang="en-IN" dirty="0"/>
          </a:p>
        </p:txBody>
      </p:sp>
      <p:sp>
        <p:nvSpPr>
          <p:cNvPr id="50" name="Picture Placeholder 4">
            <a:extLst>
              <a:ext uri="{FF2B5EF4-FFF2-40B4-BE49-F238E27FC236}">
                <a16:creationId xmlns:a16="http://schemas.microsoft.com/office/drawing/2014/main" id="{3B6AAB31-613E-4F4B-BC49-5D7D467A2F1D}"/>
              </a:ext>
            </a:extLst>
          </p:cNvPr>
          <p:cNvSpPr>
            <a:spLocks noGrp="1"/>
          </p:cNvSpPr>
          <p:nvPr>
            <p:ph type="pic" sz="quarter" idx="21"/>
          </p:nvPr>
        </p:nvSpPr>
        <p:spPr>
          <a:xfrm>
            <a:off x="4062942" y="4679950"/>
            <a:ext cx="4062942" cy="2339975"/>
          </a:xfrm>
        </p:spPr>
        <p:txBody>
          <a:bodyPr anchor="ctr"/>
          <a:lstStyle>
            <a:lvl1pPr marL="0" indent="0" algn="ctr">
              <a:buNone/>
              <a:defRPr>
                <a:solidFill>
                  <a:schemeClr val="bg1"/>
                </a:solidFill>
              </a:defRPr>
            </a:lvl1pPr>
          </a:lstStyle>
          <a:p>
            <a:endParaRPr lang="en-IN" dirty="0"/>
          </a:p>
        </p:txBody>
      </p:sp>
      <p:sp>
        <p:nvSpPr>
          <p:cNvPr id="51" name="Picture Placeholder 4">
            <a:extLst>
              <a:ext uri="{FF2B5EF4-FFF2-40B4-BE49-F238E27FC236}">
                <a16:creationId xmlns:a16="http://schemas.microsoft.com/office/drawing/2014/main" id="{71054C18-1D3D-44DA-9551-E246CCAA6EC3}"/>
              </a:ext>
            </a:extLst>
          </p:cNvPr>
          <p:cNvSpPr>
            <a:spLocks noGrp="1"/>
          </p:cNvSpPr>
          <p:nvPr>
            <p:ph type="pic" sz="quarter" idx="22"/>
          </p:nvPr>
        </p:nvSpPr>
        <p:spPr>
          <a:xfrm>
            <a:off x="8125883" y="4679950"/>
            <a:ext cx="4062942" cy="2339975"/>
          </a:xfrm>
        </p:spPr>
        <p:txBody>
          <a:bodyPr anchor="ctr"/>
          <a:lstStyle>
            <a:lvl1pPr marL="0" indent="0" algn="ctr">
              <a:buNone/>
              <a:defRPr>
                <a:solidFill>
                  <a:schemeClr val="bg1"/>
                </a:solidFill>
              </a:defRPr>
            </a:lvl1pPr>
          </a:lstStyle>
          <a:p>
            <a:endParaRPr lang="en-IN" dirty="0"/>
          </a:p>
        </p:txBody>
      </p:sp>
      <p:sp>
        <p:nvSpPr>
          <p:cNvPr id="42" name="Rectangle">
            <a:extLst>
              <a:ext uri="{FF2B5EF4-FFF2-40B4-BE49-F238E27FC236}">
                <a16:creationId xmlns:a16="http://schemas.microsoft.com/office/drawing/2014/main" id="{A2DBADD2-9120-49B0-A13A-98764E23F4D6}"/>
              </a:ext>
            </a:extLst>
          </p:cNvPr>
          <p:cNvSpPr/>
          <p:nvPr userDrawn="1"/>
        </p:nvSpPr>
        <p:spPr>
          <a:xfrm>
            <a:off x="4062942" y="2339975"/>
            <a:ext cx="4062942" cy="2339975"/>
          </a:xfrm>
          <a:prstGeom prst="rect">
            <a:avLst/>
          </a:prstGeom>
          <a:solidFill>
            <a:schemeClr val="accent1"/>
          </a:solidFill>
          <a:ln>
            <a:noFill/>
          </a:ln>
          <a:effectLst>
            <a:outerShdw blurRad="647700" sx="106000" sy="106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sz="12527">
              <a:solidFill>
                <a:schemeClr val="lt1"/>
              </a:solidFill>
            </a:endParaRPr>
          </a:p>
        </p:txBody>
      </p:sp>
      <p:sp>
        <p:nvSpPr>
          <p:cNvPr id="44" name="Text Placeholder 15">
            <a:extLst>
              <a:ext uri="{FF2B5EF4-FFF2-40B4-BE49-F238E27FC236}">
                <a16:creationId xmlns:a16="http://schemas.microsoft.com/office/drawing/2014/main" id="{CD669BF5-0694-4C24-B8D7-26A59E855882}"/>
              </a:ext>
            </a:extLst>
          </p:cNvPr>
          <p:cNvSpPr>
            <a:spLocks noGrp="1"/>
          </p:cNvSpPr>
          <p:nvPr>
            <p:ph type="body" sz="quarter" idx="14" hasCustomPrompt="1"/>
          </p:nvPr>
        </p:nvSpPr>
        <p:spPr>
          <a:xfrm>
            <a:off x="4233345" y="2510223"/>
            <a:ext cx="3724551" cy="1989730"/>
          </a:xfrm>
        </p:spPr>
        <p:txBody>
          <a:bodyPr anchor="ctr">
            <a:noAutofit/>
          </a:bodyPr>
          <a:lstStyle>
            <a:lvl1pPr marL="0" indent="0" algn="ctr">
              <a:buNone/>
              <a:defRPr sz="2349" b="1" i="1">
                <a:solidFill>
                  <a:schemeClr val="bg1"/>
                </a:solidFill>
                <a:latin typeface="+mj-lt"/>
              </a:defRPr>
            </a:lvl1pPr>
            <a:lvl2pPr marL="894896" indent="0">
              <a:buNone/>
              <a:defRPr sz="1958"/>
            </a:lvl2pPr>
            <a:lvl3pPr marL="1789793" indent="0">
              <a:buNone/>
              <a:defRPr sz="1761"/>
            </a:lvl3pPr>
            <a:lvl4pPr marL="2684689" indent="0">
              <a:buNone/>
              <a:defRPr sz="1566"/>
            </a:lvl4pPr>
            <a:lvl5pPr marL="3579585" indent="0">
              <a:buNone/>
              <a:defRPr sz="1174"/>
            </a:lvl5pPr>
          </a:lstStyle>
          <a:p>
            <a:pPr lvl="0"/>
            <a:r>
              <a:rPr lang="en-IN" dirty="0"/>
              <a:t>Lorem ipsum </a:t>
            </a:r>
            <a:r>
              <a:rPr lang="en-IN" dirty="0" err="1"/>
              <a:t>dolor</a:t>
            </a:r>
            <a:r>
              <a:rPr lang="en-IN" dirty="0"/>
              <a:t> sit amet, sea </a:t>
            </a:r>
            <a:r>
              <a:rPr lang="en-IN" dirty="0" err="1"/>
              <a:t>putant</a:t>
            </a:r>
            <a:r>
              <a:rPr lang="en-IN" dirty="0"/>
              <a:t> </a:t>
            </a:r>
            <a:r>
              <a:rPr lang="en-IN" dirty="0" err="1"/>
              <a:t>inermis</a:t>
            </a:r>
            <a:r>
              <a:rPr lang="en-IN" dirty="0"/>
              <a:t> </a:t>
            </a:r>
            <a:r>
              <a:rPr lang="en-IN" dirty="0" err="1"/>
              <a:t>eu</a:t>
            </a:r>
            <a:r>
              <a:rPr lang="en-IN" dirty="0"/>
              <a:t>, </a:t>
            </a:r>
            <a:r>
              <a:rPr lang="en-IN" dirty="0" err="1"/>
              <a:t>quidam</a:t>
            </a:r>
            <a:r>
              <a:rPr lang="en-IN" dirty="0"/>
              <a:t> </a:t>
            </a:r>
            <a:r>
              <a:rPr lang="en-IN" dirty="0" err="1"/>
              <a:t>nemore</a:t>
            </a:r>
            <a:r>
              <a:rPr lang="en-IN" dirty="0"/>
              <a:t> </a:t>
            </a:r>
            <a:r>
              <a:rPr lang="en-IN" dirty="0" err="1"/>
              <a:t>appareat</a:t>
            </a:r>
            <a:r>
              <a:rPr lang="en-IN" dirty="0"/>
              <a:t> cum an.</a:t>
            </a:r>
            <a:endParaRPr lang="en-US" dirty="0"/>
          </a:p>
        </p:txBody>
      </p:sp>
      <p:sp>
        <p:nvSpPr>
          <p:cNvPr id="24" name="Footer Placeholder 4">
            <a:extLst>
              <a:ext uri="{FF2B5EF4-FFF2-40B4-BE49-F238E27FC236}">
                <a16:creationId xmlns:a16="http://schemas.microsoft.com/office/drawing/2014/main" id="{8D7A7367-1602-44E7-B4C9-15AA083BAEA0}"/>
              </a:ext>
            </a:extLst>
          </p:cNvPr>
          <p:cNvSpPr>
            <a:spLocks noGrp="1"/>
          </p:cNvSpPr>
          <p:nvPr>
            <p:ph type="ftr" sz="quarter" idx="3"/>
          </p:nvPr>
        </p:nvSpPr>
        <p:spPr>
          <a:xfrm>
            <a:off x="585788" y="6549420"/>
            <a:ext cx="4371481" cy="373747"/>
          </a:xfrm>
          <a:prstGeom prst="rect">
            <a:avLst/>
          </a:prstGeom>
        </p:spPr>
        <p:txBody>
          <a:bodyPr vert="horz" lIns="91440" tIns="45720" rIns="91440" bIns="45720" rtlCol="0" anchor="ctr"/>
          <a:lstStyle>
            <a:lvl1pPr algn="l">
              <a:defRPr sz="1077">
                <a:solidFill>
                  <a:schemeClr val="bg1"/>
                </a:solidFill>
                <a:latin typeface="+mn-lt"/>
              </a:defRPr>
            </a:lvl1pPr>
          </a:lstStyle>
          <a:p>
            <a:r>
              <a:rPr lang="en-IN" dirty="0"/>
              <a:t>© 2018. DesignTech Systems | Confidential | All rights reserved.</a:t>
            </a:r>
          </a:p>
        </p:txBody>
      </p:sp>
      <p:sp>
        <p:nvSpPr>
          <p:cNvPr id="25" name="Slide Number Placeholder 5">
            <a:extLst>
              <a:ext uri="{FF2B5EF4-FFF2-40B4-BE49-F238E27FC236}">
                <a16:creationId xmlns:a16="http://schemas.microsoft.com/office/drawing/2014/main" id="{79512C43-293B-4584-9180-3C6D9B85D8A3}"/>
              </a:ext>
            </a:extLst>
          </p:cNvPr>
          <p:cNvSpPr>
            <a:spLocks noGrp="1"/>
          </p:cNvSpPr>
          <p:nvPr>
            <p:ph type="sldNum" sz="quarter" idx="4"/>
          </p:nvPr>
        </p:nvSpPr>
        <p:spPr>
          <a:xfrm>
            <a:off x="11272372" y="6549420"/>
            <a:ext cx="582106" cy="373747"/>
          </a:xfrm>
          <a:prstGeom prst="rect">
            <a:avLst/>
          </a:prstGeom>
        </p:spPr>
        <p:txBody>
          <a:bodyPr vert="horz" lIns="91440" tIns="45720" rIns="91440" bIns="45720" rtlCol="0" anchor="ctr"/>
          <a:lstStyle>
            <a:lvl1pPr algn="r">
              <a:defRPr sz="1077">
                <a:solidFill>
                  <a:schemeClr val="bg1"/>
                </a:solidFill>
                <a:latin typeface="+mn-lt"/>
              </a:defRPr>
            </a:lvl1pPr>
          </a:lstStyle>
          <a:p>
            <a:fld id="{A7C40318-9624-4AE6-AFF3-4E255C8DBAAC}" type="slidenum">
              <a:rPr lang="en-IN" smtClean="0"/>
              <a:pPr/>
              <a:t>‹#›</a:t>
            </a:fld>
            <a:endParaRPr lang="en-IN" dirty="0"/>
          </a:p>
        </p:txBody>
      </p:sp>
      <p:grpSp>
        <p:nvGrpSpPr>
          <p:cNvPr id="32" name="Group 4">
            <a:extLst>
              <a:ext uri="{FF2B5EF4-FFF2-40B4-BE49-F238E27FC236}">
                <a16:creationId xmlns:a16="http://schemas.microsoft.com/office/drawing/2014/main" id="{54CFA34F-E526-4470-97B0-E77887AAB567}"/>
              </a:ext>
            </a:extLst>
          </p:cNvPr>
          <p:cNvGrpSpPr>
            <a:grpSpLocks noChangeAspect="1"/>
          </p:cNvGrpSpPr>
          <p:nvPr userDrawn="1"/>
        </p:nvGrpSpPr>
        <p:grpSpPr bwMode="auto">
          <a:xfrm>
            <a:off x="10159478" y="238954"/>
            <a:ext cx="1615964" cy="465031"/>
            <a:chOff x="734" y="-53"/>
            <a:chExt cx="4024" cy="1158"/>
          </a:xfrm>
          <a:solidFill>
            <a:schemeClr val="bg1"/>
          </a:solidFill>
        </p:grpSpPr>
        <p:sp>
          <p:nvSpPr>
            <p:cNvPr id="34" name="Oval 5">
              <a:extLst>
                <a:ext uri="{FF2B5EF4-FFF2-40B4-BE49-F238E27FC236}">
                  <a16:creationId xmlns:a16="http://schemas.microsoft.com/office/drawing/2014/main" id="{3D7C1943-E7C0-497B-BCCF-070A2456C00B}"/>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35" name="Freeform 6">
              <a:extLst>
                <a:ext uri="{FF2B5EF4-FFF2-40B4-BE49-F238E27FC236}">
                  <a16:creationId xmlns:a16="http://schemas.microsoft.com/office/drawing/2014/main" id="{1B4A2F9A-C311-41B9-9C7E-EBCB3227AFF9}"/>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36" name="Freeform 7">
              <a:extLst>
                <a:ext uri="{FF2B5EF4-FFF2-40B4-BE49-F238E27FC236}">
                  <a16:creationId xmlns:a16="http://schemas.microsoft.com/office/drawing/2014/main" id="{413181E5-034A-415B-BA71-01C2FFEFDD0C}"/>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52" name="Freeform 8">
              <a:extLst>
                <a:ext uri="{FF2B5EF4-FFF2-40B4-BE49-F238E27FC236}">
                  <a16:creationId xmlns:a16="http://schemas.microsoft.com/office/drawing/2014/main" id="{2B068D24-F8BC-4F36-B8F2-3FB67CC445E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1571940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7EF4A6CD-4F29-4F6A-B400-7DBE9020C946}"/>
              </a:ext>
            </a:extLst>
          </p:cNvPr>
          <p:cNvSpPr>
            <a:spLocks noGrp="1"/>
          </p:cNvSpPr>
          <p:nvPr>
            <p:ph type="title"/>
          </p:nvPr>
        </p:nvSpPr>
        <p:spPr>
          <a:xfrm>
            <a:off x="586741" y="166633"/>
            <a:ext cx="11277897" cy="628650"/>
          </a:xfrm>
        </p:spPr>
        <p:txBody>
          <a:bodyPr anchor="ctr">
            <a:normAutofit/>
          </a:bodyPr>
          <a:lstStyle>
            <a:lvl1pPr>
              <a:defRPr sz="3132">
                <a:latin typeface="+mj-lt"/>
              </a:defRPr>
            </a:lvl1pPr>
          </a:lstStyle>
          <a:p>
            <a:r>
              <a:rPr lang="en-US" dirty="0"/>
              <a:t>Click to edit Master title style</a:t>
            </a:r>
          </a:p>
        </p:txBody>
      </p:sp>
      <p:sp>
        <p:nvSpPr>
          <p:cNvPr id="9" name="Footer Placeholder 4">
            <a:extLst>
              <a:ext uri="{FF2B5EF4-FFF2-40B4-BE49-F238E27FC236}">
                <a16:creationId xmlns:a16="http://schemas.microsoft.com/office/drawing/2014/main" id="{063F479E-FC56-493E-A6D4-0D7E14C68DD0}"/>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F3829D7B-0F76-4053-85D8-11731508E792}"/>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122060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A3C6BB9-03EE-4B51-8554-E36F72A187E9}"/>
              </a:ext>
            </a:extLst>
          </p:cNvPr>
          <p:cNvSpPr>
            <a:spLocks noGrp="1"/>
          </p:cNvSpPr>
          <p:nvPr>
            <p:ph type="title"/>
          </p:nvPr>
        </p:nvSpPr>
        <p:spPr>
          <a:xfrm>
            <a:off x="586741" y="166633"/>
            <a:ext cx="11277897" cy="628650"/>
          </a:xfrm>
        </p:spPr>
        <p:txBody>
          <a:bodyPr anchor="ctr">
            <a:normAutofit/>
          </a:bodyPr>
          <a:lstStyle>
            <a:lvl1pPr>
              <a:defRPr sz="3132">
                <a:latin typeface="+mj-lt"/>
              </a:defRPr>
            </a:lvl1pPr>
          </a:lstStyle>
          <a:p>
            <a:r>
              <a:rPr lang="en-US" dirty="0"/>
              <a:t>Click to edit Master title style</a:t>
            </a:r>
          </a:p>
        </p:txBody>
      </p:sp>
      <p:sp>
        <p:nvSpPr>
          <p:cNvPr id="9" name="Footer Placeholder 4">
            <a:extLst>
              <a:ext uri="{FF2B5EF4-FFF2-40B4-BE49-F238E27FC236}">
                <a16:creationId xmlns:a16="http://schemas.microsoft.com/office/drawing/2014/main" id="{F1584D72-E9FD-4472-B3AE-8FB6B6337024}"/>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10" name="Slide Number Placeholder 5">
            <a:extLst>
              <a:ext uri="{FF2B5EF4-FFF2-40B4-BE49-F238E27FC236}">
                <a16:creationId xmlns:a16="http://schemas.microsoft.com/office/drawing/2014/main" id="{8A5DDDED-F11C-4C36-A5D5-C4F03A3A39FA}"/>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3634477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6663E011-EF68-4B58-9075-F9E4305CD5C2}"/>
              </a:ext>
            </a:extLst>
          </p:cNvPr>
          <p:cNvSpPr>
            <a:spLocks noGrp="1"/>
          </p:cNvSpPr>
          <p:nvPr>
            <p:ph type="ftr" sz="quarter" idx="3"/>
          </p:nvPr>
        </p:nvSpPr>
        <p:spPr>
          <a:xfrm>
            <a:off x="583656"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6" name="Slide Number Placeholder 5">
            <a:extLst>
              <a:ext uri="{FF2B5EF4-FFF2-40B4-BE49-F238E27FC236}">
                <a16:creationId xmlns:a16="http://schemas.microsoft.com/office/drawing/2014/main" id="{FCD67572-A88C-4E26-910C-D93400B7283F}"/>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20712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4E99BD25-C4E0-43A1-83A3-B650F667B4ED}"/>
              </a:ext>
            </a:extLst>
          </p:cNvPr>
          <p:cNvSpPr>
            <a:spLocks noGrp="1"/>
          </p:cNvSpPr>
          <p:nvPr>
            <p:ph type="ftr" sz="quarter" idx="3"/>
          </p:nvPr>
        </p:nvSpPr>
        <p:spPr>
          <a:xfrm>
            <a:off x="593817"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6" name="Slide Number Placeholder 5">
            <a:extLst>
              <a:ext uri="{FF2B5EF4-FFF2-40B4-BE49-F238E27FC236}">
                <a16:creationId xmlns:a16="http://schemas.microsoft.com/office/drawing/2014/main" id="{406166D4-2EC2-459E-8CC9-E39A12F0A39D}"/>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77490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EC8A92B-43FD-46A4-86BF-257379CA0AC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bwMode="white">
          <a:xfrm>
            <a:off x="0" y="0"/>
            <a:ext cx="12188825" cy="7019925"/>
          </a:xfrm>
          <a:prstGeom prst="rect">
            <a:avLst/>
          </a:prstGeom>
          <a:solidFill>
            <a:schemeClr val="bg1"/>
          </a:solidFill>
          <a:ln>
            <a:noFill/>
          </a:ln>
          <a:effectLst/>
        </p:spPr>
      </p:sp>
      <p:pic>
        <p:nvPicPr>
          <p:cNvPr id="4" name="Picture 3" descr="A computer on a table&#10;&#10;Description generated with high confidence">
            <a:extLst>
              <a:ext uri="{FF2B5EF4-FFF2-40B4-BE49-F238E27FC236}">
                <a16:creationId xmlns:a16="http://schemas.microsoft.com/office/drawing/2014/main" id="{379260E3-1CA9-46BA-98BE-7AD0C872B23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88825" cy="7019926"/>
          </a:xfrm>
          <a:prstGeom prst="rect">
            <a:avLst/>
          </a:prstGeom>
        </p:spPr>
      </p:pic>
      <p:sp>
        <p:nvSpPr>
          <p:cNvPr id="16" name="Rectangle 15">
            <a:extLst>
              <a:ext uri="{FF2B5EF4-FFF2-40B4-BE49-F238E27FC236}">
                <a16:creationId xmlns:a16="http://schemas.microsoft.com/office/drawing/2014/main" id="{E90AA076-00A6-4688-A761-EE2D6FA11457}"/>
              </a:ext>
            </a:extLst>
          </p:cNvPr>
          <p:cNvSpPr/>
          <p:nvPr userDrawn="1"/>
        </p:nvSpPr>
        <p:spPr>
          <a:xfrm>
            <a:off x="2" y="-1"/>
            <a:ext cx="12188822" cy="7019927"/>
          </a:xfrm>
          <a:prstGeom prst="rect">
            <a:avLst/>
          </a:prstGeom>
          <a:gradFill flip="none" rotWithShape="1">
            <a:gsLst>
              <a:gs pos="0">
                <a:schemeClr val="accent1">
                  <a:alpha val="98000"/>
                </a:schemeClr>
              </a:gs>
              <a:gs pos="40000">
                <a:srgbClr val="AA3C40">
                  <a:alpha val="67000"/>
                </a:srgbClr>
              </a:gs>
              <a:gs pos="100000">
                <a:schemeClr val="accent2">
                  <a:alpha val="84000"/>
                </a:schemeClr>
              </a:gs>
              <a:gs pos="71000">
                <a:schemeClr val="tx1">
                  <a:alpha val="6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527" dirty="0"/>
              <a:t>  </a:t>
            </a:r>
          </a:p>
        </p:txBody>
      </p:sp>
      <p:sp>
        <p:nvSpPr>
          <p:cNvPr id="5" name="Rectangle 4">
            <a:extLst>
              <a:ext uri="{FF2B5EF4-FFF2-40B4-BE49-F238E27FC236}">
                <a16:creationId xmlns:a16="http://schemas.microsoft.com/office/drawing/2014/main" id="{E2F7C056-E619-4A18-9369-BC34738E1225}"/>
              </a:ext>
            </a:extLst>
          </p:cNvPr>
          <p:cNvSpPr/>
          <p:nvPr userDrawn="1"/>
        </p:nvSpPr>
        <p:spPr>
          <a:xfrm>
            <a:off x="-1" y="0"/>
            <a:ext cx="12188827" cy="2696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grpSp>
        <p:nvGrpSpPr>
          <p:cNvPr id="8" name="Group 4">
            <a:extLst>
              <a:ext uri="{FF2B5EF4-FFF2-40B4-BE49-F238E27FC236}">
                <a16:creationId xmlns:a16="http://schemas.microsoft.com/office/drawing/2014/main" id="{4779220D-ECD4-408A-87BE-325D9BAC0C56}"/>
              </a:ext>
            </a:extLst>
          </p:cNvPr>
          <p:cNvGrpSpPr>
            <a:grpSpLocks noChangeAspect="1"/>
          </p:cNvGrpSpPr>
          <p:nvPr userDrawn="1"/>
        </p:nvGrpSpPr>
        <p:grpSpPr bwMode="auto">
          <a:xfrm>
            <a:off x="7404441" y="690881"/>
            <a:ext cx="4370022" cy="1257574"/>
            <a:chOff x="734" y="-53"/>
            <a:chExt cx="4024" cy="1158"/>
          </a:xfrm>
        </p:grpSpPr>
        <p:sp>
          <p:nvSpPr>
            <p:cNvPr id="9" name="Oval 5">
              <a:extLst>
                <a:ext uri="{FF2B5EF4-FFF2-40B4-BE49-F238E27FC236}">
                  <a16:creationId xmlns:a16="http://schemas.microsoft.com/office/drawing/2014/main" id="{7EC5471C-B3DB-4C87-A652-5A8C861069BC}"/>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11" name="Freeform 6">
              <a:extLst>
                <a:ext uri="{FF2B5EF4-FFF2-40B4-BE49-F238E27FC236}">
                  <a16:creationId xmlns:a16="http://schemas.microsoft.com/office/drawing/2014/main" id="{5976FCA2-183F-4AA7-B682-A793E88FEA4B}"/>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2" name="Freeform 7">
              <a:extLst>
                <a:ext uri="{FF2B5EF4-FFF2-40B4-BE49-F238E27FC236}">
                  <a16:creationId xmlns:a16="http://schemas.microsoft.com/office/drawing/2014/main" id="{61D77369-088E-468C-B131-D317A98B589B}"/>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17" name="Freeform 8">
              <a:extLst>
                <a:ext uri="{FF2B5EF4-FFF2-40B4-BE49-F238E27FC236}">
                  <a16:creationId xmlns:a16="http://schemas.microsoft.com/office/drawing/2014/main" id="{D90B4770-B7C2-4451-B017-FC0C1FB7DAFB}"/>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
        <p:nvSpPr>
          <p:cNvPr id="19" name="Freeform 5">
            <a:extLst>
              <a:ext uri="{FF2B5EF4-FFF2-40B4-BE49-F238E27FC236}">
                <a16:creationId xmlns:a16="http://schemas.microsoft.com/office/drawing/2014/main" id="{E42275B9-342C-43D2-8672-948E1C6A3C67}"/>
              </a:ext>
            </a:extLst>
          </p:cNvPr>
          <p:cNvSpPr>
            <a:spLocks/>
          </p:cNvSpPr>
          <p:nvPr userDrawn="1"/>
        </p:nvSpPr>
        <p:spPr bwMode="auto">
          <a:xfrm rot="10800000">
            <a:off x="1" y="840926"/>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89494" tIns="44747" rIns="89494" bIns="44747" numCol="1" anchor="t" anchorCtr="0" compatLnSpc="1">
            <a:prstTxWarp prst="textNoShape">
              <a:avLst/>
            </a:prstTxWarp>
          </a:bodyPr>
          <a:lstStyle/>
          <a:p>
            <a:endParaRPr lang="en-IN" sz="1761"/>
          </a:p>
        </p:txBody>
      </p:sp>
      <p:sp>
        <p:nvSpPr>
          <p:cNvPr id="2" name="Rectangle 1"/>
          <p:cNvSpPr/>
          <p:nvPr userDrawn="1"/>
        </p:nvSpPr>
        <p:spPr>
          <a:xfrm>
            <a:off x="2213350" y="3749825"/>
            <a:ext cx="7762125" cy="2215991"/>
          </a:xfrm>
          <a:prstGeom prst="rect">
            <a:avLst/>
          </a:prstGeom>
        </p:spPr>
        <p:txBody>
          <a:bodyPr wrap="none">
            <a:spAutoFit/>
          </a:bodyPr>
          <a:lstStyle/>
          <a:p>
            <a:pPr algn="ctr"/>
            <a:r>
              <a:rPr lang="en-IN" sz="13505" b="1" dirty="0">
                <a:solidFill>
                  <a:schemeClr val="bg1"/>
                </a:solidFill>
                <a:latin typeface="+mj-lt"/>
              </a:rPr>
              <a:t>Thank You</a:t>
            </a:r>
          </a:p>
        </p:txBody>
      </p:sp>
    </p:spTree>
    <p:extLst>
      <p:ext uri="{BB962C8B-B14F-4D97-AF65-F5344CB8AC3E}">
        <p14:creationId xmlns:p14="http://schemas.microsoft.com/office/powerpoint/2010/main" val="173468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0FE01FCA-295C-4549-84E2-BD5AADAAFE09}"/>
              </a:ext>
            </a:extLst>
          </p:cNvPr>
          <p:cNvSpPr/>
          <p:nvPr userDrawn="1"/>
        </p:nvSpPr>
        <p:spPr>
          <a:xfrm>
            <a:off x="2589778"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4" name="Oval 23">
            <a:extLst>
              <a:ext uri="{FF2B5EF4-FFF2-40B4-BE49-F238E27FC236}">
                <a16:creationId xmlns:a16="http://schemas.microsoft.com/office/drawing/2014/main" id="{EDF87ECB-3B08-4713-9356-0D3CF379A607}"/>
              </a:ext>
            </a:extLst>
          </p:cNvPr>
          <p:cNvSpPr/>
          <p:nvPr userDrawn="1"/>
        </p:nvSpPr>
        <p:spPr>
          <a:xfrm>
            <a:off x="5411218"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5" name="Oval 24">
            <a:extLst>
              <a:ext uri="{FF2B5EF4-FFF2-40B4-BE49-F238E27FC236}">
                <a16:creationId xmlns:a16="http://schemas.microsoft.com/office/drawing/2014/main" id="{4028A2D1-30F4-4359-8263-05893E85BB13}"/>
              </a:ext>
            </a:extLst>
          </p:cNvPr>
          <p:cNvSpPr/>
          <p:nvPr userDrawn="1"/>
        </p:nvSpPr>
        <p:spPr>
          <a:xfrm>
            <a:off x="8232660"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8" name="Text Placeholder 37">
            <a:extLst>
              <a:ext uri="{FF2B5EF4-FFF2-40B4-BE49-F238E27FC236}">
                <a16:creationId xmlns:a16="http://schemas.microsoft.com/office/drawing/2014/main" id="{9CFBDC36-E874-4E91-ACBE-50770FF7DC73}"/>
              </a:ext>
            </a:extLst>
          </p:cNvPr>
          <p:cNvSpPr>
            <a:spLocks noGrp="1"/>
          </p:cNvSpPr>
          <p:nvPr>
            <p:ph type="body" sz="quarter" idx="21" hasCustomPrompt="1"/>
          </p:nvPr>
        </p:nvSpPr>
        <p:spPr>
          <a:xfrm>
            <a:off x="2037552" y="3560464"/>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29" name="Text Placeholder 41">
            <a:extLst>
              <a:ext uri="{FF2B5EF4-FFF2-40B4-BE49-F238E27FC236}">
                <a16:creationId xmlns:a16="http://schemas.microsoft.com/office/drawing/2014/main" id="{99462B34-8518-45EF-9D52-5D41D5E1B8D2}"/>
              </a:ext>
            </a:extLst>
          </p:cNvPr>
          <p:cNvSpPr>
            <a:spLocks noGrp="1"/>
          </p:cNvSpPr>
          <p:nvPr>
            <p:ph type="body" sz="quarter" idx="24" hasCustomPrompt="1"/>
          </p:nvPr>
        </p:nvSpPr>
        <p:spPr>
          <a:xfrm>
            <a:off x="2037551" y="4177343"/>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0" name="Text Placeholder 37">
            <a:extLst>
              <a:ext uri="{FF2B5EF4-FFF2-40B4-BE49-F238E27FC236}">
                <a16:creationId xmlns:a16="http://schemas.microsoft.com/office/drawing/2014/main" id="{1586D6F5-A96B-4FA6-BEEB-A35AF7C1CCE7}"/>
              </a:ext>
            </a:extLst>
          </p:cNvPr>
          <p:cNvSpPr>
            <a:spLocks noGrp="1"/>
          </p:cNvSpPr>
          <p:nvPr>
            <p:ph type="body" sz="quarter" idx="25" hasCustomPrompt="1"/>
          </p:nvPr>
        </p:nvSpPr>
        <p:spPr>
          <a:xfrm>
            <a:off x="4875778" y="3560464"/>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1" name="Text Placeholder 41">
            <a:extLst>
              <a:ext uri="{FF2B5EF4-FFF2-40B4-BE49-F238E27FC236}">
                <a16:creationId xmlns:a16="http://schemas.microsoft.com/office/drawing/2014/main" id="{4B61EC8B-EE25-4025-A16E-F5D969460DDC}"/>
              </a:ext>
            </a:extLst>
          </p:cNvPr>
          <p:cNvSpPr>
            <a:spLocks noGrp="1"/>
          </p:cNvSpPr>
          <p:nvPr>
            <p:ph type="body" sz="quarter" idx="26" hasCustomPrompt="1"/>
          </p:nvPr>
        </p:nvSpPr>
        <p:spPr>
          <a:xfrm>
            <a:off x="4875777" y="4177343"/>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2" name="Text Placeholder 37">
            <a:extLst>
              <a:ext uri="{FF2B5EF4-FFF2-40B4-BE49-F238E27FC236}">
                <a16:creationId xmlns:a16="http://schemas.microsoft.com/office/drawing/2014/main" id="{1418BC46-EFFF-4F1B-8E13-5F16B55EF8AB}"/>
              </a:ext>
            </a:extLst>
          </p:cNvPr>
          <p:cNvSpPr>
            <a:spLocks noGrp="1"/>
          </p:cNvSpPr>
          <p:nvPr>
            <p:ph type="body" sz="quarter" idx="27" hasCustomPrompt="1"/>
          </p:nvPr>
        </p:nvSpPr>
        <p:spPr>
          <a:xfrm>
            <a:off x="7714003" y="3566456"/>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4" name="Text Placeholder 41">
            <a:extLst>
              <a:ext uri="{FF2B5EF4-FFF2-40B4-BE49-F238E27FC236}">
                <a16:creationId xmlns:a16="http://schemas.microsoft.com/office/drawing/2014/main" id="{8B4734BC-21FC-4B58-BA39-F5BCA25A1D31}"/>
              </a:ext>
            </a:extLst>
          </p:cNvPr>
          <p:cNvSpPr>
            <a:spLocks noGrp="1"/>
          </p:cNvSpPr>
          <p:nvPr>
            <p:ph type="body" sz="quarter" idx="28" hasCustomPrompt="1"/>
          </p:nvPr>
        </p:nvSpPr>
        <p:spPr>
          <a:xfrm>
            <a:off x="7714004" y="4183334"/>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23" name="Title 1">
            <a:extLst>
              <a:ext uri="{FF2B5EF4-FFF2-40B4-BE49-F238E27FC236}">
                <a16:creationId xmlns:a16="http://schemas.microsoft.com/office/drawing/2014/main" id="{9FC2162A-4F15-4F47-9FA7-03228D4A7BE6}"/>
              </a:ext>
            </a:extLst>
          </p:cNvPr>
          <p:cNvSpPr>
            <a:spLocks noGrp="1"/>
          </p:cNvSpPr>
          <p:nvPr>
            <p:ph type="title"/>
          </p:nvPr>
        </p:nvSpPr>
        <p:spPr>
          <a:xfrm>
            <a:off x="586741" y="166633"/>
            <a:ext cx="11277897" cy="628650"/>
          </a:xfrm>
        </p:spPr>
        <p:txBody>
          <a:bodyPr anchor="ctr">
            <a:normAutofit/>
          </a:bodyPr>
          <a:lstStyle>
            <a:lvl1pPr>
              <a:defRPr sz="3132">
                <a:latin typeface="+mj-lt"/>
              </a:defRPr>
            </a:lvl1pPr>
          </a:lstStyle>
          <a:p>
            <a:r>
              <a:rPr lang="en-US" dirty="0"/>
              <a:t>Click to edit Master title style</a:t>
            </a:r>
          </a:p>
        </p:txBody>
      </p:sp>
      <p:sp>
        <p:nvSpPr>
          <p:cNvPr id="27" name="Footer Placeholder 4">
            <a:extLst>
              <a:ext uri="{FF2B5EF4-FFF2-40B4-BE49-F238E27FC236}">
                <a16:creationId xmlns:a16="http://schemas.microsoft.com/office/drawing/2014/main" id="{DC7EB203-B14D-4140-AC7B-15712D2C849D}"/>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33" name="Slide Number Placeholder 5">
            <a:extLst>
              <a:ext uri="{FF2B5EF4-FFF2-40B4-BE49-F238E27FC236}">
                <a16:creationId xmlns:a16="http://schemas.microsoft.com/office/drawing/2014/main" id="{9C2E1C8F-FEC1-4F5A-BEAE-AC70291C73CD}"/>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678914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9_Title Only">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0FE01FCA-295C-4549-84E2-BD5AADAAFE09}"/>
              </a:ext>
            </a:extLst>
          </p:cNvPr>
          <p:cNvSpPr/>
          <p:nvPr userDrawn="1"/>
        </p:nvSpPr>
        <p:spPr>
          <a:xfrm>
            <a:off x="2589778"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4" name="Oval 23">
            <a:extLst>
              <a:ext uri="{FF2B5EF4-FFF2-40B4-BE49-F238E27FC236}">
                <a16:creationId xmlns:a16="http://schemas.microsoft.com/office/drawing/2014/main" id="{EDF87ECB-3B08-4713-9356-0D3CF379A607}"/>
              </a:ext>
            </a:extLst>
          </p:cNvPr>
          <p:cNvSpPr/>
          <p:nvPr userDrawn="1"/>
        </p:nvSpPr>
        <p:spPr>
          <a:xfrm>
            <a:off x="5411218"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5" name="Oval 24">
            <a:extLst>
              <a:ext uri="{FF2B5EF4-FFF2-40B4-BE49-F238E27FC236}">
                <a16:creationId xmlns:a16="http://schemas.microsoft.com/office/drawing/2014/main" id="{4028A2D1-30F4-4359-8263-05893E85BB13}"/>
              </a:ext>
            </a:extLst>
          </p:cNvPr>
          <p:cNvSpPr/>
          <p:nvPr userDrawn="1"/>
        </p:nvSpPr>
        <p:spPr>
          <a:xfrm>
            <a:off x="8232660" y="1814889"/>
            <a:ext cx="1497698" cy="15334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368"/>
          </a:p>
        </p:txBody>
      </p:sp>
      <p:sp>
        <p:nvSpPr>
          <p:cNvPr id="28" name="Text Placeholder 37">
            <a:extLst>
              <a:ext uri="{FF2B5EF4-FFF2-40B4-BE49-F238E27FC236}">
                <a16:creationId xmlns:a16="http://schemas.microsoft.com/office/drawing/2014/main" id="{9CFBDC36-E874-4E91-ACBE-50770FF7DC73}"/>
              </a:ext>
            </a:extLst>
          </p:cNvPr>
          <p:cNvSpPr>
            <a:spLocks noGrp="1"/>
          </p:cNvSpPr>
          <p:nvPr>
            <p:ph type="body" sz="quarter" idx="21" hasCustomPrompt="1"/>
          </p:nvPr>
        </p:nvSpPr>
        <p:spPr>
          <a:xfrm>
            <a:off x="2037552" y="3560464"/>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29" name="Text Placeholder 41">
            <a:extLst>
              <a:ext uri="{FF2B5EF4-FFF2-40B4-BE49-F238E27FC236}">
                <a16:creationId xmlns:a16="http://schemas.microsoft.com/office/drawing/2014/main" id="{99462B34-8518-45EF-9D52-5D41D5E1B8D2}"/>
              </a:ext>
            </a:extLst>
          </p:cNvPr>
          <p:cNvSpPr>
            <a:spLocks noGrp="1"/>
          </p:cNvSpPr>
          <p:nvPr>
            <p:ph type="body" sz="quarter" idx="24" hasCustomPrompt="1"/>
          </p:nvPr>
        </p:nvSpPr>
        <p:spPr>
          <a:xfrm>
            <a:off x="2037551" y="4177343"/>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0" name="Text Placeholder 37">
            <a:extLst>
              <a:ext uri="{FF2B5EF4-FFF2-40B4-BE49-F238E27FC236}">
                <a16:creationId xmlns:a16="http://schemas.microsoft.com/office/drawing/2014/main" id="{1586D6F5-A96B-4FA6-BEEB-A35AF7C1CCE7}"/>
              </a:ext>
            </a:extLst>
          </p:cNvPr>
          <p:cNvSpPr>
            <a:spLocks noGrp="1"/>
          </p:cNvSpPr>
          <p:nvPr>
            <p:ph type="body" sz="quarter" idx="25" hasCustomPrompt="1"/>
          </p:nvPr>
        </p:nvSpPr>
        <p:spPr>
          <a:xfrm>
            <a:off x="4875778" y="3560464"/>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1" name="Text Placeholder 41">
            <a:extLst>
              <a:ext uri="{FF2B5EF4-FFF2-40B4-BE49-F238E27FC236}">
                <a16:creationId xmlns:a16="http://schemas.microsoft.com/office/drawing/2014/main" id="{4B61EC8B-EE25-4025-A16E-F5D969460DDC}"/>
              </a:ext>
            </a:extLst>
          </p:cNvPr>
          <p:cNvSpPr>
            <a:spLocks noGrp="1"/>
          </p:cNvSpPr>
          <p:nvPr>
            <p:ph type="body" sz="quarter" idx="26" hasCustomPrompt="1"/>
          </p:nvPr>
        </p:nvSpPr>
        <p:spPr>
          <a:xfrm>
            <a:off x="4875777" y="4177343"/>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32" name="Text Placeholder 37">
            <a:extLst>
              <a:ext uri="{FF2B5EF4-FFF2-40B4-BE49-F238E27FC236}">
                <a16:creationId xmlns:a16="http://schemas.microsoft.com/office/drawing/2014/main" id="{1418BC46-EFFF-4F1B-8E13-5F16B55EF8AB}"/>
              </a:ext>
            </a:extLst>
          </p:cNvPr>
          <p:cNvSpPr>
            <a:spLocks noGrp="1"/>
          </p:cNvSpPr>
          <p:nvPr>
            <p:ph type="body" sz="quarter" idx="27" hasCustomPrompt="1"/>
          </p:nvPr>
        </p:nvSpPr>
        <p:spPr>
          <a:xfrm>
            <a:off x="7714003" y="3566456"/>
            <a:ext cx="2565938" cy="467995"/>
          </a:xfrm>
        </p:spPr>
        <p:txBody>
          <a:bodyPr anchor="ctr">
            <a:noAutofit/>
          </a:bodyPr>
          <a:lstStyle>
            <a:lvl1pPr marL="0" indent="0" algn="ctr">
              <a:buNone/>
              <a:defRPr sz="2349" b="1">
                <a:solidFill>
                  <a:schemeClr val="accent1"/>
                </a:solidFill>
                <a:latin typeface="+mj-lt"/>
              </a:defRPr>
            </a:lvl1pPr>
            <a:lvl2pPr marL="894896" indent="0">
              <a:buNone/>
              <a:defRPr sz="2740"/>
            </a:lvl2pPr>
            <a:lvl3pPr marL="1789793" indent="0">
              <a:buNone/>
              <a:defRPr sz="2740"/>
            </a:lvl3pPr>
            <a:lvl4pPr marL="2684689" indent="0">
              <a:buNone/>
              <a:defRPr sz="2740"/>
            </a:lvl4pPr>
            <a:lvl5pPr marL="3579585" indent="0">
              <a:buNone/>
              <a:defRPr sz="2740"/>
            </a:lvl5pPr>
          </a:lstStyle>
          <a:p>
            <a:pPr lvl="0"/>
            <a:r>
              <a:rPr lang="en-US" dirty="0"/>
              <a:t>Lorem Ipsum</a:t>
            </a:r>
          </a:p>
        </p:txBody>
      </p:sp>
      <p:sp>
        <p:nvSpPr>
          <p:cNvPr id="34" name="Text Placeholder 41">
            <a:extLst>
              <a:ext uri="{FF2B5EF4-FFF2-40B4-BE49-F238E27FC236}">
                <a16:creationId xmlns:a16="http://schemas.microsoft.com/office/drawing/2014/main" id="{8B4734BC-21FC-4B58-BA39-F5BCA25A1D31}"/>
              </a:ext>
            </a:extLst>
          </p:cNvPr>
          <p:cNvSpPr>
            <a:spLocks noGrp="1"/>
          </p:cNvSpPr>
          <p:nvPr>
            <p:ph type="body" sz="quarter" idx="28" hasCustomPrompt="1"/>
          </p:nvPr>
        </p:nvSpPr>
        <p:spPr>
          <a:xfrm>
            <a:off x="7714004" y="4183334"/>
            <a:ext cx="2565939" cy="1351504"/>
          </a:xfrm>
        </p:spPr>
        <p:txBody>
          <a:bodyPr>
            <a:normAutofit/>
          </a:bodyPr>
          <a:lstStyle>
            <a:lvl1pPr marL="0" indent="0" algn="ctr">
              <a:buNone/>
              <a:defRPr sz="1761">
                <a:solidFill>
                  <a:schemeClr val="tx1"/>
                </a:solidFill>
              </a:defRPr>
            </a:lvl1pPr>
          </a:lstStyle>
          <a:p>
            <a:pPr lvl="0"/>
            <a:r>
              <a:rPr lang="en-IN" dirty="0"/>
              <a:t>Lorem ipsum is a pseudo-Latin text used in web design</a:t>
            </a:r>
          </a:p>
        </p:txBody>
      </p:sp>
      <p:sp>
        <p:nvSpPr>
          <p:cNvPr id="23" name="Title 1">
            <a:extLst>
              <a:ext uri="{FF2B5EF4-FFF2-40B4-BE49-F238E27FC236}">
                <a16:creationId xmlns:a16="http://schemas.microsoft.com/office/drawing/2014/main" id="{9FC2162A-4F15-4F47-9FA7-03228D4A7BE6}"/>
              </a:ext>
            </a:extLst>
          </p:cNvPr>
          <p:cNvSpPr>
            <a:spLocks noGrp="1"/>
          </p:cNvSpPr>
          <p:nvPr>
            <p:ph type="title"/>
          </p:nvPr>
        </p:nvSpPr>
        <p:spPr>
          <a:xfrm>
            <a:off x="586741" y="166633"/>
            <a:ext cx="11277897" cy="628650"/>
          </a:xfrm>
        </p:spPr>
        <p:txBody>
          <a:bodyPr anchor="ctr">
            <a:normAutofit/>
          </a:bodyPr>
          <a:lstStyle>
            <a:lvl1pPr>
              <a:defRPr sz="3132">
                <a:latin typeface="+mj-lt"/>
              </a:defRPr>
            </a:lvl1pPr>
          </a:lstStyle>
          <a:p>
            <a:r>
              <a:rPr lang="en-US" dirty="0"/>
              <a:t>Click to edit Master title style</a:t>
            </a:r>
          </a:p>
        </p:txBody>
      </p:sp>
      <p:sp>
        <p:nvSpPr>
          <p:cNvPr id="27" name="Footer Placeholder 4">
            <a:extLst>
              <a:ext uri="{FF2B5EF4-FFF2-40B4-BE49-F238E27FC236}">
                <a16:creationId xmlns:a16="http://schemas.microsoft.com/office/drawing/2014/main" id="{DC7EB203-B14D-4140-AC7B-15712D2C849D}"/>
              </a:ext>
            </a:extLst>
          </p:cNvPr>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rgbClr val="000000"/>
                </a:solidFill>
                <a:latin typeface="+mn-lt"/>
              </a:defRPr>
            </a:lvl1pPr>
          </a:lstStyle>
          <a:p>
            <a:r>
              <a:rPr lang="en-IN" dirty="0"/>
              <a:t>© 2018. DesignTech Systems | Confidential | All rights reserved.</a:t>
            </a:r>
          </a:p>
        </p:txBody>
      </p:sp>
      <p:sp>
        <p:nvSpPr>
          <p:cNvPr id="33" name="Slide Number Placeholder 5">
            <a:extLst>
              <a:ext uri="{FF2B5EF4-FFF2-40B4-BE49-F238E27FC236}">
                <a16:creationId xmlns:a16="http://schemas.microsoft.com/office/drawing/2014/main" id="{9C2E1C8F-FEC1-4F5A-BEAE-AC70291C73CD}"/>
              </a:ext>
            </a:extLst>
          </p:cNvPr>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rgbClr val="000000"/>
                </a:solidFill>
                <a:latin typeface="+mn-lt"/>
              </a:defRPr>
            </a:lvl1pPr>
          </a:lstStyle>
          <a:p>
            <a:fld id="{A7C40318-9624-4AE6-AFF3-4E255C8DBAAC}" type="slidenum">
              <a:rPr lang="en-IN" smtClean="0"/>
              <a:pPr/>
              <a:t>‹#›</a:t>
            </a:fld>
            <a:endParaRPr lang="en-IN" dirty="0"/>
          </a:p>
        </p:txBody>
      </p:sp>
    </p:spTree>
    <p:extLst>
      <p:ext uri="{BB962C8B-B14F-4D97-AF65-F5344CB8AC3E}">
        <p14:creationId xmlns:p14="http://schemas.microsoft.com/office/powerpoint/2010/main" val="2193375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a:xfrm>
            <a:off x="688071" y="1677242"/>
            <a:ext cx="10812683" cy="141769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441" y="6528531"/>
            <a:ext cx="2803430" cy="283539"/>
          </a:xfrm>
          <a:prstGeom prst="rect">
            <a:avLst/>
          </a:prstGeom>
        </p:spPr>
        <p:txBody>
          <a:bodyPr/>
          <a:lstStyle/>
          <a:p>
            <a:endParaRPr lang="en-US"/>
          </a:p>
        </p:txBody>
      </p:sp>
      <p:sp>
        <p:nvSpPr>
          <p:cNvPr id="5" name="Footer Placeholder 4"/>
          <p:cNvSpPr>
            <a:spLocks noGrp="1"/>
          </p:cNvSpPr>
          <p:nvPr>
            <p:ph type="ftr" sz="quarter" idx="11"/>
          </p:nvPr>
        </p:nvSpPr>
        <p:spPr>
          <a:xfrm>
            <a:off x="4144201" y="6528531"/>
            <a:ext cx="3900423" cy="283539"/>
          </a:xfrm>
        </p:spPr>
        <p:txBody>
          <a:bodyPr/>
          <a:lstStyle/>
          <a:p>
            <a:r>
              <a:rPr lang="en-US" smtClean="0"/>
              <a:t>© 2018. DesignTech Systems | Confidential | All rights reserved.</a:t>
            </a:r>
            <a:endParaRPr lang="en-US"/>
          </a:p>
        </p:txBody>
      </p:sp>
      <p:sp>
        <p:nvSpPr>
          <p:cNvPr id="6" name="Slide Number Placeholder 5"/>
          <p:cNvSpPr>
            <a:spLocks noGrp="1"/>
          </p:cNvSpPr>
          <p:nvPr>
            <p:ph type="sldNum" sz="quarter" idx="12"/>
          </p:nvPr>
        </p:nvSpPr>
        <p:spPr>
          <a:xfrm>
            <a:off x="11769850" y="6752910"/>
            <a:ext cx="222020" cy="189026"/>
          </a:xfrm>
        </p:spPr>
        <p:txBody>
          <a:bodyPr/>
          <a:lstStyle/>
          <a:p>
            <a:fld id="{8179154A-120B-4C29-AA34-62FEBB6A782D}" type="slidenum">
              <a:rPr lang="en-US" smtClean="0"/>
              <a:t>‹#›</a:t>
            </a:fld>
            <a:endParaRPr lang="en-US"/>
          </a:p>
        </p:txBody>
      </p:sp>
    </p:spTree>
    <p:extLst>
      <p:ext uri="{BB962C8B-B14F-4D97-AF65-F5344CB8AC3E}">
        <p14:creationId xmlns:p14="http://schemas.microsoft.com/office/powerpoint/2010/main" val="396230389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Background" descr="bluemesh.jpg"/>
          <p:cNvPicPr>
            <a:picLocks noChangeAspect="1"/>
          </p:cNvPicPr>
          <p:nvPr userDrawn="1"/>
        </p:nvPicPr>
        <p:blipFill>
          <a:blip r:embed="rId2" cstate="print"/>
          <a:stretch>
            <a:fillRect/>
          </a:stretch>
        </p:blipFill>
        <p:spPr>
          <a:xfrm>
            <a:off x="-4066" y="1318"/>
            <a:ext cx="12205913" cy="7018608"/>
          </a:xfrm>
          <a:prstGeom prst="rect">
            <a:avLst/>
          </a:prstGeom>
        </p:spPr>
      </p:pic>
      <p:sp>
        <p:nvSpPr>
          <p:cNvPr id="21" name="Title"/>
          <p:cNvSpPr>
            <a:spLocks noGrp="1"/>
          </p:cNvSpPr>
          <p:nvPr>
            <p:ph type="ctrTitle"/>
          </p:nvPr>
        </p:nvSpPr>
        <p:spPr>
          <a:xfrm>
            <a:off x="914162" y="935990"/>
            <a:ext cx="10360501" cy="1871980"/>
          </a:xfrm>
        </p:spPr>
        <p:txBody>
          <a:bodyPr/>
          <a:lstStyle>
            <a:lvl1pPr algn="l">
              <a:defRPr sz="3199">
                <a:solidFill>
                  <a:schemeClr val="tx2"/>
                </a:solidFill>
              </a:defRPr>
            </a:lvl1pPr>
          </a:lstStyle>
          <a:p>
            <a:r>
              <a:rPr lang="en-US"/>
              <a:t>Click to edit Master title style</a:t>
            </a:r>
            <a:endParaRPr lang="en-US" dirty="0"/>
          </a:p>
        </p:txBody>
      </p:sp>
      <p:sp>
        <p:nvSpPr>
          <p:cNvPr id="22" name="Subtitle"/>
          <p:cNvSpPr>
            <a:spLocks noGrp="1"/>
          </p:cNvSpPr>
          <p:nvPr>
            <p:ph type="subTitle" idx="1"/>
          </p:nvPr>
        </p:nvSpPr>
        <p:spPr>
          <a:xfrm>
            <a:off x="914162" y="3279220"/>
            <a:ext cx="10360501" cy="1010739"/>
          </a:xfrm>
        </p:spPr>
        <p:txBody>
          <a:bodyPr>
            <a:normAutofit/>
          </a:bodyPr>
          <a:lstStyle>
            <a:lvl1pPr marL="0" indent="0" algn="l">
              <a:buNone/>
              <a:defRPr sz="1604" b="0">
                <a:solidFill>
                  <a:schemeClr val="tx1"/>
                </a:solidFill>
              </a:defRPr>
            </a:lvl1pPr>
            <a:lvl2pPr marL="458202" indent="0" algn="ctr">
              <a:buNone/>
              <a:defRPr>
                <a:solidFill>
                  <a:schemeClr val="tx1">
                    <a:tint val="75000"/>
                  </a:schemeClr>
                </a:solidFill>
              </a:defRPr>
            </a:lvl2pPr>
            <a:lvl3pPr marL="916405" indent="0" algn="ctr">
              <a:buNone/>
              <a:defRPr>
                <a:solidFill>
                  <a:schemeClr val="tx1">
                    <a:tint val="75000"/>
                  </a:schemeClr>
                </a:solidFill>
              </a:defRPr>
            </a:lvl3pPr>
            <a:lvl4pPr marL="1374607" indent="0" algn="ctr">
              <a:buNone/>
              <a:defRPr>
                <a:solidFill>
                  <a:schemeClr val="tx1">
                    <a:tint val="75000"/>
                  </a:schemeClr>
                </a:solidFill>
              </a:defRPr>
            </a:lvl4pPr>
            <a:lvl5pPr marL="1832811" indent="0" algn="ctr">
              <a:buNone/>
              <a:defRPr>
                <a:solidFill>
                  <a:schemeClr val="tx1">
                    <a:tint val="75000"/>
                  </a:schemeClr>
                </a:solidFill>
              </a:defRPr>
            </a:lvl5pPr>
            <a:lvl6pPr marL="2291013" indent="0" algn="ctr">
              <a:buNone/>
              <a:defRPr>
                <a:solidFill>
                  <a:schemeClr val="tx1">
                    <a:tint val="75000"/>
                  </a:schemeClr>
                </a:solidFill>
              </a:defRPr>
            </a:lvl6pPr>
            <a:lvl7pPr marL="2749216" indent="0" algn="ctr">
              <a:buNone/>
              <a:defRPr>
                <a:solidFill>
                  <a:schemeClr val="tx1">
                    <a:tint val="75000"/>
                  </a:schemeClr>
                </a:solidFill>
              </a:defRPr>
            </a:lvl7pPr>
            <a:lvl8pPr marL="3207418" indent="0" algn="ctr">
              <a:buNone/>
              <a:defRPr>
                <a:solidFill>
                  <a:schemeClr val="tx1">
                    <a:tint val="75000"/>
                  </a:schemeClr>
                </a:solidFill>
              </a:defRPr>
            </a:lvl8pPr>
            <a:lvl9pPr marL="3665621" indent="0" algn="ctr">
              <a:buNone/>
              <a:defRPr>
                <a:solidFill>
                  <a:schemeClr val="tx1">
                    <a:tint val="75000"/>
                  </a:schemeClr>
                </a:solidFill>
              </a:defRPr>
            </a:lvl9pPr>
          </a:lstStyle>
          <a:p>
            <a:r>
              <a:rPr lang="en-US"/>
              <a:t>Click to edit Master subtitle style</a:t>
            </a:r>
            <a:endParaRPr lang="en-US" dirty="0"/>
          </a:p>
        </p:txBody>
      </p:sp>
      <p:sp>
        <p:nvSpPr>
          <p:cNvPr id="23" name="Copyright"/>
          <p:cNvSpPr txBox="1"/>
          <p:nvPr userDrawn="1"/>
        </p:nvSpPr>
        <p:spPr>
          <a:xfrm>
            <a:off x="10224389" y="6681757"/>
            <a:ext cx="2437765" cy="252035"/>
          </a:xfrm>
          <a:prstGeom prst="rect">
            <a:avLst/>
          </a:prstGeom>
          <a:noFill/>
        </p:spPr>
        <p:txBody>
          <a:bodyPr wrap="square" rtlCol="0">
            <a:spAutoFit/>
          </a:bodyPr>
          <a:lstStyle/>
          <a:p>
            <a:r>
              <a:rPr lang="en-US" sz="1003" dirty="0">
                <a:solidFill>
                  <a:schemeClr val="bg1"/>
                </a:solidFill>
                <a:latin typeface="Arial" pitchFamily="34" charset="0"/>
                <a:cs typeface="Arial" pitchFamily="34" charset="0"/>
              </a:rPr>
              <a:t>© 2019 The MathWorks, Inc.</a:t>
            </a:r>
          </a:p>
        </p:txBody>
      </p:sp>
      <p:cxnSp>
        <p:nvCxnSpPr>
          <p:cNvPr id="26" name="GrayLine"/>
          <p:cNvCxnSpPr/>
          <p:nvPr userDrawn="1"/>
        </p:nvCxnSpPr>
        <p:spPr>
          <a:xfrm>
            <a:off x="-4066" y="4479990"/>
            <a:ext cx="12205913" cy="0"/>
          </a:xfrm>
          <a:prstGeom prst="line">
            <a:avLst/>
          </a:prstGeom>
          <a:ln w="57150">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Logo" descr="09_MW_logo_CMYK_REV.png"/>
          <p:cNvPicPr>
            <a:picLocks noChangeAspect="1"/>
          </p:cNvPicPr>
          <p:nvPr userDrawn="1"/>
        </p:nvPicPr>
        <p:blipFill>
          <a:blip r:embed="rId3" cstate="print"/>
          <a:stretch>
            <a:fillRect/>
          </a:stretch>
        </p:blipFill>
        <p:spPr>
          <a:xfrm>
            <a:off x="10328040" y="144472"/>
            <a:ext cx="1620243" cy="328161"/>
          </a:xfrm>
          <a:prstGeom prst="rect">
            <a:avLst/>
          </a:prstGeom>
          <a:noFill/>
          <a:ln>
            <a:noFill/>
          </a:ln>
        </p:spPr>
      </p:pic>
    </p:spTree>
    <p:extLst>
      <p:ext uri="{BB962C8B-B14F-4D97-AF65-F5344CB8AC3E}">
        <p14:creationId xmlns:p14="http://schemas.microsoft.com/office/powerpoint/2010/main" val="37687883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2_Breakout-slide 2">
    <p:spTree>
      <p:nvGrpSpPr>
        <p:cNvPr id="1" name=""/>
        <p:cNvGrpSpPr/>
        <p:nvPr/>
      </p:nvGrpSpPr>
      <p:grpSpPr>
        <a:xfrm>
          <a:off x="0" y="0"/>
          <a:ext cx="0" cy="0"/>
          <a:chOff x="0" y="0"/>
          <a:chExt cx="0" cy="0"/>
        </a:xfrm>
      </p:grpSpPr>
      <p:pic>
        <p:nvPicPr>
          <p:cNvPr id="19" name="Picture 18" descr="A picture containing indoor, table&#10;&#10;Description generated with high confidence">
            <a:extLst>
              <a:ext uri="{FF2B5EF4-FFF2-40B4-BE49-F238E27FC236}">
                <a16:creationId xmlns:a16="http://schemas.microsoft.com/office/drawing/2014/main" id="{AD5D7706-6A50-47C9-8C5E-3441B0C4ED3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12188824" cy="3178757"/>
          </a:xfrm>
          <a:prstGeom prst="rect">
            <a:avLst/>
          </a:prstGeom>
        </p:spPr>
      </p:pic>
      <p:sp>
        <p:nvSpPr>
          <p:cNvPr id="2" name="Title 1"/>
          <p:cNvSpPr>
            <a:spLocks noGrp="1"/>
          </p:cNvSpPr>
          <p:nvPr>
            <p:ph type="title" hasCustomPrompt="1"/>
          </p:nvPr>
        </p:nvSpPr>
        <p:spPr>
          <a:xfrm>
            <a:off x="586739" y="3443963"/>
            <a:ext cx="10757757" cy="1487984"/>
          </a:xfrm>
        </p:spPr>
        <p:txBody>
          <a:bodyPr anchor="b"/>
          <a:lstStyle>
            <a:lvl1pPr>
              <a:defRPr sz="6600" b="1" baseline="0">
                <a:solidFill>
                  <a:schemeClr val="accent1"/>
                </a:solidFill>
              </a:defRPr>
            </a:lvl1pPr>
          </a:lstStyle>
          <a:p>
            <a:r>
              <a:rPr lang="en-US" dirty="0"/>
              <a:t>Breakout Slide</a:t>
            </a:r>
          </a:p>
        </p:txBody>
      </p:sp>
      <p:sp>
        <p:nvSpPr>
          <p:cNvPr id="3" name="Text Placeholder 2"/>
          <p:cNvSpPr>
            <a:spLocks noGrp="1"/>
          </p:cNvSpPr>
          <p:nvPr>
            <p:ph type="body" idx="1"/>
          </p:nvPr>
        </p:nvSpPr>
        <p:spPr>
          <a:xfrm>
            <a:off x="586739" y="5061973"/>
            <a:ext cx="10757758" cy="538088"/>
          </a:xfrm>
        </p:spPr>
        <p:txBody>
          <a:bodyPr>
            <a:noAutofit/>
          </a:bodyPr>
          <a:lstStyle>
            <a:lvl1pPr marL="0" indent="0">
              <a:buNone/>
              <a:defRPr sz="2800">
                <a:solidFill>
                  <a:schemeClr val="accent2"/>
                </a:solidFill>
              </a:defRPr>
            </a:lvl1pPr>
            <a:lvl2pPr marL="914411" indent="0">
              <a:buNone/>
              <a:defRPr sz="4000">
                <a:solidFill>
                  <a:schemeClr val="tx1">
                    <a:tint val="75000"/>
                  </a:schemeClr>
                </a:solidFill>
              </a:defRPr>
            </a:lvl2pPr>
            <a:lvl3pPr marL="1828823" indent="0">
              <a:buNone/>
              <a:defRPr sz="3600">
                <a:solidFill>
                  <a:schemeClr val="tx1">
                    <a:tint val="75000"/>
                  </a:schemeClr>
                </a:solidFill>
              </a:defRPr>
            </a:lvl3pPr>
            <a:lvl4pPr marL="2743234" indent="0">
              <a:buNone/>
              <a:defRPr sz="3200">
                <a:solidFill>
                  <a:schemeClr val="tx1">
                    <a:tint val="75000"/>
                  </a:schemeClr>
                </a:solidFill>
              </a:defRPr>
            </a:lvl4pPr>
            <a:lvl5pPr marL="3657646" indent="0">
              <a:buNone/>
              <a:defRPr sz="3200">
                <a:solidFill>
                  <a:schemeClr val="tx1">
                    <a:tint val="75000"/>
                  </a:schemeClr>
                </a:solidFill>
              </a:defRPr>
            </a:lvl5pPr>
            <a:lvl6pPr marL="4572057" indent="0">
              <a:buNone/>
              <a:defRPr sz="3200">
                <a:solidFill>
                  <a:schemeClr val="tx1">
                    <a:tint val="75000"/>
                  </a:schemeClr>
                </a:solidFill>
              </a:defRPr>
            </a:lvl6pPr>
            <a:lvl7pPr marL="5486469" indent="0">
              <a:buNone/>
              <a:defRPr sz="3200">
                <a:solidFill>
                  <a:schemeClr val="tx1">
                    <a:tint val="75000"/>
                  </a:schemeClr>
                </a:solidFill>
              </a:defRPr>
            </a:lvl7pPr>
            <a:lvl8pPr marL="6400880" indent="0">
              <a:buNone/>
              <a:defRPr sz="3200">
                <a:solidFill>
                  <a:schemeClr val="tx1">
                    <a:tint val="75000"/>
                  </a:schemeClr>
                </a:solidFill>
              </a:defRPr>
            </a:lvl8pPr>
            <a:lvl9pPr marL="7315291" indent="0">
              <a:buNone/>
              <a:defRPr sz="3200">
                <a:solidFill>
                  <a:schemeClr val="tx1">
                    <a:tint val="75000"/>
                  </a:schemeClr>
                </a:solidFill>
              </a:defRPr>
            </a:lvl9pPr>
          </a:lstStyle>
          <a:p>
            <a:pPr lvl="0"/>
            <a:r>
              <a:rPr lang="en-US" dirty="0"/>
              <a:t>Edit Master text styles</a:t>
            </a:r>
          </a:p>
        </p:txBody>
      </p:sp>
      <p:sp>
        <p:nvSpPr>
          <p:cNvPr id="5" name="Footer Placeholder 4"/>
          <p:cNvSpPr>
            <a:spLocks noGrp="1"/>
          </p:cNvSpPr>
          <p:nvPr>
            <p:ph type="ftr" sz="quarter" idx="11"/>
          </p:nvPr>
        </p:nvSpPr>
        <p:spPr/>
        <p:txBody>
          <a:bodyPr/>
          <a:lstStyle>
            <a:lvl1pPr>
              <a:defRPr>
                <a:solidFill>
                  <a:schemeClr val="accent2"/>
                </a:solidFill>
              </a:defRPr>
            </a:lvl1pPr>
          </a:lstStyle>
          <a:p>
            <a:r>
              <a:rPr lang="en-IN" dirty="0"/>
              <a:t>© 2018. DesignTech Systems | Confidential | All rights reserved.</a:t>
            </a: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A7C40318-9624-4AE6-AFF3-4E255C8DBAAC}" type="slidenum">
              <a:rPr lang="en-IN" smtClean="0"/>
              <a:pPr/>
              <a:t>‹#›</a:t>
            </a:fld>
            <a:endParaRPr lang="en-IN"/>
          </a:p>
        </p:txBody>
      </p:sp>
      <p:sp>
        <p:nvSpPr>
          <p:cNvPr id="8" name="Rectangle 7">
            <a:extLst>
              <a:ext uri="{FF2B5EF4-FFF2-40B4-BE49-F238E27FC236}">
                <a16:creationId xmlns:a16="http://schemas.microsoft.com/office/drawing/2014/main" id="{E31436A3-7C26-4EC2-AA0F-5216A2AD4121}"/>
              </a:ext>
            </a:extLst>
          </p:cNvPr>
          <p:cNvSpPr/>
          <p:nvPr userDrawn="1"/>
        </p:nvSpPr>
        <p:spPr>
          <a:xfrm>
            <a:off x="0" y="0"/>
            <a:ext cx="12188822" cy="3178757"/>
          </a:xfrm>
          <a:prstGeom prst="rect">
            <a:avLst/>
          </a:prstGeom>
          <a:gradFill flip="none" rotWithShape="1">
            <a:gsLst>
              <a:gs pos="0">
                <a:schemeClr val="accent1"/>
              </a:gs>
              <a:gs pos="27000">
                <a:srgbClr val="AA3C40">
                  <a:alpha val="88000"/>
                </a:srgbClr>
              </a:gs>
              <a:gs pos="100000">
                <a:schemeClr val="accent2">
                  <a:alpha val="84000"/>
                </a:schemeClr>
              </a:gs>
              <a:gs pos="57000">
                <a:schemeClr val="accent2">
                  <a:alpha val="8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IN" sz="12800" dirty="0"/>
              <a:t>  </a:t>
            </a:r>
          </a:p>
        </p:txBody>
      </p:sp>
      <p:sp>
        <p:nvSpPr>
          <p:cNvPr id="202" name="Freeform 5">
            <a:extLst>
              <a:ext uri="{FF2B5EF4-FFF2-40B4-BE49-F238E27FC236}">
                <a16:creationId xmlns:a16="http://schemas.microsoft.com/office/drawing/2014/main" id="{61A81D1D-8B69-44AF-9242-D8AE0F4E556B}"/>
              </a:ext>
            </a:extLst>
          </p:cNvPr>
          <p:cNvSpPr>
            <a:spLocks/>
          </p:cNvSpPr>
          <p:nvPr userDrawn="1"/>
        </p:nvSpPr>
        <p:spPr bwMode="auto">
          <a:xfrm rot="10800000">
            <a:off x="0" y="1110634"/>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14" name="Group 4">
            <a:extLst>
              <a:ext uri="{FF2B5EF4-FFF2-40B4-BE49-F238E27FC236}">
                <a16:creationId xmlns:a16="http://schemas.microsoft.com/office/drawing/2014/main" id="{37D50835-A877-4A07-B18F-B58C04976DF2}"/>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15" name="Oval 5">
              <a:extLst>
                <a:ext uri="{FF2B5EF4-FFF2-40B4-BE49-F238E27FC236}">
                  <a16:creationId xmlns:a16="http://schemas.microsoft.com/office/drawing/2014/main" id="{EE4BE844-10D1-4175-85A3-0D65790A2F95}"/>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16" name="Freeform 6">
              <a:extLst>
                <a:ext uri="{FF2B5EF4-FFF2-40B4-BE49-F238E27FC236}">
                  <a16:creationId xmlns:a16="http://schemas.microsoft.com/office/drawing/2014/main" id="{9E38C3C1-6B50-4D09-9087-4DB6314E4FC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7" name="Freeform 7">
              <a:extLst>
                <a:ext uri="{FF2B5EF4-FFF2-40B4-BE49-F238E27FC236}">
                  <a16:creationId xmlns:a16="http://schemas.microsoft.com/office/drawing/2014/main" id="{C502B1A8-03A3-42D5-9565-2A5F73665348}"/>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18" name="Freeform 8">
              <a:extLst>
                <a:ext uri="{FF2B5EF4-FFF2-40B4-BE49-F238E27FC236}">
                  <a16:creationId xmlns:a16="http://schemas.microsoft.com/office/drawing/2014/main" id="{4C291EF0-27F9-4F2C-9367-FE1C7531113D}"/>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1665766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p:cNvSpPr>
            <a:spLocks noGrp="1"/>
          </p:cNvSpPr>
          <p:nvPr>
            <p:ph type="title"/>
          </p:nvPr>
        </p:nvSpPr>
        <p:spPr>
          <a:xfrm>
            <a:off x="609443" y="467995"/>
            <a:ext cx="10766795" cy="1013989"/>
          </a:xfrm>
        </p:spPr>
        <p:txBody>
          <a:bodyPr/>
          <a:lstStyle>
            <a:lvl1pPr>
              <a:defRPr sz="2799" baseline="0">
                <a:solidFill>
                  <a:schemeClr val="tx2"/>
                </a:solidFill>
              </a:defRPr>
            </a:lvl1pPr>
          </a:lstStyle>
          <a:p>
            <a:r>
              <a:rPr lang="en-US"/>
              <a:t>Click to edit Master title style</a:t>
            </a:r>
            <a:endParaRPr lang="en-US" dirty="0"/>
          </a:p>
        </p:txBody>
      </p:sp>
      <p:sp>
        <p:nvSpPr>
          <p:cNvPr id="3" name="Content"/>
          <p:cNvSpPr>
            <a:spLocks noGrp="1"/>
          </p:cNvSpPr>
          <p:nvPr>
            <p:ph idx="1"/>
          </p:nvPr>
        </p:nvSpPr>
        <p:spPr>
          <a:xfrm>
            <a:off x="609443" y="1637983"/>
            <a:ext cx="10766795" cy="4757949"/>
          </a:xfrm>
        </p:spPr>
        <p:txBody>
          <a:bodyPr/>
          <a:lstStyle>
            <a:lvl1pPr>
              <a:buSzPct val="75000"/>
              <a:defRPr sz="2399"/>
            </a:lvl1pPr>
            <a:lvl2pPr>
              <a:lnSpc>
                <a:spcPct val="105000"/>
              </a:lnSpc>
              <a:defRPr sz="1999"/>
            </a:lvl2pPr>
            <a:lvl3pPr>
              <a:lnSpc>
                <a:spcPct val="105000"/>
              </a:lnSpc>
              <a:buSzPct val="75000"/>
              <a:defRPr sz="1604"/>
            </a:lvl3pPr>
            <a:lvl4pPr>
              <a:lnSpc>
                <a:spcPct val="105000"/>
              </a:lnSpc>
              <a:defRPr/>
            </a:lvl4pPr>
            <a:lvl5pPr>
              <a:lnSpc>
                <a:spcPct val="105000"/>
              </a:lnSpc>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0406760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a:xfrm>
            <a:off x="609443" y="467995"/>
            <a:ext cx="10766795" cy="1013989"/>
          </a:xfrm>
        </p:spPr>
        <p:txBody>
          <a:bodyPr/>
          <a:lstStyle/>
          <a:p>
            <a:r>
              <a:rPr lang="en-US"/>
              <a:t>Click to edit Master title style</a:t>
            </a:r>
            <a:endParaRPr lang="en-US" dirty="0"/>
          </a:p>
        </p:txBody>
      </p:sp>
    </p:spTree>
    <p:extLst>
      <p:ext uri="{BB962C8B-B14F-4D97-AF65-F5344CB8AC3E}">
        <p14:creationId xmlns:p14="http://schemas.microsoft.com/office/powerpoint/2010/main" val="18735693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4651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eature">
    <p:spTree>
      <p:nvGrpSpPr>
        <p:cNvPr id="1" name=""/>
        <p:cNvGrpSpPr/>
        <p:nvPr/>
      </p:nvGrpSpPr>
      <p:grpSpPr>
        <a:xfrm>
          <a:off x="0" y="0"/>
          <a:ext cx="0" cy="0"/>
          <a:chOff x="0" y="0"/>
          <a:chExt cx="0" cy="0"/>
        </a:xfrm>
      </p:grpSpPr>
      <p:sp>
        <p:nvSpPr>
          <p:cNvPr id="10" name="Title"/>
          <p:cNvSpPr>
            <a:spLocks noGrp="1"/>
          </p:cNvSpPr>
          <p:nvPr>
            <p:ph type="title"/>
          </p:nvPr>
        </p:nvSpPr>
        <p:spPr>
          <a:xfrm>
            <a:off x="609441" y="467995"/>
            <a:ext cx="9446339" cy="1013989"/>
          </a:xfrm>
        </p:spPr>
        <p:txBody>
          <a:bodyPr anchor="t" anchorCtr="0"/>
          <a:lstStyle>
            <a:lvl1pPr algn="l">
              <a:defRPr sz="2799" b="0" i="0">
                <a:solidFill>
                  <a:schemeClr val="tx2"/>
                </a:solidFill>
              </a:defRPr>
            </a:lvl1pPr>
          </a:lstStyle>
          <a:p>
            <a:r>
              <a:rPr lang="en-US"/>
              <a:t>Click to edit Master title style</a:t>
            </a:r>
            <a:endParaRPr lang="en-US" dirty="0"/>
          </a:p>
        </p:txBody>
      </p:sp>
      <p:sp>
        <p:nvSpPr>
          <p:cNvPr id="11" name="Content"/>
          <p:cNvSpPr>
            <a:spLocks noGrp="1"/>
          </p:cNvSpPr>
          <p:nvPr>
            <p:ph sz="half" idx="10" hasCustomPrompt="1"/>
          </p:nvPr>
        </p:nvSpPr>
        <p:spPr>
          <a:xfrm>
            <a:off x="609443" y="2885969"/>
            <a:ext cx="5078678" cy="3275965"/>
          </a:xfrm>
        </p:spPr>
        <p:txBody>
          <a:bodyPr/>
          <a:lstStyle>
            <a:lvl1pPr>
              <a:buClr>
                <a:srgbClr val="125687"/>
              </a:buClr>
              <a:buSzTx/>
              <a:defRPr sz="1799" baseline="0"/>
            </a:lvl1pPr>
            <a:lvl2pPr>
              <a:defRPr sz="1604"/>
            </a:lvl2pPr>
            <a:lvl3pPr>
              <a:buNone/>
              <a:defRPr sz="1604"/>
            </a:lvl3pPr>
            <a:lvl4pPr>
              <a:defRPr sz="1804"/>
            </a:lvl4pPr>
            <a:lvl5pPr>
              <a:defRPr sz="1804"/>
            </a:lvl5pPr>
            <a:lvl6pPr>
              <a:defRPr sz="1804"/>
            </a:lvl6pPr>
            <a:lvl7pPr>
              <a:defRPr sz="1804"/>
            </a:lvl7pPr>
            <a:lvl8pPr>
              <a:defRPr sz="1804"/>
            </a:lvl8pPr>
            <a:lvl9pPr>
              <a:defRPr sz="1804"/>
            </a:lvl9pPr>
          </a:lstStyle>
          <a:p>
            <a:pPr lvl="0">
              <a:buClr>
                <a:srgbClr val="125687"/>
              </a:buClr>
              <a:buSzTx/>
            </a:pPr>
            <a:r>
              <a:rPr lang="en-US" dirty="0"/>
              <a:t>Click to add b</a:t>
            </a:r>
            <a:r>
              <a:rPr lang="en-US" sz="1804" dirty="0">
                <a:solidFill>
                  <a:prstClr val="black"/>
                </a:solidFill>
              </a:rPr>
              <a:t>rief summary and benefits of feature (ideally three bullets)</a:t>
            </a:r>
          </a:p>
          <a:p>
            <a:pPr lvl="1"/>
            <a:r>
              <a:rPr lang="en-US" dirty="0"/>
              <a:t>Second level</a:t>
            </a:r>
          </a:p>
        </p:txBody>
      </p:sp>
      <p:sp>
        <p:nvSpPr>
          <p:cNvPr id="13" name="Headline"/>
          <p:cNvSpPr>
            <a:spLocks noGrp="1"/>
          </p:cNvSpPr>
          <p:nvPr>
            <p:ph type="body" sz="quarter" idx="11" hasCustomPrompt="1"/>
          </p:nvPr>
        </p:nvSpPr>
        <p:spPr>
          <a:xfrm>
            <a:off x="609443" y="1637982"/>
            <a:ext cx="5078678" cy="857991"/>
          </a:xfrm>
        </p:spPr>
        <p:txBody>
          <a:bodyPr anchor="t"/>
          <a:lstStyle>
            <a:lvl1pPr marL="0" indent="0" algn="l">
              <a:buNone/>
              <a:defRPr sz="1999" b="0" i="0" baseline="0"/>
            </a:lvl1pPr>
          </a:lstStyle>
          <a:p>
            <a:pPr lvl="0"/>
            <a:r>
              <a:rPr lang="en-US" dirty="0"/>
              <a:t>Click to add headline</a:t>
            </a:r>
            <a:r>
              <a:rPr lang="en-US" sz="2004" b="1" dirty="0">
                <a:solidFill>
                  <a:prstClr val="black"/>
                </a:solidFill>
              </a:rPr>
              <a:t> providing value of feature</a:t>
            </a:r>
            <a:endParaRPr lang="en-US" dirty="0"/>
          </a:p>
        </p:txBody>
      </p:sp>
      <p:sp>
        <p:nvSpPr>
          <p:cNvPr id="14" name="ProductName"/>
          <p:cNvSpPr>
            <a:spLocks noGrp="1"/>
          </p:cNvSpPr>
          <p:nvPr>
            <p:ph type="body" sz="half" idx="12" hasCustomPrompt="1"/>
          </p:nvPr>
        </p:nvSpPr>
        <p:spPr>
          <a:xfrm>
            <a:off x="609443" y="6317933"/>
            <a:ext cx="5472275" cy="545994"/>
          </a:xfrm>
        </p:spPr>
        <p:txBody>
          <a:bodyPr anchor="b" anchorCtr="0"/>
          <a:lstStyle>
            <a:lvl1pPr marL="230692" indent="-229101">
              <a:buClrTx/>
              <a:buSzPct val="125000"/>
              <a:buFont typeface="Courier New" pitchFamily="49" charset="0"/>
              <a:buChar char="»"/>
              <a:defRPr sz="1604" b="0">
                <a:latin typeface="Courier New" pitchFamily="49" charset="0"/>
                <a:cs typeface="Courier New" pitchFamily="49" charset="0"/>
              </a:defRPr>
            </a:lvl1pPr>
          </a:lstStyle>
          <a:p>
            <a:pPr lvl="0"/>
            <a:r>
              <a:rPr lang="en-US" dirty="0"/>
              <a:t>Click to add </a:t>
            </a:r>
            <a:r>
              <a:rPr lang="en-US" sz="1604" dirty="0" err="1">
                <a:latin typeface="Courier New" pitchFamily="49" charset="0"/>
                <a:cs typeface="Courier New" pitchFamily="49" charset="0"/>
              </a:rPr>
              <a:t>product_example_name</a:t>
            </a:r>
            <a:r>
              <a:rPr lang="en-US" sz="1604" dirty="0">
                <a:latin typeface="Courier New" pitchFamily="49" charset="0"/>
                <a:cs typeface="Courier New" pitchFamily="49" charset="0"/>
              </a:rPr>
              <a:t>.</a:t>
            </a:r>
            <a:endParaRPr lang="en-US" dirty="0"/>
          </a:p>
        </p:txBody>
      </p:sp>
    </p:spTree>
    <p:extLst>
      <p:ext uri="{BB962C8B-B14F-4D97-AF65-F5344CB8AC3E}">
        <p14:creationId xmlns:p14="http://schemas.microsoft.com/office/powerpoint/2010/main" val="75995521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962833" y="1959734"/>
            <a:ext cx="10360501" cy="1394235"/>
          </a:xfrm>
        </p:spPr>
        <p:txBody>
          <a:bodyPr anchor="t"/>
          <a:lstStyle>
            <a:lvl1pPr algn="ctr">
              <a:defRPr sz="3199" b="0" cap="none">
                <a:solidFill>
                  <a:schemeClr val="tx2"/>
                </a:solidFill>
              </a:defRPr>
            </a:lvl1pPr>
          </a:lstStyle>
          <a:p>
            <a:r>
              <a:rPr lang="en-US" dirty="0"/>
              <a:t>Click to edit Section Header Title style</a:t>
            </a:r>
          </a:p>
        </p:txBody>
      </p:sp>
    </p:spTree>
    <p:extLst>
      <p:ext uri="{BB962C8B-B14F-4D97-AF65-F5344CB8AC3E}">
        <p14:creationId xmlns:p14="http://schemas.microsoft.com/office/powerpoint/2010/main" val="13627982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p:nvPr>
        </p:nvSpPr>
        <p:spPr>
          <a:xfrm>
            <a:off x="609443" y="467995"/>
            <a:ext cx="10766795" cy="1013989"/>
          </a:xfrm>
        </p:spPr>
        <p:txBody>
          <a:bodyPr/>
          <a:lstStyle>
            <a:lvl1pPr>
              <a:defRPr>
                <a:solidFill>
                  <a:schemeClr val="tx2"/>
                </a:solidFill>
              </a:defRPr>
            </a:lvl1pPr>
          </a:lstStyle>
          <a:p>
            <a:r>
              <a:rPr lang="en-US"/>
              <a:t>Click to edit Master title style</a:t>
            </a:r>
            <a:endParaRPr lang="en-US" dirty="0"/>
          </a:p>
        </p:txBody>
      </p:sp>
      <p:sp>
        <p:nvSpPr>
          <p:cNvPr id="3" name="LeftContent"/>
          <p:cNvSpPr>
            <a:spLocks noGrp="1"/>
          </p:cNvSpPr>
          <p:nvPr>
            <p:ph sz="half" idx="1"/>
          </p:nvPr>
        </p:nvSpPr>
        <p:spPr>
          <a:xfrm>
            <a:off x="609443" y="1637983"/>
            <a:ext cx="5180251" cy="4757948"/>
          </a:xfrm>
        </p:spPr>
        <p:txBody>
          <a:bodyPr/>
          <a:lstStyle>
            <a:lvl1pPr>
              <a:defRPr sz="2399"/>
            </a:lvl1pPr>
            <a:lvl2pPr>
              <a:defRPr sz="1999"/>
            </a:lvl2pPr>
            <a:lvl3pPr>
              <a:defRPr sz="1604"/>
            </a:lvl3pPr>
            <a:lvl4pPr>
              <a:defRPr sz="1804"/>
            </a:lvl4pPr>
            <a:lvl5pPr>
              <a:defRPr sz="1804"/>
            </a:lvl5pPr>
            <a:lvl6pPr>
              <a:defRPr sz="1804"/>
            </a:lvl6pPr>
            <a:lvl7pPr>
              <a:defRPr sz="1804"/>
            </a:lvl7pPr>
            <a:lvl8pPr>
              <a:defRPr sz="1804"/>
            </a:lvl8pPr>
            <a:lvl9pPr>
              <a:defRPr sz="1804"/>
            </a:lvl9pPr>
          </a:lstStyle>
          <a:p>
            <a:pPr lvl="0"/>
            <a:r>
              <a:rPr lang="en-US"/>
              <a:t>Edit Master text styles</a:t>
            </a:r>
          </a:p>
          <a:p>
            <a:pPr lvl="1"/>
            <a:r>
              <a:rPr lang="en-US"/>
              <a:t>Second level</a:t>
            </a:r>
          </a:p>
          <a:p>
            <a:pPr lvl="2"/>
            <a:r>
              <a:rPr lang="en-US"/>
              <a:t>Third level</a:t>
            </a:r>
          </a:p>
        </p:txBody>
      </p:sp>
      <p:sp>
        <p:nvSpPr>
          <p:cNvPr id="4" name="RightContent"/>
          <p:cNvSpPr>
            <a:spLocks noGrp="1"/>
          </p:cNvSpPr>
          <p:nvPr>
            <p:ph sz="half" idx="2"/>
          </p:nvPr>
        </p:nvSpPr>
        <p:spPr>
          <a:xfrm>
            <a:off x="6195988" y="1637983"/>
            <a:ext cx="5180251" cy="4757948"/>
          </a:xfrm>
        </p:spPr>
        <p:txBody>
          <a:bodyPr/>
          <a:lstStyle>
            <a:lvl1pPr>
              <a:defRPr sz="2399"/>
            </a:lvl1pPr>
            <a:lvl2pPr>
              <a:defRPr sz="1999"/>
            </a:lvl2pPr>
            <a:lvl3pPr>
              <a:defRPr sz="1604"/>
            </a:lvl3pPr>
            <a:lvl4pPr>
              <a:defRPr sz="1804"/>
            </a:lvl4pPr>
            <a:lvl5pPr>
              <a:defRPr sz="1804"/>
            </a:lvl5pPr>
            <a:lvl6pPr>
              <a:defRPr sz="1804"/>
            </a:lvl6pPr>
            <a:lvl7pPr>
              <a:defRPr sz="1804"/>
            </a:lvl7pPr>
            <a:lvl8pPr>
              <a:defRPr sz="1804"/>
            </a:lvl8pPr>
            <a:lvl9pPr>
              <a:defRPr sz="1804"/>
            </a:lvl9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2937063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Content"/>
          <p:cNvSpPr txBox="1">
            <a:spLocks noChangeArrowheads="1"/>
          </p:cNvSpPr>
          <p:nvPr userDrawn="1"/>
        </p:nvSpPr>
        <p:spPr bwMode="auto">
          <a:xfrm>
            <a:off x="607326" y="1637983"/>
            <a:ext cx="10762732" cy="4757949"/>
          </a:xfrm>
          <a:prstGeom prst="rect">
            <a:avLst/>
          </a:prstGeom>
          <a:noFill/>
          <a:ln w="9525">
            <a:noFill/>
            <a:miter lim="800000"/>
            <a:headEnd/>
            <a:tailEnd/>
          </a:ln>
          <a:effectLst/>
        </p:spPr>
        <p:txBody>
          <a:bodyPr wrap="none"/>
          <a:lstStyle/>
          <a:p>
            <a:pPr marL="342061" lvl="0" indent="-342061">
              <a:buClr>
                <a:schemeClr val="tx2"/>
              </a:buClr>
              <a:buSzPct val="75000"/>
              <a:buFont typeface="Wingdings" pitchFamily="2" charset="2"/>
              <a:buChar char="§"/>
              <a:tabLst>
                <a:tab pos="458202" algn="l"/>
              </a:tabLst>
            </a:pPr>
            <a:r>
              <a:rPr lang="en-US" sz="2399" dirty="0">
                <a:latin typeface="Arial" pitchFamily="34" charset="0"/>
                <a:cs typeface="Arial" pitchFamily="34" charset="0"/>
              </a:rPr>
              <a:t>Edit</a:t>
            </a:r>
            <a:r>
              <a:rPr lang="en-US" sz="2399" baseline="0" dirty="0">
                <a:latin typeface="Arial" pitchFamily="34" charset="0"/>
                <a:cs typeface="Arial" pitchFamily="34" charset="0"/>
              </a:rPr>
              <a:t> in Slide Master view to e</a:t>
            </a:r>
            <a:r>
              <a:rPr lang="en-US" sz="2399" dirty="0">
                <a:latin typeface="Arial" pitchFamily="34" charset="0"/>
                <a:cs typeface="Arial" pitchFamily="34" charset="0"/>
              </a:rPr>
              <a:t>nter agenda items</a:t>
            </a:r>
          </a:p>
          <a:p>
            <a:pPr marL="342061" lvl="0" indent="-342061">
              <a:buClr>
                <a:schemeClr val="tx2"/>
              </a:buClr>
              <a:buSzPct val="75000"/>
              <a:buFont typeface="Wingdings" pitchFamily="2" charset="2"/>
              <a:buChar char="§"/>
              <a:tabLst>
                <a:tab pos="458202" algn="l"/>
              </a:tabLst>
            </a:pPr>
            <a:r>
              <a:rPr lang="en-US" sz="2399" dirty="0">
                <a:latin typeface="Arial" pitchFamily="34" charset="0"/>
                <a:cs typeface="Arial" pitchFamily="34" charset="0"/>
              </a:rPr>
              <a:t>Bullet 2</a:t>
            </a:r>
          </a:p>
          <a:p>
            <a:pPr marL="342061" lvl="0" indent="-342061">
              <a:buClr>
                <a:schemeClr val="tx2"/>
              </a:buClr>
              <a:buSzPct val="75000"/>
              <a:buFont typeface="Wingdings" pitchFamily="2" charset="2"/>
              <a:buChar char="§"/>
              <a:tabLst>
                <a:tab pos="458202" algn="l"/>
              </a:tabLst>
            </a:pPr>
            <a:r>
              <a:rPr lang="en-US" sz="2399" dirty="0">
                <a:latin typeface="Arial" pitchFamily="34" charset="0"/>
                <a:cs typeface="Arial" pitchFamily="34" charset="0"/>
              </a:rPr>
              <a:t>Bullet</a:t>
            </a:r>
            <a:r>
              <a:rPr lang="en-US" sz="2399" baseline="0" dirty="0">
                <a:latin typeface="Arial" pitchFamily="34" charset="0"/>
                <a:cs typeface="Arial" pitchFamily="34" charset="0"/>
              </a:rPr>
              <a:t> 3</a:t>
            </a:r>
          </a:p>
          <a:p>
            <a:pPr marL="342061" lvl="0" indent="-342061">
              <a:buClr>
                <a:schemeClr val="tx2"/>
              </a:buClr>
              <a:buSzPct val="75000"/>
              <a:buFont typeface="Wingdings" pitchFamily="2" charset="2"/>
              <a:buChar char="§"/>
              <a:tabLst>
                <a:tab pos="458202" algn="l"/>
              </a:tabLst>
            </a:pPr>
            <a:r>
              <a:rPr lang="en-US" sz="2399" baseline="0" dirty="0">
                <a:latin typeface="Arial" pitchFamily="34" charset="0"/>
                <a:cs typeface="Arial" pitchFamily="34" charset="0"/>
              </a:rPr>
              <a:t>Bullet 4</a:t>
            </a:r>
          </a:p>
          <a:p>
            <a:pPr marL="342061" lvl="0" indent="-342061">
              <a:buClr>
                <a:schemeClr val="tx2"/>
              </a:buClr>
              <a:buSzPct val="75000"/>
              <a:buFont typeface="Wingdings" pitchFamily="2" charset="2"/>
              <a:buChar char="§"/>
              <a:tabLst>
                <a:tab pos="458202" algn="l"/>
              </a:tabLst>
            </a:pPr>
            <a:endParaRPr lang="en-US" sz="2399" dirty="0">
              <a:latin typeface="Arial" pitchFamily="34" charset="0"/>
              <a:cs typeface="Arial" pitchFamily="34" charset="0"/>
            </a:endParaRPr>
          </a:p>
        </p:txBody>
      </p:sp>
      <p:sp>
        <p:nvSpPr>
          <p:cNvPr id="5" name="Title"/>
          <p:cNvSpPr txBox="1">
            <a:spLocks noChangeArrowheads="1"/>
          </p:cNvSpPr>
          <p:nvPr userDrawn="1"/>
        </p:nvSpPr>
        <p:spPr bwMode="auto">
          <a:xfrm>
            <a:off x="607326" y="475667"/>
            <a:ext cx="10762732" cy="1169988"/>
          </a:xfrm>
          <a:prstGeom prst="rect">
            <a:avLst/>
          </a:prstGeom>
          <a:noFill/>
          <a:ln w="9525">
            <a:noFill/>
            <a:miter lim="800000"/>
            <a:headEnd/>
            <a:tailEnd/>
          </a:ln>
          <a:effectLst/>
        </p:spPr>
        <p:txBody>
          <a:bodyPr wrap="none"/>
          <a:lstStyle/>
          <a:p>
            <a:pPr marL="0" marR="0" indent="0" algn="l" defTabSz="916405" rtl="0" eaLnBrk="1" fontAlgn="auto" latinLnBrk="0" hangingPunct="1">
              <a:lnSpc>
                <a:spcPct val="100000"/>
              </a:lnSpc>
              <a:spcBef>
                <a:spcPts val="0"/>
              </a:spcBef>
              <a:spcAft>
                <a:spcPts val="0"/>
              </a:spcAft>
              <a:buClrTx/>
              <a:buSzTx/>
              <a:buFontTx/>
              <a:buNone/>
              <a:tabLst/>
              <a:defRPr/>
            </a:pPr>
            <a:r>
              <a:rPr lang="en-US" sz="2799" b="0" dirty="0">
                <a:solidFill>
                  <a:schemeClr val="tx2"/>
                </a:solidFill>
                <a:latin typeface="Arial" pitchFamily="34" charset="0"/>
                <a:cs typeface="Arial" pitchFamily="34" charset="0"/>
              </a:rPr>
              <a:t>Edit in Slide</a:t>
            </a:r>
            <a:r>
              <a:rPr lang="en-US" sz="2799" b="0" baseline="0" dirty="0">
                <a:solidFill>
                  <a:schemeClr val="tx2"/>
                </a:solidFill>
                <a:latin typeface="Arial" pitchFamily="34" charset="0"/>
                <a:cs typeface="Arial" pitchFamily="34" charset="0"/>
              </a:rPr>
              <a:t> Master view to e</a:t>
            </a:r>
            <a:r>
              <a:rPr lang="en-US" sz="2799" b="0" dirty="0">
                <a:solidFill>
                  <a:schemeClr val="tx2"/>
                </a:solidFill>
                <a:latin typeface="Arial" pitchFamily="34" charset="0"/>
                <a:cs typeface="Arial" pitchFamily="34" charset="0"/>
              </a:rPr>
              <a:t>nter agenda</a:t>
            </a:r>
            <a:r>
              <a:rPr lang="en-US" sz="2799" b="0" baseline="0" dirty="0">
                <a:solidFill>
                  <a:schemeClr val="tx2"/>
                </a:solidFill>
                <a:latin typeface="Arial" pitchFamily="34" charset="0"/>
                <a:cs typeface="Arial" pitchFamily="34" charset="0"/>
              </a:rPr>
              <a:t> title</a:t>
            </a:r>
            <a:endParaRPr lang="en-US" sz="2799" b="0" dirty="0">
              <a:solidFill>
                <a:schemeClr val="tx2"/>
              </a:solidFill>
              <a:latin typeface="Arial" pitchFamily="34" charset="0"/>
              <a:cs typeface="Arial" pitchFamily="34" charset="0"/>
            </a:endParaRPr>
          </a:p>
        </p:txBody>
      </p:sp>
    </p:spTree>
    <p:extLst>
      <p:ext uri="{BB962C8B-B14F-4D97-AF65-F5344CB8AC3E}">
        <p14:creationId xmlns:p14="http://schemas.microsoft.com/office/powerpoint/2010/main" val="98550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reakout-slide 2">
    <p:spTree>
      <p:nvGrpSpPr>
        <p:cNvPr id="1" name=""/>
        <p:cNvGrpSpPr/>
        <p:nvPr/>
      </p:nvGrpSpPr>
      <p:grpSpPr>
        <a:xfrm>
          <a:off x="0" y="0"/>
          <a:ext cx="0" cy="0"/>
          <a:chOff x="0" y="0"/>
          <a:chExt cx="0" cy="0"/>
        </a:xfrm>
      </p:grpSpPr>
      <p:pic>
        <p:nvPicPr>
          <p:cNvPr id="4" name="Picture 3" descr="A blurry photo of a city&#10;&#10;Description generated with high confidence">
            <a:extLst>
              <a:ext uri="{FF2B5EF4-FFF2-40B4-BE49-F238E27FC236}">
                <a16:creationId xmlns:a16="http://schemas.microsoft.com/office/drawing/2014/main" id="{EE3C2A61-E492-4B0E-B1AA-E8BA0B88F19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8824" cy="7019925"/>
          </a:xfrm>
          <a:prstGeom prst="rect">
            <a:avLst/>
          </a:prstGeom>
        </p:spPr>
      </p:pic>
      <p:sp>
        <p:nvSpPr>
          <p:cNvPr id="29" name="Rectangle 28">
            <a:extLst>
              <a:ext uri="{FF2B5EF4-FFF2-40B4-BE49-F238E27FC236}">
                <a16:creationId xmlns:a16="http://schemas.microsoft.com/office/drawing/2014/main" id="{A5BEDC0E-AA86-4EAB-B4A2-6A6E5A4F55E2}"/>
              </a:ext>
            </a:extLst>
          </p:cNvPr>
          <p:cNvSpPr/>
          <p:nvPr userDrawn="1"/>
        </p:nvSpPr>
        <p:spPr>
          <a:xfrm>
            <a:off x="2" y="0"/>
            <a:ext cx="12188822" cy="7019925"/>
          </a:xfrm>
          <a:prstGeom prst="rect">
            <a:avLst/>
          </a:prstGeom>
          <a:gradFill flip="none" rotWithShape="1">
            <a:gsLst>
              <a:gs pos="0">
                <a:srgbClr val="000000">
                  <a:alpha val="0"/>
                </a:srgbClr>
              </a:gs>
              <a:gs pos="100000">
                <a:srgbClr val="000000">
                  <a:alpha val="4700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43840" tIns="121920" rIns="243840" bIns="121920" numCol="1" spcCol="0" rtlCol="0" fromWordArt="0" anchor="ctr" anchorCtr="0" forceAA="0" compatLnSpc="1">
            <a:prstTxWarp prst="textNoShape">
              <a:avLst/>
            </a:prstTxWarp>
            <a:noAutofit/>
          </a:bodyPr>
          <a:lstStyle/>
          <a:p>
            <a:pPr algn="ctr"/>
            <a:endParaRPr lang="en-IN" sz="12800" dirty="0"/>
          </a:p>
        </p:txBody>
      </p:sp>
      <p:sp>
        <p:nvSpPr>
          <p:cNvPr id="12" name="Rectangle 11">
            <a:extLst>
              <a:ext uri="{FF2B5EF4-FFF2-40B4-BE49-F238E27FC236}">
                <a16:creationId xmlns:a16="http://schemas.microsoft.com/office/drawing/2014/main" id="{3FFEC53E-2430-4B82-B672-05724A8E12B4}"/>
              </a:ext>
            </a:extLst>
          </p:cNvPr>
          <p:cNvSpPr/>
          <p:nvPr userDrawn="1"/>
        </p:nvSpPr>
        <p:spPr>
          <a:xfrm>
            <a:off x="0" y="3338964"/>
            <a:ext cx="8731418" cy="17099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14" name="Title 1">
            <a:extLst>
              <a:ext uri="{FF2B5EF4-FFF2-40B4-BE49-F238E27FC236}">
                <a16:creationId xmlns:a16="http://schemas.microsoft.com/office/drawing/2014/main" id="{8689304A-9F39-4357-8778-9376EC878E54}"/>
              </a:ext>
            </a:extLst>
          </p:cNvPr>
          <p:cNvSpPr>
            <a:spLocks noGrp="1"/>
          </p:cNvSpPr>
          <p:nvPr>
            <p:ph type="title" hasCustomPrompt="1"/>
          </p:nvPr>
        </p:nvSpPr>
        <p:spPr>
          <a:xfrm>
            <a:off x="334348" y="3443963"/>
            <a:ext cx="8221270" cy="1487984"/>
          </a:xfrm>
        </p:spPr>
        <p:txBody>
          <a:bodyPr anchor="ctr"/>
          <a:lstStyle>
            <a:lvl1pPr>
              <a:defRPr sz="5400" b="1" baseline="0">
                <a:solidFill>
                  <a:schemeClr val="bg1"/>
                </a:solidFill>
              </a:defRPr>
            </a:lvl1pPr>
          </a:lstStyle>
          <a:p>
            <a:r>
              <a:rPr lang="en-US" dirty="0"/>
              <a:t>Breakout Slide</a:t>
            </a:r>
          </a:p>
        </p:txBody>
      </p:sp>
      <p:sp>
        <p:nvSpPr>
          <p:cNvPr id="19" name="Footer Placeholder 4">
            <a:extLst>
              <a:ext uri="{FF2B5EF4-FFF2-40B4-BE49-F238E27FC236}">
                <a16:creationId xmlns:a16="http://schemas.microsoft.com/office/drawing/2014/main" id="{2CFF47B1-F3FE-49CB-BCB1-2898BC80715A}"/>
              </a:ext>
            </a:extLst>
          </p:cNvPr>
          <p:cNvSpPr>
            <a:spLocks noGrp="1"/>
          </p:cNvSpPr>
          <p:nvPr>
            <p:ph type="ftr" sz="quarter" idx="3"/>
          </p:nvPr>
        </p:nvSpPr>
        <p:spPr>
          <a:xfrm>
            <a:off x="603976" y="6554446"/>
            <a:ext cx="4371481" cy="373747"/>
          </a:xfrm>
          <a:prstGeom prst="rect">
            <a:avLst/>
          </a:prstGeom>
        </p:spPr>
        <p:txBody>
          <a:bodyPr vert="horz" lIns="91440" tIns="45720" rIns="91440" bIns="45720" rtlCol="0" anchor="ctr"/>
          <a:lstStyle>
            <a:lvl1pPr algn="l">
              <a:defRPr sz="1100">
                <a:solidFill>
                  <a:schemeClr val="bg1"/>
                </a:solidFill>
                <a:latin typeface="+mn-lt"/>
              </a:defRPr>
            </a:lvl1pPr>
          </a:lstStyle>
          <a:p>
            <a:r>
              <a:rPr lang="en-IN" dirty="0"/>
              <a:t>© 2018. DesignTech Systems | Confidential | All rights reserved.</a:t>
            </a:r>
          </a:p>
        </p:txBody>
      </p:sp>
      <p:sp>
        <p:nvSpPr>
          <p:cNvPr id="20" name="Slide Number Placeholder 5">
            <a:extLst>
              <a:ext uri="{FF2B5EF4-FFF2-40B4-BE49-F238E27FC236}">
                <a16:creationId xmlns:a16="http://schemas.microsoft.com/office/drawing/2014/main" id="{E5B02605-8BF8-44AC-A0C4-2693C6C4A682}"/>
              </a:ext>
            </a:extLst>
          </p:cNvPr>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bg1"/>
                </a:solidFill>
                <a:latin typeface="+mn-lt"/>
              </a:defRPr>
            </a:lvl1pPr>
          </a:lstStyle>
          <a:p>
            <a:fld id="{A7C40318-9624-4AE6-AFF3-4E255C8DBAAC}" type="slidenum">
              <a:rPr lang="en-IN" smtClean="0"/>
              <a:pPr/>
              <a:t>‹#›</a:t>
            </a:fld>
            <a:endParaRPr lang="en-IN" dirty="0"/>
          </a:p>
        </p:txBody>
      </p:sp>
      <p:grpSp>
        <p:nvGrpSpPr>
          <p:cNvPr id="23" name="Group 4">
            <a:extLst>
              <a:ext uri="{FF2B5EF4-FFF2-40B4-BE49-F238E27FC236}">
                <a16:creationId xmlns:a16="http://schemas.microsoft.com/office/drawing/2014/main" id="{094DF22B-AD20-4E21-BBD2-DF4074D13F43}"/>
              </a:ext>
            </a:extLst>
          </p:cNvPr>
          <p:cNvGrpSpPr>
            <a:grpSpLocks noChangeAspect="1"/>
          </p:cNvGrpSpPr>
          <p:nvPr userDrawn="1"/>
        </p:nvGrpSpPr>
        <p:grpSpPr bwMode="auto">
          <a:xfrm>
            <a:off x="9427956" y="238953"/>
            <a:ext cx="2355367" cy="677812"/>
            <a:chOff x="734" y="-53"/>
            <a:chExt cx="4024" cy="1158"/>
          </a:xfrm>
          <a:solidFill>
            <a:schemeClr val="bg1"/>
          </a:solidFill>
        </p:grpSpPr>
        <p:sp>
          <p:nvSpPr>
            <p:cNvPr id="24" name="Oval 5">
              <a:extLst>
                <a:ext uri="{FF2B5EF4-FFF2-40B4-BE49-F238E27FC236}">
                  <a16:creationId xmlns:a16="http://schemas.microsoft.com/office/drawing/2014/main" id="{CC3A2F41-3005-4708-8342-3E4112DE724A}"/>
                </a:ext>
              </a:extLst>
            </p:cNvPr>
            <p:cNvSpPr>
              <a:spLocks noChangeArrowheads="1"/>
            </p:cNvSpPr>
            <p:nvPr userDrawn="1"/>
          </p:nvSpPr>
          <p:spPr bwMode="auto">
            <a:xfrm>
              <a:off x="734" y="192"/>
              <a:ext cx="251" cy="25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5" name="Freeform 6">
              <a:extLst>
                <a:ext uri="{FF2B5EF4-FFF2-40B4-BE49-F238E27FC236}">
                  <a16:creationId xmlns:a16="http://schemas.microsoft.com/office/drawing/2014/main" id="{C754F0B6-CA6E-480D-B1C9-A090960DB350}"/>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6" name="Freeform 7">
              <a:extLst>
                <a:ext uri="{FF2B5EF4-FFF2-40B4-BE49-F238E27FC236}">
                  <a16:creationId xmlns:a16="http://schemas.microsoft.com/office/drawing/2014/main" id="{5F66992E-E822-4B84-9606-7FDFECC2207E}"/>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8">
              <a:extLst>
                <a:ext uri="{FF2B5EF4-FFF2-40B4-BE49-F238E27FC236}">
                  <a16:creationId xmlns:a16="http://schemas.microsoft.com/office/drawing/2014/main" id="{30E33AE1-35C4-43A7-BE87-2F7B4866E5F7}"/>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3520555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2.sv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slideLayout" Target="../slideLayouts/slideLayout64.xml"/><Relationship Id="rId39" Type="http://schemas.openxmlformats.org/officeDocument/2006/relationships/slideLayout" Target="../slideLayouts/slideLayout77.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42" Type="http://schemas.openxmlformats.org/officeDocument/2006/relationships/image" Target="../media/image1.png"/><Relationship Id="rId7" Type="http://schemas.openxmlformats.org/officeDocument/2006/relationships/slideLayout" Target="../slideLayouts/slideLayout45.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29" Type="http://schemas.openxmlformats.org/officeDocument/2006/relationships/slideLayout" Target="../slideLayouts/slideLayout67.xml"/><Relationship Id="rId41" Type="http://schemas.openxmlformats.org/officeDocument/2006/relationships/theme" Target="../theme/theme2.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37" Type="http://schemas.openxmlformats.org/officeDocument/2006/relationships/slideLayout" Target="../slideLayouts/slideLayout75.xml"/><Relationship Id="rId40" Type="http://schemas.openxmlformats.org/officeDocument/2006/relationships/slideLayout" Target="../slideLayouts/slideLayout78.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slideLayout" Target="../slideLayouts/slideLayout74.xml"/><Relationship Id="rId10" Type="http://schemas.openxmlformats.org/officeDocument/2006/relationships/slideLayout" Target="../slideLayouts/slideLayout48.xml"/><Relationship Id="rId19" Type="http://schemas.openxmlformats.org/officeDocument/2006/relationships/slideLayout" Target="../slideLayouts/slideLayout57.xml"/><Relationship Id="rId31" Type="http://schemas.openxmlformats.org/officeDocument/2006/relationships/slideLayout" Target="../slideLayouts/slideLayout69.xml"/><Relationship Id="rId44" Type="http://schemas.openxmlformats.org/officeDocument/2006/relationships/image" Target="NUL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slideLayout" Target="../slideLayouts/slideLayout73.xml"/><Relationship Id="rId8" Type="http://schemas.openxmlformats.org/officeDocument/2006/relationships/slideLayout" Target="../slideLayouts/slideLayout46.xml"/><Relationship Id="rId3" Type="http://schemas.openxmlformats.org/officeDocument/2006/relationships/slideLayout" Target="../slideLayouts/slideLayout41.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38" Type="http://schemas.openxmlformats.org/officeDocument/2006/relationships/slideLayout" Target="../slideLayouts/slideLayout7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5" Type="http://schemas.openxmlformats.org/officeDocument/2006/relationships/slideLayout" Target="../slideLayouts/slideLayout83.xml"/><Relationship Id="rId10" Type="http://schemas.openxmlformats.org/officeDocument/2006/relationships/image" Target="../media/image22.png"/><Relationship Id="rId4" Type="http://schemas.openxmlformats.org/officeDocument/2006/relationships/slideLayout" Target="../slideLayouts/slideLayout82.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645C0A54-34CF-45F5-8507-911487D79708}"/>
              </a:ext>
            </a:extLst>
          </p:cNvPr>
          <p:cNvPicPr>
            <a:picLocks noChangeAspect="1"/>
          </p:cNvPicPr>
          <p:nvPr userDrawn="1"/>
        </p:nvPicPr>
        <p:blipFill rotWithShape="1">
          <a:blip r:embed="rId40">
            <a:extLst>
              <a:ext uri="{96DAC541-7B7A-43D3-8B79-37D633B846F1}">
                <asvg:svgBlip xmlns="" xmlns:asvg="http://schemas.microsoft.com/office/drawing/2016/SVG/main" r:embed="rId43"/>
              </a:ext>
            </a:extLst>
          </a:blip>
          <a:srcRect t="17485" b="76091"/>
          <a:stretch/>
        </p:blipFill>
        <p:spPr>
          <a:xfrm>
            <a:off x="0" y="6462713"/>
            <a:ext cx="12188825" cy="557212"/>
          </a:xfrm>
          <a:prstGeom prst="rect">
            <a:avLst/>
          </a:prstGeom>
        </p:spPr>
      </p:pic>
      <p:sp>
        <p:nvSpPr>
          <p:cNvPr id="7" name="Rectangle 6">
            <a:extLst>
              <a:ext uri="{FF2B5EF4-FFF2-40B4-BE49-F238E27FC236}">
                <a16:creationId xmlns:a16="http://schemas.microsoft.com/office/drawing/2014/main" id="{5AA07F34-DC83-4D07-8DD9-E490367EE918}"/>
              </a:ext>
            </a:extLst>
          </p:cNvPr>
          <p:cNvSpPr/>
          <p:nvPr userDrawn="1"/>
        </p:nvSpPr>
        <p:spPr>
          <a:xfrm>
            <a:off x="0" y="6462713"/>
            <a:ext cx="12188825" cy="557212"/>
          </a:xfrm>
          <a:prstGeom prst="rect">
            <a:avLst/>
          </a:prstGeom>
          <a:solidFill>
            <a:schemeClr val="bg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 Placeholder 2"/>
          <p:cNvSpPr>
            <a:spLocks noGrp="1"/>
          </p:cNvSpPr>
          <p:nvPr>
            <p:ph type="body" idx="1"/>
          </p:nvPr>
        </p:nvSpPr>
        <p:spPr>
          <a:xfrm>
            <a:off x="586740" y="1241425"/>
            <a:ext cx="11277895" cy="50403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86740" y="6554446"/>
            <a:ext cx="4371481" cy="373747"/>
          </a:xfrm>
          <a:prstGeom prst="rect">
            <a:avLst/>
          </a:prstGeom>
        </p:spPr>
        <p:txBody>
          <a:bodyPr vert="horz" lIns="91440" tIns="45720" rIns="91440" bIns="45720" rtlCol="0" anchor="ctr"/>
          <a:lstStyle>
            <a:lvl1pPr algn="l">
              <a:defRPr sz="1100">
                <a:solidFill>
                  <a:schemeClr val="accent2"/>
                </a:solidFill>
                <a:latin typeface="+mn-lt"/>
              </a:defRPr>
            </a:lvl1pPr>
          </a:lstStyle>
          <a:p>
            <a:r>
              <a:rPr lang="en-IN" dirty="0"/>
              <a:t>© 2018. DesignTech Systems | Confidential | All rights reserved.</a:t>
            </a:r>
          </a:p>
        </p:txBody>
      </p:sp>
      <p:sp>
        <p:nvSpPr>
          <p:cNvPr id="6" name="Slide Number Placeholder 5"/>
          <p:cNvSpPr>
            <a:spLocks noGrp="1"/>
          </p:cNvSpPr>
          <p:nvPr>
            <p:ph type="sldNum" sz="quarter" idx="4"/>
          </p:nvPr>
        </p:nvSpPr>
        <p:spPr>
          <a:xfrm>
            <a:off x="11272371" y="6554446"/>
            <a:ext cx="582106" cy="373747"/>
          </a:xfrm>
          <a:prstGeom prst="rect">
            <a:avLst/>
          </a:prstGeom>
        </p:spPr>
        <p:txBody>
          <a:bodyPr vert="horz" lIns="91440" tIns="45720" rIns="91440" bIns="45720" rtlCol="0" anchor="ctr"/>
          <a:lstStyle>
            <a:lvl1pPr algn="r">
              <a:defRPr sz="1100">
                <a:solidFill>
                  <a:schemeClr val="accent2"/>
                </a:solidFill>
                <a:latin typeface="+mn-lt"/>
              </a:defRPr>
            </a:lvl1pPr>
          </a:lstStyle>
          <a:p>
            <a:fld id="{A7C40318-9624-4AE6-AFF3-4E255C8DBAAC}" type="slidenum">
              <a:rPr lang="en-IN" smtClean="0"/>
              <a:pPr/>
              <a:t>‹#›</a:t>
            </a:fld>
            <a:endParaRPr lang="en-IN" dirty="0"/>
          </a:p>
        </p:txBody>
      </p:sp>
      <p:sp>
        <p:nvSpPr>
          <p:cNvPr id="22" name="Rectangle 21">
            <a:extLst>
              <a:ext uri="{FF2B5EF4-FFF2-40B4-BE49-F238E27FC236}">
                <a16:creationId xmlns:a16="http://schemas.microsoft.com/office/drawing/2014/main" id="{B084A3F0-D3A9-48D5-B664-DA29AF80EF0D}"/>
              </a:ext>
            </a:extLst>
          </p:cNvPr>
          <p:cNvSpPr/>
          <p:nvPr userDrawn="1"/>
        </p:nvSpPr>
        <p:spPr>
          <a:xfrm>
            <a:off x="0" y="-3400"/>
            <a:ext cx="12188825" cy="963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800" dirty="0"/>
              <a:t>  </a:t>
            </a:r>
          </a:p>
        </p:txBody>
      </p:sp>
      <p:sp>
        <p:nvSpPr>
          <p:cNvPr id="2" name="Title Placeholder 1"/>
          <p:cNvSpPr>
            <a:spLocks noGrp="1"/>
          </p:cNvSpPr>
          <p:nvPr>
            <p:ph type="title"/>
          </p:nvPr>
        </p:nvSpPr>
        <p:spPr>
          <a:xfrm>
            <a:off x="586741" y="166632"/>
            <a:ext cx="9388394" cy="628650"/>
          </a:xfrm>
          <a:prstGeom prst="rect">
            <a:avLst/>
          </a:prstGeom>
        </p:spPr>
        <p:txBody>
          <a:bodyPr vert="horz" lIns="91440" tIns="45720" rIns="91440" bIns="45720" rtlCol="0" anchor="ctr">
            <a:noAutofit/>
          </a:bodyPr>
          <a:lstStyle/>
          <a:p>
            <a:endParaRPr lang="en-US" dirty="0"/>
          </a:p>
        </p:txBody>
      </p:sp>
      <p:sp>
        <p:nvSpPr>
          <p:cNvPr id="17" name="Freeform 5">
            <a:extLst>
              <a:ext uri="{FF2B5EF4-FFF2-40B4-BE49-F238E27FC236}">
                <a16:creationId xmlns:a16="http://schemas.microsoft.com/office/drawing/2014/main" id="{59DCC0C1-3CE2-4DAD-BDB2-B1460D58861F}"/>
              </a:ext>
            </a:extLst>
          </p:cNvPr>
          <p:cNvSpPr>
            <a:spLocks/>
          </p:cNvSpPr>
          <p:nvPr userDrawn="1"/>
        </p:nvSpPr>
        <p:spPr bwMode="auto">
          <a:xfrm>
            <a:off x="11910624" y="6462713"/>
            <a:ext cx="278201" cy="557212"/>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N"/>
          </a:p>
        </p:txBody>
      </p:sp>
      <p:grpSp>
        <p:nvGrpSpPr>
          <p:cNvPr id="9" name="Group 8">
            <a:extLst>
              <a:ext uri="{FF2B5EF4-FFF2-40B4-BE49-F238E27FC236}">
                <a16:creationId xmlns:a16="http://schemas.microsoft.com/office/drawing/2014/main" id="{FDAB16DE-B8B3-4846-B8B9-87DFB038C4DA}"/>
              </a:ext>
            </a:extLst>
          </p:cNvPr>
          <p:cNvGrpSpPr/>
          <p:nvPr userDrawn="1"/>
        </p:nvGrpSpPr>
        <p:grpSpPr>
          <a:xfrm>
            <a:off x="9786779" y="30481"/>
            <a:ext cx="2402046" cy="891540"/>
            <a:chOff x="12524899" y="2108385"/>
            <a:chExt cx="2402046" cy="957487"/>
          </a:xfrm>
        </p:grpSpPr>
        <p:sp>
          <p:nvSpPr>
            <p:cNvPr id="14" name="Freeform 5">
              <a:extLst>
                <a:ext uri="{FF2B5EF4-FFF2-40B4-BE49-F238E27FC236}">
                  <a16:creationId xmlns:a16="http://schemas.microsoft.com/office/drawing/2014/main" id="{C5707CBB-73B3-4FD8-ADDA-975BAA43331C}"/>
                </a:ext>
              </a:extLst>
            </p:cNvPr>
            <p:cNvSpPr>
              <a:spLocks/>
            </p:cNvSpPr>
            <p:nvPr userDrawn="1"/>
          </p:nvSpPr>
          <p:spPr bwMode="auto">
            <a:xfrm>
              <a:off x="12524899" y="2108385"/>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a:p>
          </p:txBody>
        </p:sp>
        <p:sp>
          <p:nvSpPr>
            <p:cNvPr id="8" name="Rectangle 7">
              <a:extLst>
                <a:ext uri="{FF2B5EF4-FFF2-40B4-BE49-F238E27FC236}">
                  <a16:creationId xmlns:a16="http://schemas.microsoft.com/office/drawing/2014/main" id="{BF9FB3C7-FFFA-4229-81BA-E5BFBF6BC78D}"/>
                </a:ext>
              </a:extLst>
            </p:cNvPr>
            <p:cNvSpPr/>
            <p:nvPr userDrawn="1"/>
          </p:nvSpPr>
          <p:spPr>
            <a:xfrm>
              <a:off x="12998394" y="2108386"/>
              <a:ext cx="1928551" cy="957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pSp>
      <p:grpSp>
        <p:nvGrpSpPr>
          <p:cNvPr id="19" name="Group 4">
            <a:extLst>
              <a:ext uri="{FF2B5EF4-FFF2-40B4-BE49-F238E27FC236}">
                <a16:creationId xmlns:a16="http://schemas.microsoft.com/office/drawing/2014/main" id="{E6DD0A17-C0C5-400D-A81B-8B9949E937BC}"/>
              </a:ext>
            </a:extLst>
          </p:cNvPr>
          <p:cNvGrpSpPr>
            <a:grpSpLocks noChangeAspect="1"/>
          </p:cNvGrpSpPr>
          <p:nvPr userDrawn="1"/>
        </p:nvGrpSpPr>
        <p:grpSpPr bwMode="auto">
          <a:xfrm>
            <a:off x="10149631" y="238953"/>
            <a:ext cx="1676343" cy="482407"/>
            <a:chOff x="734" y="-53"/>
            <a:chExt cx="4024" cy="1158"/>
          </a:xfrm>
        </p:grpSpPr>
        <p:sp>
          <p:nvSpPr>
            <p:cNvPr id="20" name="Oval 5">
              <a:extLst>
                <a:ext uri="{FF2B5EF4-FFF2-40B4-BE49-F238E27FC236}">
                  <a16:creationId xmlns:a16="http://schemas.microsoft.com/office/drawing/2014/main" id="{10FDF13B-1C35-43F8-879A-3DF833E740FF}"/>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dirty="0"/>
            </a:p>
          </p:txBody>
        </p:sp>
        <p:sp>
          <p:nvSpPr>
            <p:cNvPr id="21" name="Freeform 6">
              <a:extLst>
                <a:ext uri="{FF2B5EF4-FFF2-40B4-BE49-F238E27FC236}">
                  <a16:creationId xmlns:a16="http://schemas.microsoft.com/office/drawing/2014/main" id="{497E8F0E-3A84-4B63-A29C-317F8C1C66F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7" name="Freeform 7">
              <a:extLst>
                <a:ext uri="{FF2B5EF4-FFF2-40B4-BE49-F238E27FC236}">
                  <a16:creationId xmlns:a16="http://schemas.microsoft.com/office/drawing/2014/main" id="{319C65B9-3142-4267-8EB1-4E11AAD761CF}"/>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sp>
          <p:nvSpPr>
            <p:cNvPr id="28" name="Freeform 8">
              <a:extLst>
                <a:ext uri="{FF2B5EF4-FFF2-40B4-BE49-F238E27FC236}">
                  <a16:creationId xmlns:a16="http://schemas.microsoft.com/office/drawing/2014/main" id="{8DA8BBDA-1112-4260-A8CB-C3AC3DA8682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a:p>
          </p:txBody>
        </p:sp>
      </p:grpSp>
    </p:spTree>
    <p:extLst>
      <p:ext uri="{BB962C8B-B14F-4D97-AF65-F5344CB8AC3E}">
        <p14:creationId xmlns:p14="http://schemas.microsoft.com/office/powerpoint/2010/main" val="77871087"/>
      </p:ext>
    </p:extLst>
  </p:cSld>
  <p:clrMap bg1="lt1" tx1="dk1" bg2="lt2" tx2="dk2" accent1="accent1" accent2="accent2" accent3="accent3" accent4="accent4" accent5="accent5" accent6="accent6" hlink="hlink" folHlink="folHlink"/>
  <p:sldLayoutIdLst>
    <p:sldLayoutId id="2147483675" r:id="rId1"/>
    <p:sldLayoutId id="2147483701" r:id="rId2"/>
    <p:sldLayoutId id="2147483693" r:id="rId3"/>
    <p:sldLayoutId id="2147483676" r:id="rId4"/>
    <p:sldLayoutId id="2147483677" r:id="rId5"/>
    <p:sldLayoutId id="2147483678" r:id="rId6"/>
    <p:sldLayoutId id="2147483663" r:id="rId7"/>
    <p:sldLayoutId id="2147483682" r:id="rId8"/>
    <p:sldLayoutId id="2147483683" r:id="rId9"/>
    <p:sldLayoutId id="2147483702" r:id="rId10"/>
    <p:sldLayoutId id="2147483703" r:id="rId11"/>
    <p:sldLayoutId id="2147483704" r:id="rId12"/>
    <p:sldLayoutId id="2147483705" r:id="rId13"/>
    <p:sldLayoutId id="2147483706" r:id="rId14"/>
    <p:sldLayoutId id="2147483707" r:id="rId15"/>
    <p:sldLayoutId id="2147483709" r:id="rId16"/>
    <p:sldLayoutId id="2147483708" r:id="rId17"/>
    <p:sldLayoutId id="2147483662" r:id="rId18"/>
    <p:sldLayoutId id="2147483684" r:id="rId19"/>
    <p:sldLayoutId id="2147483685" r:id="rId20"/>
    <p:sldLayoutId id="2147483686" r:id="rId21"/>
    <p:sldLayoutId id="2147483688" r:id="rId22"/>
    <p:sldLayoutId id="2147483687" r:id="rId23"/>
    <p:sldLayoutId id="2147483689" r:id="rId24"/>
    <p:sldLayoutId id="2147483690" r:id="rId25"/>
    <p:sldLayoutId id="2147483691" r:id="rId26"/>
    <p:sldLayoutId id="2147483692" r:id="rId27"/>
    <p:sldLayoutId id="2147483679" r:id="rId28"/>
    <p:sldLayoutId id="2147483694" r:id="rId29"/>
    <p:sldLayoutId id="2147483695" r:id="rId30"/>
    <p:sldLayoutId id="2147483698" r:id="rId31"/>
    <p:sldLayoutId id="2147483697" r:id="rId32"/>
    <p:sldLayoutId id="2147483666" r:id="rId33"/>
    <p:sldLayoutId id="2147483700" r:id="rId34"/>
    <p:sldLayoutId id="2147483667" r:id="rId35"/>
    <p:sldLayoutId id="2147483699" r:id="rId36"/>
    <p:sldLayoutId id="2147483674" r:id="rId37"/>
    <p:sldLayoutId id="2147483710" r:id="rId3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828823"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263525" indent="-263525" algn="l" defTabSz="1828823" rtl="0" eaLnBrk="1" latinLnBrk="0" hangingPunct="1">
        <a:lnSpc>
          <a:spcPct val="90000"/>
        </a:lnSpc>
        <a:spcBef>
          <a:spcPts val="2000"/>
        </a:spcBef>
        <a:buClr>
          <a:schemeClr val="accent1"/>
        </a:buClr>
        <a:buSzPct val="80000"/>
        <a:buFont typeface="Arial" panose="020B0604020202020204" pitchFamily="34" charset="0"/>
        <a:buChar char="•"/>
        <a:defRPr sz="2400" kern="1200">
          <a:solidFill>
            <a:schemeClr val="accent2"/>
          </a:solidFill>
          <a:latin typeface="+mn-lt"/>
          <a:ea typeface="+mn-ea"/>
          <a:cs typeface="+mn-cs"/>
        </a:defRPr>
      </a:lvl1pPr>
      <a:lvl2pPr marL="630238" indent="-263525" algn="l" defTabSz="1828823" rtl="0" eaLnBrk="1" latinLnBrk="0" hangingPunct="1">
        <a:lnSpc>
          <a:spcPct val="90000"/>
        </a:lnSpc>
        <a:spcBef>
          <a:spcPts val="1000"/>
        </a:spcBef>
        <a:buClr>
          <a:schemeClr val="accent1"/>
        </a:buClr>
        <a:buSzPct val="80000"/>
        <a:buFont typeface="Arial" panose="020B0604020202020204" pitchFamily="34" charset="0"/>
        <a:buChar char="•"/>
        <a:defRPr sz="2000" kern="1200">
          <a:solidFill>
            <a:schemeClr val="accent2"/>
          </a:solidFill>
          <a:latin typeface="+mn-lt"/>
          <a:ea typeface="+mn-ea"/>
          <a:cs typeface="+mn-cs"/>
        </a:defRPr>
      </a:lvl2pPr>
      <a:lvl3pPr marL="985838" indent="-263525" algn="l" defTabSz="1828823" rtl="0" eaLnBrk="1" latinLnBrk="0" hangingPunct="1">
        <a:lnSpc>
          <a:spcPct val="90000"/>
        </a:lnSpc>
        <a:spcBef>
          <a:spcPts val="1000"/>
        </a:spcBef>
        <a:buClr>
          <a:schemeClr val="accent1"/>
        </a:buClr>
        <a:buSzPct val="80000"/>
        <a:buFont typeface="Arial" panose="020B0604020202020204" pitchFamily="34" charset="0"/>
        <a:buChar char="•"/>
        <a:defRPr sz="1800" kern="1200">
          <a:solidFill>
            <a:schemeClr val="accent2"/>
          </a:solidFill>
          <a:latin typeface="+mn-lt"/>
          <a:ea typeface="+mn-ea"/>
          <a:cs typeface="+mn-cs"/>
        </a:defRPr>
      </a:lvl3pPr>
      <a:lvl4pPr marL="1341438" indent="-263525" algn="l" defTabSz="1828823" rtl="0" eaLnBrk="1" latinLnBrk="0" hangingPunct="1">
        <a:lnSpc>
          <a:spcPct val="90000"/>
        </a:lnSpc>
        <a:spcBef>
          <a:spcPts val="1000"/>
        </a:spcBef>
        <a:buClr>
          <a:schemeClr val="accent1"/>
        </a:buClr>
        <a:buSzPct val="80000"/>
        <a:buFont typeface="Arial" panose="020B0604020202020204" pitchFamily="34" charset="0"/>
        <a:buChar char="•"/>
        <a:defRPr sz="1600" kern="1200">
          <a:solidFill>
            <a:schemeClr val="accent2"/>
          </a:solidFill>
          <a:latin typeface="+mn-lt"/>
          <a:ea typeface="+mn-ea"/>
          <a:cs typeface="+mn-cs"/>
        </a:defRPr>
      </a:lvl4pPr>
      <a:lvl5pPr marL="1616075" indent="-263525" algn="l" defTabSz="1828823" rtl="0" eaLnBrk="1" latinLnBrk="0" hangingPunct="1">
        <a:lnSpc>
          <a:spcPct val="90000"/>
        </a:lnSpc>
        <a:spcBef>
          <a:spcPts val="1000"/>
        </a:spcBef>
        <a:buClr>
          <a:schemeClr val="accent1"/>
        </a:buClr>
        <a:buSzPct val="80000"/>
        <a:buFont typeface="Arial" panose="020B0604020202020204" pitchFamily="34" charset="0"/>
        <a:buChar char="•"/>
        <a:defRPr sz="1200" kern="1200">
          <a:solidFill>
            <a:schemeClr val="accent2"/>
          </a:solidFill>
          <a:latin typeface="+mn-lt"/>
          <a:ea typeface="+mn-ea"/>
          <a:cs typeface="+mn-cs"/>
        </a:defRPr>
      </a:lvl5pPr>
      <a:lvl6pPr marL="5029263" indent="-457206" algn="l" defTabSz="1828823"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74" indent="-457206" algn="l" defTabSz="1828823"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86" indent="-457206" algn="l" defTabSz="1828823"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97" indent="-457206" algn="l" defTabSz="1828823"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23" rtl="0" eaLnBrk="1" latinLnBrk="0" hangingPunct="1">
        <a:defRPr sz="3600" kern="1200">
          <a:solidFill>
            <a:schemeClr val="tx1"/>
          </a:solidFill>
          <a:latin typeface="+mn-lt"/>
          <a:ea typeface="+mn-ea"/>
          <a:cs typeface="+mn-cs"/>
        </a:defRPr>
      </a:lvl1pPr>
      <a:lvl2pPr marL="914411" algn="l" defTabSz="1828823" rtl="0" eaLnBrk="1" latinLnBrk="0" hangingPunct="1">
        <a:defRPr sz="3600" kern="1200">
          <a:solidFill>
            <a:schemeClr val="tx1"/>
          </a:solidFill>
          <a:latin typeface="+mn-lt"/>
          <a:ea typeface="+mn-ea"/>
          <a:cs typeface="+mn-cs"/>
        </a:defRPr>
      </a:lvl2pPr>
      <a:lvl3pPr marL="1828823" algn="l" defTabSz="1828823" rtl="0" eaLnBrk="1" latinLnBrk="0" hangingPunct="1">
        <a:defRPr sz="3600" kern="1200">
          <a:solidFill>
            <a:schemeClr val="tx1"/>
          </a:solidFill>
          <a:latin typeface="+mn-lt"/>
          <a:ea typeface="+mn-ea"/>
          <a:cs typeface="+mn-cs"/>
        </a:defRPr>
      </a:lvl3pPr>
      <a:lvl4pPr marL="2743234" algn="l" defTabSz="1828823" rtl="0" eaLnBrk="1" latinLnBrk="0" hangingPunct="1">
        <a:defRPr sz="3600" kern="1200">
          <a:solidFill>
            <a:schemeClr val="tx1"/>
          </a:solidFill>
          <a:latin typeface="+mn-lt"/>
          <a:ea typeface="+mn-ea"/>
          <a:cs typeface="+mn-cs"/>
        </a:defRPr>
      </a:lvl4pPr>
      <a:lvl5pPr marL="3657646" algn="l" defTabSz="1828823" rtl="0" eaLnBrk="1" latinLnBrk="0" hangingPunct="1">
        <a:defRPr sz="3600" kern="1200">
          <a:solidFill>
            <a:schemeClr val="tx1"/>
          </a:solidFill>
          <a:latin typeface="+mn-lt"/>
          <a:ea typeface="+mn-ea"/>
          <a:cs typeface="+mn-cs"/>
        </a:defRPr>
      </a:lvl5pPr>
      <a:lvl6pPr marL="4572057" algn="l" defTabSz="1828823" rtl="0" eaLnBrk="1" latinLnBrk="0" hangingPunct="1">
        <a:defRPr sz="3600" kern="1200">
          <a:solidFill>
            <a:schemeClr val="tx1"/>
          </a:solidFill>
          <a:latin typeface="+mn-lt"/>
          <a:ea typeface="+mn-ea"/>
          <a:cs typeface="+mn-cs"/>
        </a:defRPr>
      </a:lvl6pPr>
      <a:lvl7pPr marL="5486469" algn="l" defTabSz="1828823" rtl="0" eaLnBrk="1" latinLnBrk="0" hangingPunct="1">
        <a:defRPr sz="3600" kern="1200">
          <a:solidFill>
            <a:schemeClr val="tx1"/>
          </a:solidFill>
          <a:latin typeface="+mn-lt"/>
          <a:ea typeface="+mn-ea"/>
          <a:cs typeface="+mn-cs"/>
        </a:defRPr>
      </a:lvl7pPr>
      <a:lvl8pPr marL="6400880" algn="l" defTabSz="1828823" rtl="0" eaLnBrk="1" latinLnBrk="0" hangingPunct="1">
        <a:defRPr sz="3600" kern="1200">
          <a:solidFill>
            <a:schemeClr val="tx1"/>
          </a:solidFill>
          <a:latin typeface="+mn-lt"/>
          <a:ea typeface="+mn-ea"/>
          <a:cs typeface="+mn-cs"/>
        </a:defRPr>
      </a:lvl8pPr>
      <a:lvl9pPr marL="7315291" algn="l" defTabSz="1828823" rtl="0" eaLnBrk="1" latinLnBrk="0" hangingPunct="1">
        <a:defRPr sz="36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02" userDrawn="1">
          <p15:clr>
            <a:srgbClr val="F26B43"/>
          </p15:clr>
        </p15:guide>
        <p15:guide id="2" pos="210" userDrawn="1">
          <p15:clr>
            <a:srgbClr val="F26B43"/>
          </p15:clr>
        </p15:guide>
        <p15:guide id="3" pos="7468" userDrawn="1">
          <p15:clr>
            <a:srgbClr val="F26B43"/>
          </p15:clr>
        </p15:guide>
        <p15:guide id="4" orient="horz" pos="4071" userDrawn="1">
          <p15:clr>
            <a:srgbClr val="F26B43"/>
          </p15:clr>
        </p15:guide>
        <p15:guide id="5" orient="horz" pos="760" userDrawn="1">
          <p15:clr>
            <a:srgbClr val="F26B43"/>
          </p15:clr>
        </p15:guide>
        <p15:guide id="7" orient="horz" pos="510" userDrawn="1">
          <p15:clr>
            <a:srgbClr val="F26B43"/>
          </p15:clr>
        </p15:guide>
        <p15:guide id="8" orient="horz" pos="601" userDrawn="1">
          <p15:clr>
            <a:srgbClr val="F26B43"/>
          </p15:clr>
        </p15:guide>
        <p15:guide id="9" pos="369" userDrawn="1">
          <p15:clr>
            <a:srgbClr val="F26B43"/>
          </p15:clr>
        </p15:guide>
        <p15:guide id="10" orient="horz" pos="395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645C0A54-34CF-45F5-8507-911487D79708}"/>
              </a:ext>
            </a:extLst>
          </p:cNvPr>
          <p:cNvPicPr>
            <a:picLocks noChangeAspect="1"/>
          </p:cNvPicPr>
          <p:nvPr userDrawn="1"/>
        </p:nvPicPr>
        <p:blipFill rotWithShape="1">
          <a:blip r:embed="rId42">
            <a:extLst>
              <a:ext uri="{96DAC541-7B7A-43D3-8B79-37D633B846F1}">
                <asvg:svgBlip xmlns="" xmlns:asvg="http://schemas.microsoft.com/office/drawing/2016/SVG/main" r:embed="rId44"/>
              </a:ext>
            </a:extLst>
          </a:blip>
          <a:srcRect t="17485" b="76091"/>
          <a:stretch/>
        </p:blipFill>
        <p:spPr>
          <a:xfrm>
            <a:off x="0" y="6462714"/>
            <a:ext cx="12188825" cy="557212"/>
          </a:xfrm>
          <a:prstGeom prst="rect">
            <a:avLst/>
          </a:prstGeom>
        </p:spPr>
      </p:pic>
      <p:sp>
        <p:nvSpPr>
          <p:cNvPr id="7" name="Rectangle 6">
            <a:extLst>
              <a:ext uri="{FF2B5EF4-FFF2-40B4-BE49-F238E27FC236}">
                <a16:creationId xmlns:a16="http://schemas.microsoft.com/office/drawing/2014/main" id="{5AA07F34-DC83-4D07-8DD9-E490367EE918}"/>
              </a:ext>
            </a:extLst>
          </p:cNvPr>
          <p:cNvSpPr/>
          <p:nvPr userDrawn="1"/>
        </p:nvSpPr>
        <p:spPr>
          <a:xfrm>
            <a:off x="0" y="6462714"/>
            <a:ext cx="12188825" cy="557212"/>
          </a:xfrm>
          <a:prstGeom prst="rect">
            <a:avLst/>
          </a:prstGeom>
          <a:solidFill>
            <a:schemeClr val="bg2">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sp>
        <p:nvSpPr>
          <p:cNvPr id="3" name="Text Placeholder 2"/>
          <p:cNvSpPr>
            <a:spLocks noGrp="1"/>
          </p:cNvSpPr>
          <p:nvPr>
            <p:ph type="body" idx="1"/>
          </p:nvPr>
        </p:nvSpPr>
        <p:spPr>
          <a:xfrm>
            <a:off x="586741" y="1241426"/>
            <a:ext cx="11277895" cy="50403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586741" y="6554446"/>
            <a:ext cx="4371481" cy="373747"/>
          </a:xfrm>
          <a:prstGeom prst="rect">
            <a:avLst/>
          </a:prstGeom>
        </p:spPr>
        <p:txBody>
          <a:bodyPr vert="horz" lIns="91440" tIns="45720" rIns="91440" bIns="45720" rtlCol="0" anchor="ctr"/>
          <a:lstStyle>
            <a:lvl1pPr algn="l">
              <a:defRPr sz="1077">
                <a:solidFill>
                  <a:schemeClr val="accent2"/>
                </a:solidFill>
                <a:latin typeface="+mn-lt"/>
              </a:defRPr>
            </a:lvl1pPr>
          </a:lstStyle>
          <a:p>
            <a:r>
              <a:rPr lang="en-IN" dirty="0"/>
              <a:t>© 2018. DesignTech Systems | Confidential | All rights reserved.</a:t>
            </a:r>
          </a:p>
        </p:txBody>
      </p:sp>
      <p:sp>
        <p:nvSpPr>
          <p:cNvPr id="6" name="Slide Number Placeholder 5"/>
          <p:cNvSpPr>
            <a:spLocks noGrp="1"/>
          </p:cNvSpPr>
          <p:nvPr>
            <p:ph type="sldNum" sz="quarter" idx="4"/>
          </p:nvPr>
        </p:nvSpPr>
        <p:spPr>
          <a:xfrm>
            <a:off x="11272372" y="6554446"/>
            <a:ext cx="582106" cy="373747"/>
          </a:xfrm>
          <a:prstGeom prst="rect">
            <a:avLst/>
          </a:prstGeom>
        </p:spPr>
        <p:txBody>
          <a:bodyPr vert="horz" lIns="91440" tIns="45720" rIns="91440" bIns="45720" rtlCol="0" anchor="ctr"/>
          <a:lstStyle>
            <a:lvl1pPr algn="r">
              <a:defRPr sz="1077">
                <a:solidFill>
                  <a:schemeClr val="accent2"/>
                </a:solidFill>
                <a:latin typeface="+mn-lt"/>
              </a:defRPr>
            </a:lvl1pPr>
          </a:lstStyle>
          <a:p>
            <a:fld id="{A7C40318-9624-4AE6-AFF3-4E255C8DBAAC}" type="slidenum">
              <a:rPr lang="en-IN" smtClean="0"/>
              <a:pPr/>
              <a:t>‹#›</a:t>
            </a:fld>
            <a:endParaRPr lang="en-IN" dirty="0"/>
          </a:p>
        </p:txBody>
      </p:sp>
      <p:sp>
        <p:nvSpPr>
          <p:cNvPr id="22" name="Rectangle 21">
            <a:extLst>
              <a:ext uri="{FF2B5EF4-FFF2-40B4-BE49-F238E27FC236}">
                <a16:creationId xmlns:a16="http://schemas.microsoft.com/office/drawing/2014/main" id="{B084A3F0-D3A9-48D5-B664-DA29AF80EF0D}"/>
              </a:ext>
            </a:extLst>
          </p:cNvPr>
          <p:cNvSpPr/>
          <p:nvPr userDrawn="1"/>
        </p:nvSpPr>
        <p:spPr>
          <a:xfrm>
            <a:off x="0" y="-3399"/>
            <a:ext cx="12188825" cy="9631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12527" dirty="0"/>
              <a:t>  </a:t>
            </a:r>
          </a:p>
        </p:txBody>
      </p:sp>
      <p:sp>
        <p:nvSpPr>
          <p:cNvPr id="2" name="Title Placeholder 1"/>
          <p:cNvSpPr>
            <a:spLocks noGrp="1"/>
          </p:cNvSpPr>
          <p:nvPr>
            <p:ph type="title"/>
          </p:nvPr>
        </p:nvSpPr>
        <p:spPr>
          <a:xfrm>
            <a:off x="586741" y="166633"/>
            <a:ext cx="9388394" cy="628650"/>
          </a:xfrm>
          <a:prstGeom prst="rect">
            <a:avLst/>
          </a:prstGeom>
        </p:spPr>
        <p:txBody>
          <a:bodyPr vert="horz" lIns="91440" tIns="45720" rIns="91440" bIns="45720" rtlCol="0" anchor="ctr">
            <a:noAutofit/>
          </a:bodyPr>
          <a:lstStyle/>
          <a:p>
            <a:endParaRPr lang="en-US" dirty="0"/>
          </a:p>
        </p:txBody>
      </p:sp>
      <p:sp>
        <p:nvSpPr>
          <p:cNvPr id="17" name="Freeform 5">
            <a:extLst>
              <a:ext uri="{FF2B5EF4-FFF2-40B4-BE49-F238E27FC236}">
                <a16:creationId xmlns:a16="http://schemas.microsoft.com/office/drawing/2014/main" id="{59DCC0C1-3CE2-4DAD-BDB2-B1460D58861F}"/>
              </a:ext>
            </a:extLst>
          </p:cNvPr>
          <p:cNvSpPr>
            <a:spLocks/>
          </p:cNvSpPr>
          <p:nvPr userDrawn="1"/>
        </p:nvSpPr>
        <p:spPr bwMode="auto">
          <a:xfrm>
            <a:off x="11910625" y="6462714"/>
            <a:ext cx="278201" cy="557212"/>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accent1"/>
          </a:solidFill>
          <a:ln>
            <a:noFill/>
          </a:ln>
        </p:spPr>
        <p:txBody>
          <a:bodyPr vert="horz" wrap="square" lIns="89494" tIns="44747" rIns="89494" bIns="44747" numCol="1" anchor="t" anchorCtr="0" compatLnSpc="1">
            <a:prstTxWarp prst="textNoShape">
              <a:avLst/>
            </a:prstTxWarp>
          </a:bodyPr>
          <a:lstStyle/>
          <a:p>
            <a:endParaRPr lang="en-IN" sz="1761"/>
          </a:p>
        </p:txBody>
      </p:sp>
      <p:grpSp>
        <p:nvGrpSpPr>
          <p:cNvPr id="9" name="Group 8">
            <a:extLst>
              <a:ext uri="{FF2B5EF4-FFF2-40B4-BE49-F238E27FC236}">
                <a16:creationId xmlns:a16="http://schemas.microsoft.com/office/drawing/2014/main" id="{FDAB16DE-B8B3-4846-B8B9-87DFB038C4DA}"/>
              </a:ext>
            </a:extLst>
          </p:cNvPr>
          <p:cNvGrpSpPr/>
          <p:nvPr userDrawn="1"/>
        </p:nvGrpSpPr>
        <p:grpSpPr>
          <a:xfrm>
            <a:off x="9786779" y="30481"/>
            <a:ext cx="2402046" cy="891540"/>
            <a:chOff x="12524899" y="2108385"/>
            <a:chExt cx="2402046" cy="957487"/>
          </a:xfrm>
        </p:grpSpPr>
        <p:sp>
          <p:nvSpPr>
            <p:cNvPr id="14" name="Freeform 5">
              <a:extLst>
                <a:ext uri="{FF2B5EF4-FFF2-40B4-BE49-F238E27FC236}">
                  <a16:creationId xmlns:a16="http://schemas.microsoft.com/office/drawing/2014/main" id="{C5707CBB-73B3-4FD8-ADDA-975BAA43331C}"/>
                </a:ext>
              </a:extLst>
            </p:cNvPr>
            <p:cNvSpPr>
              <a:spLocks/>
            </p:cNvSpPr>
            <p:nvPr userDrawn="1"/>
          </p:nvSpPr>
          <p:spPr bwMode="auto">
            <a:xfrm>
              <a:off x="12524899" y="2108385"/>
              <a:ext cx="478047" cy="957487"/>
            </a:xfrm>
            <a:custGeom>
              <a:avLst/>
              <a:gdLst>
                <a:gd name="T0" fmla="*/ 1012 w 1012"/>
                <a:gd name="T1" fmla="*/ 1012 h 2024"/>
                <a:gd name="T2" fmla="*/ 1012 w 1012"/>
                <a:gd name="T3" fmla="*/ 2024 h 2024"/>
                <a:gd name="T4" fmla="*/ 0 w 1012"/>
                <a:gd name="T5" fmla="*/ 1012 h 2024"/>
                <a:gd name="T6" fmla="*/ 1012 w 1012"/>
                <a:gd name="T7" fmla="*/ 0 h 2024"/>
                <a:gd name="T8" fmla="*/ 1012 w 1012"/>
                <a:gd name="T9" fmla="*/ 1012 h 2024"/>
              </a:gdLst>
              <a:ahLst/>
              <a:cxnLst>
                <a:cxn ang="0">
                  <a:pos x="T0" y="T1"/>
                </a:cxn>
                <a:cxn ang="0">
                  <a:pos x="T2" y="T3"/>
                </a:cxn>
                <a:cxn ang="0">
                  <a:pos x="T4" y="T5"/>
                </a:cxn>
                <a:cxn ang="0">
                  <a:pos x="T6" y="T7"/>
                </a:cxn>
                <a:cxn ang="0">
                  <a:pos x="T8" y="T9"/>
                </a:cxn>
              </a:cxnLst>
              <a:rect l="0" t="0" r="r" b="b"/>
              <a:pathLst>
                <a:path w="1012" h="2024">
                  <a:moveTo>
                    <a:pt x="1012" y="1012"/>
                  </a:moveTo>
                  <a:cubicBezTo>
                    <a:pt x="1012" y="2024"/>
                    <a:pt x="1012" y="2024"/>
                    <a:pt x="1012" y="2024"/>
                  </a:cubicBezTo>
                  <a:cubicBezTo>
                    <a:pt x="453" y="2024"/>
                    <a:pt x="0" y="1571"/>
                    <a:pt x="0" y="1012"/>
                  </a:cubicBezTo>
                  <a:cubicBezTo>
                    <a:pt x="0" y="453"/>
                    <a:pt x="453" y="0"/>
                    <a:pt x="1012" y="0"/>
                  </a:cubicBezTo>
                  <a:lnTo>
                    <a:pt x="1012" y="10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IN" sz="1761"/>
            </a:p>
          </p:txBody>
        </p:sp>
        <p:sp>
          <p:nvSpPr>
            <p:cNvPr id="8" name="Rectangle 7">
              <a:extLst>
                <a:ext uri="{FF2B5EF4-FFF2-40B4-BE49-F238E27FC236}">
                  <a16:creationId xmlns:a16="http://schemas.microsoft.com/office/drawing/2014/main" id="{BF9FB3C7-FFFA-4229-81BA-E5BFBF6BC78D}"/>
                </a:ext>
              </a:extLst>
            </p:cNvPr>
            <p:cNvSpPr/>
            <p:nvPr userDrawn="1"/>
          </p:nvSpPr>
          <p:spPr>
            <a:xfrm>
              <a:off x="12998394" y="2108386"/>
              <a:ext cx="1928551" cy="9574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761"/>
            </a:p>
          </p:txBody>
        </p:sp>
      </p:grpSp>
      <p:grpSp>
        <p:nvGrpSpPr>
          <p:cNvPr id="19" name="Group 4">
            <a:extLst>
              <a:ext uri="{FF2B5EF4-FFF2-40B4-BE49-F238E27FC236}">
                <a16:creationId xmlns:a16="http://schemas.microsoft.com/office/drawing/2014/main" id="{E6DD0A17-C0C5-400D-A81B-8B9949E937BC}"/>
              </a:ext>
            </a:extLst>
          </p:cNvPr>
          <p:cNvGrpSpPr>
            <a:grpSpLocks noChangeAspect="1"/>
          </p:cNvGrpSpPr>
          <p:nvPr userDrawn="1"/>
        </p:nvGrpSpPr>
        <p:grpSpPr bwMode="auto">
          <a:xfrm>
            <a:off x="10149632" y="238953"/>
            <a:ext cx="1676343" cy="482407"/>
            <a:chOff x="734" y="-53"/>
            <a:chExt cx="4024" cy="1158"/>
          </a:xfrm>
        </p:grpSpPr>
        <p:sp>
          <p:nvSpPr>
            <p:cNvPr id="20" name="Oval 5">
              <a:extLst>
                <a:ext uri="{FF2B5EF4-FFF2-40B4-BE49-F238E27FC236}">
                  <a16:creationId xmlns:a16="http://schemas.microsoft.com/office/drawing/2014/main" id="{10FDF13B-1C35-43F8-879A-3DF833E740FF}"/>
                </a:ext>
              </a:extLst>
            </p:cNvPr>
            <p:cNvSpPr>
              <a:spLocks noChangeArrowheads="1"/>
            </p:cNvSpPr>
            <p:nvPr userDrawn="1"/>
          </p:nvSpPr>
          <p:spPr bwMode="auto">
            <a:xfrm>
              <a:off x="734" y="192"/>
              <a:ext cx="251" cy="254"/>
            </a:xfrm>
            <a:prstGeom prst="ellipse">
              <a:avLst/>
            </a:pr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dirty="0"/>
            </a:p>
          </p:txBody>
        </p:sp>
        <p:sp>
          <p:nvSpPr>
            <p:cNvPr id="21" name="Freeform 6">
              <a:extLst>
                <a:ext uri="{FF2B5EF4-FFF2-40B4-BE49-F238E27FC236}">
                  <a16:creationId xmlns:a16="http://schemas.microsoft.com/office/drawing/2014/main" id="{497E8F0E-3A84-4B63-A29C-317F8C1C66F2}"/>
                </a:ext>
              </a:extLst>
            </p:cNvPr>
            <p:cNvSpPr>
              <a:spLocks noEditPoints="1"/>
            </p:cNvSpPr>
            <p:nvPr userDrawn="1"/>
          </p:nvSpPr>
          <p:spPr bwMode="auto">
            <a:xfrm>
              <a:off x="1270" y="575"/>
              <a:ext cx="3488" cy="78"/>
            </a:xfrm>
            <a:custGeom>
              <a:avLst/>
              <a:gdLst>
                <a:gd name="T0" fmla="*/ 3488 w 3488"/>
                <a:gd name="T1" fmla="*/ 78 h 78"/>
                <a:gd name="T2" fmla="*/ 1626 w 3488"/>
                <a:gd name="T3" fmla="*/ 78 h 78"/>
                <a:gd name="T4" fmla="*/ 1626 w 3488"/>
                <a:gd name="T5" fmla="*/ 56 h 78"/>
                <a:gd name="T6" fmla="*/ 3488 w 3488"/>
                <a:gd name="T7" fmla="*/ 56 h 78"/>
                <a:gd name="T8" fmla="*/ 3488 w 3488"/>
                <a:gd name="T9" fmla="*/ 78 h 78"/>
                <a:gd name="T10" fmla="*/ 3488 w 3488"/>
                <a:gd name="T11" fmla="*/ 21 h 78"/>
                <a:gd name="T12" fmla="*/ 1626 w 3488"/>
                <a:gd name="T13" fmla="*/ 21 h 78"/>
                <a:gd name="T14" fmla="*/ 1626 w 3488"/>
                <a:gd name="T15" fmla="*/ 0 h 78"/>
                <a:gd name="T16" fmla="*/ 3488 w 3488"/>
                <a:gd name="T17" fmla="*/ 0 h 78"/>
                <a:gd name="T18" fmla="*/ 3488 w 3488"/>
                <a:gd name="T19" fmla="*/ 21 h 78"/>
                <a:gd name="T20" fmla="*/ 1208 w 3488"/>
                <a:gd name="T21" fmla="*/ 78 h 78"/>
                <a:gd name="T22" fmla="*/ 0 w 3488"/>
                <a:gd name="T23" fmla="*/ 78 h 78"/>
                <a:gd name="T24" fmla="*/ 0 w 3488"/>
                <a:gd name="T25" fmla="*/ 56 h 78"/>
                <a:gd name="T26" fmla="*/ 1208 w 3488"/>
                <a:gd name="T27" fmla="*/ 56 h 78"/>
                <a:gd name="T28" fmla="*/ 1208 w 3488"/>
                <a:gd name="T29" fmla="*/ 78 h 78"/>
                <a:gd name="T30" fmla="*/ 1208 w 3488"/>
                <a:gd name="T31" fmla="*/ 21 h 78"/>
                <a:gd name="T32" fmla="*/ 0 w 3488"/>
                <a:gd name="T33" fmla="*/ 21 h 78"/>
                <a:gd name="T34" fmla="*/ 0 w 3488"/>
                <a:gd name="T35" fmla="*/ 0 h 78"/>
                <a:gd name="T36" fmla="*/ 1208 w 3488"/>
                <a:gd name="T37" fmla="*/ 0 h 78"/>
                <a:gd name="T38" fmla="*/ 1208 w 3488"/>
                <a:gd name="T39" fmla="*/ 2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88" h="78">
                  <a:moveTo>
                    <a:pt x="3488" y="78"/>
                  </a:moveTo>
                  <a:lnTo>
                    <a:pt x="1626" y="78"/>
                  </a:lnTo>
                  <a:lnTo>
                    <a:pt x="1626" y="56"/>
                  </a:lnTo>
                  <a:lnTo>
                    <a:pt x="3488" y="56"/>
                  </a:lnTo>
                  <a:lnTo>
                    <a:pt x="3488" y="78"/>
                  </a:lnTo>
                  <a:close/>
                  <a:moveTo>
                    <a:pt x="3488" y="21"/>
                  </a:moveTo>
                  <a:lnTo>
                    <a:pt x="1626" y="21"/>
                  </a:lnTo>
                  <a:lnTo>
                    <a:pt x="1626" y="0"/>
                  </a:lnTo>
                  <a:lnTo>
                    <a:pt x="3488" y="0"/>
                  </a:lnTo>
                  <a:lnTo>
                    <a:pt x="3488" y="21"/>
                  </a:lnTo>
                  <a:close/>
                  <a:moveTo>
                    <a:pt x="1208" y="78"/>
                  </a:moveTo>
                  <a:lnTo>
                    <a:pt x="0" y="78"/>
                  </a:lnTo>
                  <a:lnTo>
                    <a:pt x="0" y="56"/>
                  </a:lnTo>
                  <a:lnTo>
                    <a:pt x="1208" y="56"/>
                  </a:lnTo>
                  <a:lnTo>
                    <a:pt x="1208" y="78"/>
                  </a:lnTo>
                  <a:close/>
                  <a:moveTo>
                    <a:pt x="1208" y="21"/>
                  </a:moveTo>
                  <a:lnTo>
                    <a:pt x="0" y="21"/>
                  </a:lnTo>
                  <a:lnTo>
                    <a:pt x="0" y="0"/>
                  </a:lnTo>
                  <a:lnTo>
                    <a:pt x="1208" y="0"/>
                  </a:lnTo>
                  <a:lnTo>
                    <a:pt x="1208" y="21"/>
                  </a:lnTo>
                  <a:close/>
                </a:path>
              </a:pathLst>
            </a:custGeom>
            <a:solidFill>
              <a:srgbClr val="DB1A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7" name="Freeform 7">
              <a:extLst>
                <a:ext uri="{FF2B5EF4-FFF2-40B4-BE49-F238E27FC236}">
                  <a16:creationId xmlns:a16="http://schemas.microsoft.com/office/drawing/2014/main" id="{319C65B9-3142-4267-8EB1-4E11AAD761CF}"/>
                </a:ext>
              </a:extLst>
            </p:cNvPr>
            <p:cNvSpPr>
              <a:spLocks noEditPoints="1"/>
            </p:cNvSpPr>
            <p:nvPr userDrawn="1"/>
          </p:nvSpPr>
          <p:spPr bwMode="auto">
            <a:xfrm>
              <a:off x="1256" y="-53"/>
              <a:ext cx="3498" cy="692"/>
            </a:xfrm>
            <a:custGeom>
              <a:avLst/>
              <a:gdLst>
                <a:gd name="T0" fmla="*/ 957 w 2580"/>
                <a:gd name="T1" fmla="*/ 76 h 508"/>
                <a:gd name="T2" fmla="*/ 137 w 2580"/>
                <a:gd name="T3" fmla="*/ 68 h 508"/>
                <a:gd name="T4" fmla="*/ 151 w 2580"/>
                <a:gd name="T5" fmla="*/ 355 h 508"/>
                <a:gd name="T6" fmla="*/ 189 w 2580"/>
                <a:gd name="T7" fmla="*/ 67 h 508"/>
                <a:gd name="T8" fmla="*/ 52 w 2580"/>
                <a:gd name="T9" fmla="*/ 227 h 508"/>
                <a:gd name="T10" fmla="*/ 146 w 2580"/>
                <a:gd name="T11" fmla="*/ 394 h 508"/>
                <a:gd name="T12" fmla="*/ 129 w 2580"/>
                <a:gd name="T13" fmla="*/ 28 h 508"/>
                <a:gd name="T14" fmla="*/ 556 w 2580"/>
                <a:gd name="T15" fmla="*/ 243 h 508"/>
                <a:gd name="T16" fmla="*/ 392 w 2580"/>
                <a:gd name="T17" fmla="*/ 278 h 508"/>
                <a:gd name="T18" fmla="*/ 555 w 2580"/>
                <a:gd name="T19" fmla="*/ 128 h 508"/>
                <a:gd name="T20" fmla="*/ 510 w 2580"/>
                <a:gd name="T21" fmla="*/ 387 h 508"/>
                <a:gd name="T22" fmla="*/ 474 w 2580"/>
                <a:gd name="T23" fmla="*/ 360 h 508"/>
                <a:gd name="T24" fmla="*/ 741 w 2580"/>
                <a:gd name="T25" fmla="*/ 230 h 508"/>
                <a:gd name="T26" fmla="*/ 620 w 2580"/>
                <a:gd name="T27" fmla="*/ 361 h 508"/>
                <a:gd name="T28" fmla="*/ 669 w 2580"/>
                <a:gd name="T29" fmla="*/ 211 h 508"/>
                <a:gd name="T30" fmla="*/ 801 w 2580"/>
                <a:gd name="T31" fmla="*/ 164 h 508"/>
                <a:gd name="T32" fmla="*/ 960 w 2580"/>
                <a:gd name="T33" fmla="*/ 122 h 508"/>
                <a:gd name="T34" fmla="*/ 883 w 2580"/>
                <a:gd name="T35" fmla="*/ 401 h 508"/>
                <a:gd name="T36" fmla="*/ 1185 w 2580"/>
                <a:gd name="T37" fmla="*/ 178 h 508"/>
                <a:gd name="T38" fmla="*/ 1074 w 2580"/>
                <a:gd name="T39" fmla="*/ 195 h 508"/>
                <a:gd name="T40" fmla="*/ 1089 w 2580"/>
                <a:gd name="T41" fmla="*/ 134 h 508"/>
                <a:gd name="T42" fmla="*/ 1126 w 2580"/>
                <a:gd name="T43" fmla="*/ 436 h 508"/>
                <a:gd name="T44" fmla="*/ 1064 w 2580"/>
                <a:gd name="T45" fmla="*/ 505 h 508"/>
                <a:gd name="T46" fmla="*/ 1217 w 2580"/>
                <a:gd name="T47" fmla="*/ 153 h 508"/>
                <a:gd name="T48" fmla="*/ 1290 w 2580"/>
                <a:gd name="T49" fmla="*/ 397 h 508"/>
                <a:gd name="T50" fmla="*/ 1423 w 2580"/>
                <a:gd name="T51" fmla="*/ 158 h 508"/>
                <a:gd name="T52" fmla="*/ 1487 w 2580"/>
                <a:gd name="T53" fmla="*/ 388 h 508"/>
                <a:gd name="T54" fmla="*/ 1485 w 2580"/>
                <a:gd name="T55" fmla="*/ 121 h 508"/>
                <a:gd name="T56" fmla="*/ 1707 w 2580"/>
                <a:gd name="T57" fmla="*/ 67 h 508"/>
                <a:gd name="T58" fmla="*/ 1834 w 2580"/>
                <a:gd name="T59" fmla="*/ 28 h 508"/>
                <a:gd name="T60" fmla="*/ 1826 w 2580"/>
                <a:gd name="T61" fmla="*/ 67 h 508"/>
                <a:gd name="T62" fmla="*/ 1623 w 2580"/>
                <a:gd name="T63" fmla="*/ 376 h 508"/>
                <a:gd name="T64" fmla="*/ 2010 w 2580"/>
                <a:gd name="T65" fmla="*/ 246 h 508"/>
                <a:gd name="T66" fmla="*/ 1846 w 2580"/>
                <a:gd name="T67" fmla="*/ 281 h 508"/>
                <a:gd name="T68" fmla="*/ 2009 w 2580"/>
                <a:gd name="T69" fmla="*/ 131 h 508"/>
                <a:gd name="T70" fmla="*/ 1964 w 2580"/>
                <a:gd name="T71" fmla="*/ 390 h 508"/>
                <a:gd name="T72" fmla="*/ 1928 w 2580"/>
                <a:gd name="T73" fmla="*/ 363 h 508"/>
                <a:gd name="T74" fmla="*/ 2208 w 2580"/>
                <a:gd name="T75" fmla="*/ 172 h 508"/>
                <a:gd name="T76" fmla="*/ 2260 w 2580"/>
                <a:gd name="T77" fmla="*/ 371 h 508"/>
                <a:gd name="T78" fmla="*/ 2215 w 2580"/>
                <a:gd name="T79" fmla="*/ 129 h 508"/>
                <a:gd name="T80" fmla="*/ 2413 w 2580"/>
                <a:gd name="T81" fmla="*/ 17 h 508"/>
                <a:gd name="T82" fmla="*/ 2403 w 2580"/>
                <a:gd name="T83" fmla="*/ 213 h 508"/>
                <a:gd name="T84" fmla="*/ 2488 w 2580"/>
                <a:gd name="T85" fmla="*/ 378 h 508"/>
                <a:gd name="T86" fmla="*/ 2572 w 2580"/>
                <a:gd name="T87" fmla="*/ 214 h 508"/>
                <a:gd name="T88" fmla="*/ 2453 w 2580"/>
                <a:gd name="T89" fmla="*/ 22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0" h="508">
                  <a:moveTo>
                    <a:pt x="992" y="27"/>
                  </a:moveTo>
                  <a:cubicBezTo>
                    <a:pt x="1003" y="34"/>
                    <a:pt x="1003" y="52"/>
                    <a:pt x="994" y="65"/>
                  </a:cubicBezTo>
                  <a:cubicBezTo>
                    <a:pt x="984" y="79"/>
                    <a:pt x="967" y="84"/>
                    <a:pt x="957" y="76"/>
                  </a:cubicBezTo>
                  <a:cubicBezTo>
                    <a:pt x="946" y="68"/>
                    <a:pt x="945" y="51"/>
                    <a:pt x="955" y="37"/>
                  </a:cubicBezTo>
                  <a:cubicBezTo>
                    <a:pt x="965" y="24"/>
                    <a:pt x="982" y="19"/>
                    <a:pt x="992" y="27"/>
                  </a:cubicBezTo>
                  <a:moveTo>
                    <a:pt x="137" y="68"/>
                  </a:moveTo>
                  <a:cubicBezTo>
                    <a:pt x="60" y="356"/>
                    <a:pt x="60" y="356"/>
                    <a:pt x="60" y="356"/>
                  </a:cubicBezTo>
                  <a:cubicBezTo>
                    <a:pt x="145" y="356"/>
                    <a:pt x="145" y="356"/>
                    <a:pt x="145" y="356"/>
                  </a:cubicBezTo>
                  <a:cubicBezTo>
                    <a:pt x="146" y="356"/>
                    <a:pt x="148" y="356"/>
                    <a:pt x="151" y="355"/>
                  </a:cubicBezTo>
                  <a:cubicBezTo>
                    <a:pt x="173" y="350"/>
                    <a:pt x="236" y="323"/>
                    <a:pt x="265" y="259"/>
                  </a:cubicBezTo>
                  <a:cubicBezTo>
                    <a:pt x="298" y="185"/>
                    <a:pt x="296" y="128"/>
                    <a:pt x="278" y="100"/>
                  </a:cubicBezTo>
                  <a:cubicBezTo>
                    <a:pt x="259" y="71"/>
                    <a:pt x="228" y="65"/>
                    <a:pt x="189" y="67"/>
                  </a:cubicBezTo>
                  <a:cubicBezTo>
                    <a:pt x="151" y="68"/>
                    <a:pt x="137" y="68"/>
                    <a:pt x="137" y="68"/>
                  </a:cubicBezTo>
                  <a:close/>
                  <a:moveTo>
                    <a:pt x="92" y="61"/>
                  </a:moveTo>
                  <a:cubicBezTo>
                    <a:pt x="88" y="73"/>
                    <a:pt x="72" y="152"/>
                    <a:pt x="52" y="227"/>
                  </a:cubicBezTo>
                  <a:cubicBezTo>
                    <a:pt x="32" y="299"/>
                    <a:pt x="14" y="367"/>
                    <a:pt x="14" y="367"/>
                  </a:cubicBezTo>
                  <a:cubicBezTo>
                    <a:pt x="14" y="367"/>
                    <a:pt x="0" y="390"/>
                    <a:pt x="32" y="394"/>
                  </a:cubicBezTo>
                  <a:cubicBezTo>
                    <a:pt x="64" y="397"/>
                    <a:pt x="161" y="394"/>
                    <a:pt x="146" y="394"/>
                  </a:cubicBezTo>
                  <a:cubicBezTo>
                    <a:pt x="146" y="394"/>
                    <a:pt x="260" y="383"/>
                    <a:pt x="315" y="253"/>
                  </a:cubicBezTo>
                  <a:cubicBezTo>
                    <a:pt x="339" y="203"/>
                    <a:pt x="345" y="132"/>
                    <a:pt x="330" y="97"/>
                  </a:cubicBezTo>
                  <a:cubicBezTo>
                    <a:pt x="296" y="12"/>
                    <a:pt x="200" y="26"/>
                    <a:pt x="129" y="28"/>
                  </a:cubicBezTo>
                  <a:cubicBezTo>
                    <a:pt x="105" y="29"/>
                    <a:pt x="98" y="43"/>
                    <a:pt x="92" y="61"/>
                  </a:cubicBezTo>
                  <a:close/>
                  <a:moveTo>
                    <a:pt x="405" y="243"/>
                  </a:moveTo>
                  <a:cubicBezTo>
                    <a:pt x="556" y="243"/>
                    <a:pt x="556" y="243"/>
                    <a:pt x="556" y="243"/>
                  </a:cubicBezTo>
                  <a:cubicBezTo>
                    <a:pt x="556" y="243"/>
                    <a:pt x="581" y="173"/>
                    <a:pt x="523" y="160"/>
                  </a:cubicBezTo>
                  <a:cubicBezTo>
                    <a:pt x="466" y="147"/>
                    <a:pt x="419" y="189"/>
                    <a:pt x="405" y="243"/>
                  </a:cubicBezTo>
                  <a:close/>
                  <a:moveTo>
                    <a:pt x="392" y="278"/>
                  </a:moveTo>
                  <a:cubicBezTo>
                    <a:pt x="565" y="277"/>
                    <a:pt x="565" y="277"/>
                    <a:pt x="565" y="277"/>
                  </a:cubicBezTo>
                  <a:cubicBezTo>
                    <a:pt x="565" y="277"/>
                    <a:pt x="594" y="279"/>
                    <a:pt x="598" y="243"/>
                  </a:cubicBezTo>
                  <a:cubicBezTo>
                    <a:pt x="602" y="206"/>
                    <a:pt x="605" y="151"/>
                    <a:pt x="555" y="128"/>
                  </a:cubicBezTo>
                  <a:cubicBezTo>
                    <a:pt x="504" y="104"/>
                    <a:pt x="432" y="119"/>
                    <a:pt x="378" y="204"/>
                  </a:cubicBezTo>
                  <a:cubicBezTo>
                    <a:pt x="340" y="266"/>
                    <a:pt x="335" y="354"/>
                    <a:pt x="386" y="384"/>
                  </a:cubicBezTo>
                  <a:cubicBezTo>
                    <a:pt x="413" y="402"/>
                    <a:pt x="467" y="403"/>
                    <a:pt x="510" y="387"/>
                  </a:cubicBezTo>
                  <a:cubicBezTo>
                    <a:pt x="548" y="373"/>
                    <a:pt x="576" y="344"/>
                    <a:pt x="565" y="326"/>
                  </a:cubicBezTo>
                  <a:cubicBezTo>
                    <a:pt x="563" y="323"/>
                    <a:pt x="551" y="323"/>
                    <a:pt x="539" y="332"/>
                  </a:cubicBezTo>
                  <a:cubicBezTo>
                    <a:pt x="523" y="344"/>
                    <a:pt x="500" y="356"/>
                    <a:pt x="474" y="360"/>
                  </a:cubicBezTo>
                  <a:cubicBezTo>
                    <a:pt x="428" y="369"/>
                    <a:pt x="380" y="351"/>
                    <a:pt x="392" y="278"/>
                  </a:cubicBezTo>
                  <a:close/>
                  <a:moveTo>
                    <a:pt x="752" y="159"/>
                  </a:moveTo>
                  <a:cubicBezTo>
                    <a:pt x="707" y="176"/>
                    <a:pt x="703" y="210"/>
                    <a:pt x="741" y="230"/>
                  </a:cubicBezTo>
                  <a:cubicBezTo>
                    <a:pt x="780" y="251"/>
                    <a:pt x="815" y="250"/>
                    <a:pt x="826" y="289"/>
                  </a:cubicBezTo>
                  <a:cubicBezTo>
                    <a:pt x="846" y="356"/>
                    <a:pt x="741" y="412"/>
                    <a:pt x="680" y="398"/>
                  </a:cubicBezTo>
                  <a:cubicBezTo>
                    <a:pt x="648" y="390"/>
                    <a:pt x="629" y="376"/>
                    <a:pt x="620" y="361"/>
                  </a:cubicBezTo>
                  <a:cubicBezTo>
                    <a:pt x="609" y="341"/>
                    <a:pt x="639" y="316"/>
                    <a:pt x="652" y="332"/>
                  </a:cubicBezTo>
                  <a:cubicBezTo>
                    <a:pt x="666" y="348"/>
                    <a:pt x="732" y="391"/>
                    <a:pt x="780" y="332"/>
                  </a:cubicBezTo>
                  <a:cubicBezTo>
                    <a:pt x="804" y="264"/>
                    <a:pt x="681" y="281"/>
                    <a:pt x="669" y="211"/>
                  </a:cubicBezTo>
                  <a:cubicBezTo>
                    <a:pt x="667" y="123"/>
                    <a:pt x="803" y="89"/>
                    <a:pt x="857" y="151"/>
                  </a:cubicBezTo>
                  <a:cubicBezTo>
                    <a:pt x="871" y="165"/>
                    <a:pt x="851" y="188"/>
                    <a:pt x="836" y="182"/>
                  </a:cubicBezTo>
                  <a:cubicBezTo>
                    <a:pt x="826" y="177"/>
                    <a:pt x="817" y="173"/>
                    <a:pt x="801" y="164"/>
                  </a:cubicBezTo>
                  <a:cubicBezTo>
                    <a:pt x="786" y="156"/>
                    <a:pt x="764" y="155"/>
                    <a:pt x="752" y="159"/>
                  </a:cubicBezTo>
                  <a:close/>
                  <a:moveTo>
                    <a:pt x="923" y="167"/>
                  </a:moveTo>
                  <a:cubicBezTo>
                    <a:pt x="923" y="167"/>
                    <a:pt x="930" y="119"/>
                    <a:pt x="960" y="122"/>
                  </a:cubicBezTo>
                  <a:cubicBezTo>
                    <a:pt x="984" y="124"/>
                    <a:pt x="965" y="173"/>
                    <a:pt x="965" y="173"/>
                  </a:cubicBezTo>
                  <a:cubicBezTo>
                    <a:pt x="909" y="384"/>
                    <a:pt x="909" y="384"/>
                    <a:pt x="909" y="384"/>
                  </a:cubicBezTo>
                  <a:cubicBezTo>
                    <a:pt x="909" y="384"/>
                    <a:pt x="903" y="402"/>
                    <a:pt x="883" y="401"/>
                  </a:cubicBezTo>
                  <a:cubicBezTo>
                    <a:pt x="863" y="400"/>
                    <a:pt x="868" y="381"/>
                    <a:pt x="868" y="381"/>
                  </a:cubicBezTo>
                  <a:lnTo>
                    <a:pt x="923" y="167"/>
                  </a:lnTo>
                  <a:close/>
                  <a:moveTo>
                    <a:pt x="1185" y="178"/>
                  </a:moveTo>
                  <a:cubicBezTo>
                    <a:pt x="1209" y="213"/>
                    <a:pt x="1198" y="278"/>
                    <a:pt x="1161" y="322"/>
                  </a:cubicBezTo>
                  <a:cubicBezTo>
                    <a:pt x="1123" y="367"/>
                    <a:pt x="1073" y="374"/>
                    <a:pt x="1049" y="339"/>
                  </a:cubicBezTo>
                  <a:cubicBezTo>
                    <a:pt x="1025" y="304"/>
                    <a:pt x="1036" y="239"/>
                    <a:pt x="1074" y="195"/>
                  </a:cubicBezTo>
                  <a:cubicBezTo>
                    <a:pt x="1111" y="150"/>
                    <a:pt x="1161" y="143"/>
                    <a:pt x="1185" y="178"/>
                  </a:cubicBezTo>
                  <a:close/>
                  <a:moveTo>
                    <a:pt x="1217" y="153"/>
                  </a:moveTo>
                  <a:cubicBezTo>
                    <a:pt x="1217" y="153"/>
                    <a:pt x="1190" y="84"/>
                    <a:pt x="1089" y="134"/>
                  </a:cubicBezTo>
                  <a:cubicBezTo>
                    <a:pt x="989" y="184"/>
                    <a:pt x="961" y="345"/>
                    <a:pt x="1027" y="383"/>
                  </a:cubicBezTo>
                  <a:cubicBezTo>
                    <a:pt x="1092" y="420"/>
                    <a:pt x="1160" y="365"/>
                    <a:pt x="1160" y="365"/>
                  </a:cubicBezTo>
                  <a:cubicBezTo>
                    <a:pt x="1160" y="365"/>
                    <a:pt x="1153" y="401"/>
                    <a:pt x="1126" y="436"/>
                  </a:cubicBezTo>
                  <a:cubicBezTo>
                    <a:pt x="1098" y="473"/>
                    <a:pt x="1057" y="474"/>
                    <a:pt x="1028" y="463"/>
                  </a:cubicBezTo>
                  <a:cubicBezTo>
                    <a:pt x="1003" y="453"/>
                    <a:pt x="988" y="434"/>
                    <a:pt x="975" y="437"/>
                  </a:cubicBezTo>
                  <a:cubicBezTo>
                    <a:pt x="922" y="450"/>
                    <a:pt x="980" y="508"/>
                    <a:pt x="1064" y="505"/>
                  </a:cubicBezTo>
                  <a:cubicBezTo>
                    <a:pt x="1125" y="503"/>
                    <a:pt x="1178" y="451"/>
                    <a:pt x="1190" y="405"/>
                  </a:cubicBezTo>
                  <a:cubicBezTo>
                    <a:pt x="1263" y="147"/>
                    <a:pt x="1263" y="147"/>
                    <a:pt x="1263" y="147"/>
                  </a:cubicBezTo>
                  <a:cubicBezTo>
                    <a:pt x="1275" y="103"/>
                    <a:pt x="1214" y="112"/>
                    <a:pt x="1217" y="153"/>
                  </a:cubicBezTo>
                  <a:close/>
                  <a:moveTo>
                    <a:pt x="1343" y="131"/>
                  </a:moveTo>
                  <a:cubicBezTo>
                    <a:pt x="1278" y="374"/>
                    <a:pt x="1278" y="374"/>
                    <a:pt x="1278" y="374"/>
                  </a:cubicBezTo>
                  <a:cubicBezTo>
                    <a:pt x="1278" y="374"/>
                    <a:pt x="1272" y="393"/>
                    <a:pt x="1290" y="397"/>
                  </a:cubicBezTo>
                  <a:cubicBezTo>
                    <a:pt x="1303" y="400"/>
                    <a:pt x="1316" y="392"/>
                    <a:pt x="1322" y="371"/>
                  </a:cubicBezTo>
                  <a:cubicBezTo>
                    <a:pt x="1368" y="204"/>
                    <a:pt x="1368" y="204"/>
                    <a:pt x="1368" y="204"/>
                  </a:cubicBezTo>
                  <a:cubicBezTo>
                    <a:pt x="1368" y="204"/>
                    <a:pt x="1385" y="170"/>
                    <a:pt x="1423" y="158"/>
                  </a:cubicBezTo>
                  <a:cubicBezTo>
                    <a:pt x="1461" y="146"/>
                    <a:pt x="1506" y="166"/>
                    <a:pt x="1493" y="218"/>
                  </a:cubicBezTo>
                  <a:cubicBezTo>
                    <a:pt x="1480" y="269"/>
                    <a:pt x="1452" y="376"/>
                    <a:pt x="1452" y="376"/>
                  </a:cubicBezTo>
                  <a:cubicBezTo>
                    <a:pt x="1451" y="396"/>
                    <a:pt x="1476" y="400"/>
                    <a:pt x="1487" y="388"/>
                  </a:cubicBezTo>
                  <a:cubicBezTo>
                    <a:pt x="1490" y="384"/>
                    <a:pt x="1490" y="384"/>
                    <a:pt x="1490" y="384"/>
                  </a:cubicBezTo>
                  <a:cubicBezTo>
                    <a:pt x="1538" y="209"/>
                    <a:pt x="1538" y="209"/>
                    <a:pt x="1538" y="209"/>
                  </a:cubicBezTo>
                  <a:cubicBezTo>
                    <a:pt x="1538" y="209"/>
                    <a:pt x="1549" y="131"/>
                    <a:pt x="1485" y="121"/>
                  </a:cubicBezTo>
                  <a:cubicBezTo>
                    <a:pt x="1420" y="110"/>
                    <a:pt x="1384" y="148"/>
                    <a:pt x="1384" y="148"/>
                  </a:cubicBezTo>
                  <a:cubicBezTo>
                    <a:pt x="1392" y="115"/>
                    <a:pt x="1355" y="104"/>
                    <a:pt x="1343" y="131"/>
                  </a:cubicBezTo>
                  <a:close/>
                  <a:moveTo>
                    <a:pt x="1707" y="67"/>
                  </a:moveTo>
                  <a:cubicBezTo>
                    <a:pt x="1632" y="67"/>
                    <a:pt x="1632" y="67"/>
                    <a:pt x="1632" y="67"/>
                  </a:cubicBezTo>
                  <a:cubicBezTo>
                    <a:pt x="1614" y="68"/>
                    <a:pt x="1611" y="28"/>
                    <a:pt x="1641" y="28"/>
                  </a:cubicBezTo>
                  <a:cubicBezTo>
                    <a:pt x="1834" y="28"/>
                    <a:pt x="1834" y="28"/>
                    <a:pt x="1834" y="28"/>
                  </a:cubicBezTo>
                  <a:cubicBezTo>
                    <a:pt x="1836" y="28"/>
                    <a:pt x="1839" y="30"/>
                    <a:pt x="1841" y="31"/>
                  </a:cubicBezTo>
                  <a:cubicBezTo>
                    <a:pt x="1843" y="32"/>
                    <a:pt x="1844" y="34"/>
                    <a:pt x="1845" y="35"/>
                  </a:cubicBezTo>
                  <a:cubicBezTo>
                    <a:pt x="1846" y="37"/>
                    <a:pt x="1851" y="67"/>
                    <a:pt x="1826" y="67"/>
                  </a:cubicBezTo>
                  <a:cubicBezTo>
                    <a:pt x="1751" y="68"/>
                    <a:pt x="1751" y="68"/>
                    <a:pt x="1751" y="68"/>
                  </a:cubicBezTo>
                  <a:cubicBezTo>
                    <a:pt x="1667" y="374"/>
                    <a:pt x="1667" y="374"/>
                    <a:pt x="1667" y="374"/>
                  </a:cubicBezTo>
                  <a:cubicBezTo>
                    <a:pt x="1667" y="374"/>
                    <a:pt x="1638" y="421"/>
                    <a:pt x="1623" y="376"/>
                  </a:cubicBezTo>
                  <a:lnTo>
                    <a:pt x="1707" y="67"/>
                  </a:lnTo>
                  <a:close/>
                  <a:moveTo>
                    <a:pt x="1859" y="246"/>
                  </a:moveTo>
                  <a:cubicBezTo>
                    <a:pt x="2010" y="246"/>
                    <a:pt x="2010" y="246"/>
                    <a:pt x="2010" y="246"/>
                  </a:cubicBezTo>
                  <a:cubicBezTo>
                    <a:pt x="2010" y="246"/>
                    <a:pt x="2035" y="176"/>
                    <a:pt x="1977" y="163"/>
                  </a:cubicBezTo>
                  <a:cubicBezTo>
                    <a:pt x="1920" y="150"/>
                    <a:pt x="1874" y="192"/>
                    <a:pt x="1859" y="246"/>
                  </a:cubicBezTo>
                  <a:close/>
                  <a:moveTo>
                    <a:pt x="1846" y="281"/>
                  </a:moveTo>
                  <a:cubicBezTo>
                    <a:pt x="2019" y="280"/>
                    <a:pt x="2019" y="280"/>
                    <a:pt x="2019" y="280"/>
                  </a:cubicBezTo>
                  <a:cubicBezTo>
                    <a:pt x="2019" y="280"/>
                    <a:pt x="2048" y="282"/>
                    <a:pt x="2052" y="246"/>
                  </a:cubicBezTo>
                  <a:cubicBezTo>
                    <a:pt x="2057" y="209"/>
                    <a:pt x="2059" y="154"/>
                    <a:pt x="2009" y="131"/>
                  </a:cubicBezTo>
                  <a:cubicBezTo>
                    <a:pt x="1958" y="107"/>
                    <a:pt x="1886" y="122"/>
                    <a:pt x="1832" y="207"/>
                  </a:cubicBezTo>
                  <a:cubicBezTo>
                    <a:pt x="1794" y="269"/>
                    <a:pt x="1789" y="357"/>
                    <a:pt x="1840" y="386"/>
                  </a:cubicBezTo>
                  <a:cubicBezTo>
                    <a:pt x="1867" y="405"/>
                    <a:pt x="1921" y="406"/>
                    <a:pt x="1964" y="390"/>
                  </a:cubicBezTo>
                  <a:cubicBezTo>
                    <a:pt x="2002" y="376"/>
                    <a:pt x="2030" y="347"/>
                    <a:pt x="2019" y="329"/>
                  </a:cubicBezTo>
                  <a:cubicBezTo>
                    <a:pt x="2017" y="326"/>
                    <a:pt x="2005" y="326"/>
                    <a:pt x="1993" y="335"/>
                  </a:cubicBezTo>
                  <a:cubicBezTo>
                    <a:pt x="1977" y="347"/>
                    <a:pt x="1954" y="359"/>
                    <a:pt x="1928" y="363"/>
                  </a:cubicBezTo>
                  <a:cubicBezTo>
                    <a:pt x="1882" y="371"/>
                    <a:pt x="1834" y="354"/>
                    <a:pt x="1846" y="281"/>
                  </a:cubicBezTo>
                  <a:close/>
                  <a:moveTo>
                    <a:pt x="2294" y="172"/>
                  </a:moveTo>
                  <a:cubicBezTo>
                    <a:pt x="2272" y="165"/>
                    <a:pt x="2242" y="154"/>
                    <a:pt x="2208" y="172"/>
                  </a:cubicBezTo>
                  <a:cubicBezTo>
                    <a:pt x="2162" y="195"/>
                    <a:pt x="2113" y="283"/>
                    <a:pt x="2142" y="339"/>
                  </a:cubicBezTo>
                  <a:cubicBezTo>
                    <a:pt x="2166" y="385"/>
                    <a:pt x="2243" y="356"/>
                    <a:pt x="2240" y="353"/>
                  </a:cubicBezTo>
                  <a:cubicBezTo>
                    <a:pt x="2239" y="352"/>
                    <a:pt x="2264" y="341"/>
                    <a:pt x="2260" y="371"/>
                  </a:cubicBezTo>
                  <a:cubicBezTo>
                    <a:pt x="2257" y="400"/>
                    <a:pt x="2177" y="408"/>
                    <a:pt x="2142" y="394"/>
                  </a:cubicBezTo>
                  <a:cubicBezTo>
                    <a:pt x="2120" y="385"/>
                    <a:pt x="2080" y="359"/>
                    <a:pt x="2094" y="274"/>
                  </a:cubicBezTo>
                  <a:cubicBezTo>
                    <a:pt x="2109" y="189"/>
                    <a:pt x="2175" y="140"/>
                    <a:pt x="2215" y="129"/>
                  </a:cubicBezTo>
                  <a:cubicBezTo>
                    <a:pt x="2255" y="117"/>
                    <a:pt x="2307" y="127"/>
                    <a:pt x="2317" y="144"/>
                  </a:cubicBezTo>
                  <a:cubicBezTo>
                    <a:pt x="2326" y="160"/>
                    <a:pt x="2317" y="178"/>
                    <a:pt x="2294" y="172"/>
                  </a:cubicBezTo>
                  <a:close/>
                  <a:moveTo>
                    <a:pt x="2413" y="17"/>
                  </a:moveTo>
                  <a:cubicBezTo>
                    <a:pt x="2318" y="371"/>
                    <a:pt x="2318" y="371"/>
                    <a:pt x="2318" y="371"/>
                  </a:cubicBezTo>
                  <a:cubicBezTo>
                    <a:pt x="2304" y="401"/>
                    <a:pt x="2345" y="417"/>
                    <a:pt x="2356" y="380"/>
                  </a:cubicBezTo>
                  <a:cubicBezTo>
                    <a:pt x="2403" y="213"/>
                    <a:pt x="2403" y="213"/>
                    <a:pt x="2403" y="213"/>
                  </a:cubicBezTo>
                  <a:cubicBezTo>
                    <a:pt x="2406" y="202"/>
                    <a:pt x="2445" y="157"/>
                    <a:pt x="2488" y="160"/>
                  </a:cubicBezTo>
                  <a:cubicBezTo>
                    <a:pt x="2518" y="162"/>
                    <a:pt x="2536" y="177"/>
                    <a:pt x="2530" y="213"/>
                  </a:cubicBezTo>
                  <a:cubicBezTo>
                    <a:pt x="2520" y="265"/>
                    <a:pt x="2488" y="378"/>
                    <a:pt x="2488" y="378"/>
                  </a:cubicBezTo>
                  <a:cubicBezTo>
                    <a:pt x="2488" y="378"/>
                    <a:pt x="2485" y="394"/>
                    <a:pt x="2494" y="399"/>
                  </a:cubicBezTo>
                  <a:cubicBezTo>
                    <a:pt x="2499" y="402"/>
                    <a:pt x="2524" y="405"/>
                    <a:pt x="2530" y="383"/>
                  </a:cubicBezTo>
                  <a:cubicBezTo>
                    <a:pt x="2572" y="214"/>
                    <a:pt x="2572" y="214"/>
                    <a:pt x="2572" y="214"/>
                  </a:cubicBezTo>
                  <a:cubicBezTo>
                    <a:pt x="2580" y="184"/>
                    <a:pt x="2565" y="142"/>
                    <a:pt x="2530" y="129"/>
                  </a:cubicBezTo>
                  <a:cubicBezTo>
                    <a:pt x="2472" y="109"/>
                    <a:pt x="2416" y="163"/>
                    <a:pt x="2418" y="155"/>
                  </a:cubicBezTo>
                  <a:cubicBezTo>
                    <a:pt x="2453" y="22"/>
                    <a:pt x="2453" y="22"/>
                    <a:pt x="2453" y="22"/>
                  </a:cubicBezTo>
                  <a:cubicBezTo>
                    <a:pt x="2453" y="22"/>
                    <a:pt x="2459" y="4"/>
                    <a:pt x="2437" y="2"/>
                  </a:cubicBezTo>
                  <a:cubicBezTo>
                    <a:pt x="2416" y="0"/>
                    <a:pt x="2413" y="17"/>
                    <a:pt x="2413" y="17"/>
                  </a:cubicBez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sp>
          <p:nvSpPr>
            <p:cNvPr id="28" name="Freeform 8">
              <a:extLst>
                <a:ext uri="{FF2B5EF4-FFF2-40B4-BE49-F238E27FC236}">
                  <a16:creationId xmlns:a16="http://schemas.microsoft.com/office/drawing/2014/main" id="{8DA8BBDA-1112-4260-A8CB-C3AC3DA86822}"/>
                </a:ext>
              </a:extLst>
            </p:cNvPr>
            <p:cNvSpPr>
              <a:spLocks noEditPoints="1"/>
            </p:cNvSpPr>
            <p:nvPr userDrawn="1"/>
          </p:nvSpPr>
          <p:spPr bwMode="auto">
            <a:xfrm>
              <a:off x="1294" y="896"/>
              <a:ext cx="3454" cy="209"/>
            </a:xfrm>
            <a:custGeom>
              <a:avLst/>
              <a:gdLst>
                <a:gd name="T0" fmla="*/ 2502 w 2548"/>
                <a:gd name="T1" fmla="*/ 122 h 154"/>
                <a:gd name="T2" fmla="*/ 2483 w 2548"/>
                <a:gd name="T3" fmla="*/ 85 h 154"/>
                <a:gd name="T4" fmla="*/ 2474 w 2548"/>
                <a:gd name="T5" fmla="*/ 35 h 154"/>
                <a:gd name="T6" fmla="*/ 2326 w 2548"/>
                <a:gd name="T7" fmla="*/ 84 h 154"/>
                <a:gd name="T8" fmla="*/ 2392 w 2548"/>
                <a:gd name="T9" fmla="*/ 34 h 154"/>
                <a:gd name="T10" fmla="*/ 2289 w 2548"/>
                <a:gd name="T11" fmla="*/ 45 h 154"/>
                <a:gd name="T12" fmla="*/ 2292 w 2548"/>
                <a:gd name="T13" fmla="*/ 103 h 154"/>
                <a:gd name="T14" fmla="*/ 2202 w 2548"/>
                <a:gd name="T15" fmla="*/ 90 h 154"/>
                <a:gd name="T16" fmla="*/ 2236 w 2548"/>
                <a:gd name="T17" fmla="*/ 120 h 154"/>
                <a:gd name="T18" fmla="*/ 2197 w 2548"/>
                <a:gd name="T19" fmla="*/ 2 h 154"/>
                <a:gd name="T20" fmla="*/ 2018 w 2548"/>
                <a:gd name="T21" fmla="*/ 69 h 154"/>
                <a:gd name="T22" fmla="*/ 2017 w 2548"/>
                <a:gd name="T23" fmla="*/ 117 h 154"/>
                <a:gd name="T24" fmla="*/ 2021 w 2548"/>
                <a:gd name="T25" fmla="*/ 103 h 154"/>
                <a:gd name="T26" fmla="*/ 1987 w 2548"/>
                <a:gd name="T27" fmla="*/ 53 h 154"/>
                <a:gd name="T28" fmla="*/ 1920 w 2548"/>
                <a:gd name="T29" fmla="*/ 120 h 154"/>
                <a:gd name="T30" fmla="*/ 1879 w 2548"/>
                <a:gd name="T31" fmla="*/ 34 h 154"/>
                <a:gd name="T32" fmla="*/ 1894 w 2548"/>
                <a:gd name="T33" fmla="*/ 108 h 154"/>
                <a:gd name="T34" fmla="*/ 1748 w 2548"/>
                <a:gd name="T35" fmla="*/ 56 h 154"/>
                <a:gd name="T36" fmla="*/ 1755 w 2548"/>
                <a:gd name="T37" fmla="*/ 120 h 154"/>
                <a:gd name="T38" fmla="*/ 1773 w 2548"/>
                <a:gd name="T39" fmla="*/ 150 h 154"/>
                <a:gd name="T40" fmla="*/ 1690 w 2548"/>
                <a:gd name="T41" fmla="*/ 32 h 154"/>
                <a:gd name="T42" fmla="*/ 1653 w 2548"/>
                <a:gd name="T43" fmla="*/ 80 h 154"/>
                <a:gd name="T44" fmla="*/ 1629 w 2548"/>
                <a:gd name="T45" fmla="*/ 18 h 154"/>
                <a:gd name="T46" fmla="*/ 1571 w 2548"/>
                <a:gd name="T47" fmla="*/ 120 h 154"/>
                <a:gd name="T48" fmla="*/ 1429 w 2548"/>
                <a:gd name="T49" fmla="*/ 95 h 154"/>
                <a:gd name="T50" fmla="*/ 1428 w 2548"/>
                <a:gd name="T51" fmla="*/ 82 h 154"/>
                <a:gd name="T52" fmla="*/ 1413 w 2548"/>
                <a:gd name="T53" fmla="*/ 83 h 154"/>
                <a:gd name="T54" fmla="*/ 1424 w 2548"/>
                <a:gd name="T55" fmla="*/ 151 h 154"/>
                <a:gd name="T56" fmla="*/ 1413 w 2548"/>
                <a:gd name="T57" fmla="*/ 2 h 154"/>
                <a:gd name="T58" fmla="*/ 1330 w 2548"/>
                <a:gd name="T59" fmla="*/ 82 h 154"/>
                <a:gd name="T60" fmla="*/ 1322 w 2548"/>
                <a:gd name="T61" fmla="*/ 47 h 154"/>
                <a:gd name="T62" fmla="*/ 1220 w 2548"/>
                <a:gd name="T63" fmla="*/ 69 h 154"/>
                <a:gd name="T64" fmla="*/ 1219 w 2548"/>
                <a:gd name="T65" fmla="*/ 117 h 154"/>
                <a:gd name="T66" fmla="*/ 1223 w 2548"/>
                <a:gd name="T67" fmla="*/ 103 h 154"/>
                <a:gd name="T68" fmla="*/ 1153 w 2548"/>
                <a:gd name="T69" fmla="*/ 44 h 154"/>
                <a:gd name="T70" fmla="*/ 1152 w 2548"/>
                <a:gd name="T71" fmla="*/ 32 h 154"/>
                <a:gd name="T72" fmla="*/ 1047 w 2548"/>
                <a:gd name="T73" fmla="*/ 37 h 154"/>
                <a:gd name="T74" fmla="*/ 953 w 2548"/>
                <a:gd name="T75" fmla="*/ 110 h 154"/>
                <a:gd name="T76" fmla="*/ 932 w 2548"/>
                <a:gd name="T77" fmla="*/ 86 h 154"/>
                <a:gd name="T78" fmla="*/ 917 w 2548"/>
                <a:gd name="T79" fmla="*/ 87 h 154"/>
                <a:gd name="T80" fmla="*/ 928 w 2548"/>
                <a:gd name="T81" fmla="*/ 15 h 154"/>
                <a:gd name="T82" fmla="*/ 736 w 2548"/>
                <a:gd name="T83" fmla="*/ 139 h 154"/>
                <a:gd name="T84" fmla="*/ 773 w 2548"/>
                <a:gd name="T85" fmla="*/ 131 h 154"/>
                <a:gd name="T86" fmla="*/ 709 w 2548"/>
                <a:gd name="T87" fmla="*/ 50 h 154"/>
                <a:gd name="T88" fmla="*/ 698 w 2548"/>
                <a:gd name="T89" fmla="*/ 135 h 154"/>
                <a:gd name="T90" fmla="*/ 737 w 2548"/>
                <a:gd name="T91" fmla="*/ 34 h 154"/>
                <a:gd name="T92" fmla="*/ 595 w 2548"/>
                <a:gd name="T93" fmla="*/ 110 h 154"/>
                <a:gd name="T94" fmla="*/ 574 w 2548"/>
                <a:gd name="T95" fmla="*/ 86 h 154"/>
                <a:gd name="T96" fmla="*/ 560 w 2548"/>
                <a:gd name="T97" fmla="*/ 87 h 154"/>
                <a:gd name="T98" fmla="*/ 491 w 2548"/>
                <a:gd name="T99" fmla="*/ 94 h 154"/>
                <a:gd name="T100" fmla="*/ 478 w 2548"/>
                <a:gd name="T101" fmla="*/ 32 h 154"/>
                <a:gd name="T102" fmla="*/ 368 w 2548"/>
                <a:gd name="T103" fmla="*/ 34 h 154"/>
                <a:gd name="T104" fmla="*/ 402 w 2548"/>
                <a:gd name="T105" fmla="*/ 47 h 154"/>
                <a:gd name="T106" fmla="*/ 304 w 2548"/>
                <a:gd name="T107" fmla="*/ 32 h 154"/>
                <a:gd name="T108" fmla="*/ 275 w 2548"/>
                <a:gd name="T109" fmla="*/ 60 h 154"/>
                <a:gd name="T110" fmla="*/ 188 w 2548"/>
                <a:gd name="T111" fmla="*/ 39 h 154"/>
                <a:gd name="T112" fmla="*/ 198 w 2548"/>
                <a:gd name="T113" fmla="*/ 110 h 154"/>
                <a:gd name="T114" fmla="*/ 148 w 2548"/>
                <a:gd name="T115" fmla="*/ 92 h 154"/>
                <a:gd name="T116" fmla="*/ 152 w 2548"/>
                <a:gd name="T117" fmla="*/ 80 h 154"/>
                <a:gd name="T118" fmla="*/ 97 w 2548"/>
                <a:gd name="T119" fmla="*/ 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8" h="154">
                  <a:moveTo>
                    <a:pt x="2486" y="69"/>
                  </a:moveTo>
                  <a:cubicBezTo>
                    <a:pt x="2534" y="69"/>
                    <a:pt x="2534" y="69"/>
                    <a:pt x="2534" y="69"/>
                  </a:cubicBezTo>
                  <a:cubicBezTo>
                    <a:pt x="2534" y="68"/>
                    <a:pt x="2534" y="67"/>
                    <a:pt x="2534" y="66"/>
                  </a:cubicBezTo>
                  <a:cubicBezTo>
                    <a:pt x="2534" y="59"/>
                    <a:pt x="2532" y="53"/>
                    <a:pt x="2529" y="49"/>
                  </a:cubicBezTo>
                  <a:cubicBezTo>
                    <a:pt x="2525" y="45"/>
                    <a:pt x="2520" y="43"/>
                    <a:pt x="2515" y="43"/>
                  </a:cubicBezTo>
                  <a:cubicBezTo>
                    <a:pt x="2508" y="43"/>
                    <a:pt x="2503" y="46"/>
                    <a:pt x="2497" y="50"/>
                  </a:cubicBezTo>
                  <a:cubicBezTo>
                    <a:pt x="2492" y="54"/>
                    <a:pt x="2488" y="61"/>
                    <a:pt x="2486" y="69"/>
                  </a:cubicBezTo>
                  <a:moveTo>
                    <a:pt x="2528" y="91"/>
                  </a:moveTo>
                  <a:cubicBezTo>
                    <a:pt x="2543" y="92"/>
                    <a:pt x="2543" y="92"/>
                    <a:pt x="2543" y="92"/>
                  </a:cubicBezTo>
                  <a:cubicBezTo>
                    <a:pt x="2541" y="99"/>
                    <a:pt x="2536" y="106"/>
                    <a:pt x="2529" y="112"/>
                  </a:cubicBezTo>
                  <a:cubicBezTo>
                    <a:pt x="2521" y="118"/>
                    <a:pt x="2512" y="122"/>
                    <a:pt x="2502" y="122"/>
                  </a:cubicBezTo>
                  <a:cubicBezTo>
                    <a:pt x="2496" y="122"/>
                    <a:pt x="2490" y="120"/>
                    <a:pt x="2485" y="117"/>
                  </a:cubicBezTo>
                  <a:cubicBezTo>
                    <a:pt x="2480" y="114"/>
                    <a:pt x="2475" y="110"/>
                    <a:pt x="2473" y="104"/>
                  </a:cubicBezTo>
                  <a:cubicBezTo>
                    <a:pt x="2470" y="99"/>
                    <a:pt x="2469" y="92"/>
                    <a:pt x="2469" y="85"/>
                  </a:cubicBezTo>
                  <a:cubicBezTo>
                    <a:pt x="2469" y="76"/>
                    <a:pt x="2471" y="67"/>
                    <a:pt x="2475" y="58"/>
                  </a:cubicBezTo>
                  <a:cubicBezTo>
                    <a:pt x="2479" y="49"/>
                    <a:pt x="2485" y="43"/>
                    <a:pt x="2492" y="39"/>
                  </a:cubicBezTo>
                  <a:cubicBezTo>
                    <a:pt x="2499" y="34"/>
                    <a:pt x="2506" y="32"/>
                    <a:pt x="2514" y="32"/>
                  </a:cubicBezTo>
                  <a:cubicBezTo>
                    <a:pt x="2524" y="32"/>
                    <a:pt x="2533" y="35"/>
                    <a:pt x="2539" y="42"/>
                  </a:cubicBezTo>
                  <a:cubicBezTo>
                    <a:pt x="2545" y="48"/>
                    <a:pt x="2548" y="57"/>
                    <a:pt x="2548" y="68"/>
                  </a:cubicBezTo>
                  <a:cubicBezTo>
                    <a:pt x="2548" y="72"/>
                    <a:pt x="2548" y="76"/>
                    <a:pt x="2547" y="80"/>
                  </a:cubicBezTo>
                  <a:cubicBezTo>
                    <a:pt x="2484" y="80"/>
                    <a:pt x="2484" y="80"/>
                    <a:pt x="2484" y="80"/>
                  </a:cubicBezTo>
                  <a:cubicBezTo>
                    <a:pt x="2483" y="82"/>
                    <a:pt x="2483" y="84"/>
                    <a:pt x="2483" y="85"/>
                  </a:cubicBezTo>
                  <a:cubicBezTo>
                    <a:pt x="2483" y="93"/>
                    <a:pt x="2485" y="99"/>
                    <a:pt x="2489" y="103"/>
                  </a:cubicBezTo>
                  <a:cubicBezTo>
                    <a:pt x="2492" y="108"/>
                    <a:pt x="2497" y="110"/>
                    <a:pt x="2502" y="110"/>
                  </a:cubicBezTo>
                  <a:cubicBezTo>
                    <a:pt x="2507" y="110"/>
                    <a:pt x="2512" y="108"/>
                    <a:pt x="2517" y="105"/>
                  </a:cubicBezTo>
                  <a:cubicBezTo>
                    <a:pt x="2522" y="102"/>
                    <a:pt x="2526" y="97"/>
                    <a:pt x="2528" y="91"/>
                  </a:cubicBezTo>
                  <a:close/>
                  <a:moveTo>
                    <a:pt x="2411" y="120"/>
                  </a:moveTo>
                  <a:cubicBezTo>
                    <a:pt x="2428" y="34"/>
                    <a:pt x="2428" y="34"/>
                    <a:pt x="2428" y="34"/>
                  </a:cubicBezTo>
                  <a:cubicBezTo>
                    <a:pt x="2441" y="34"/>
                    <a:pt x="2441" y="34"/>
                    <a:pt x="2441" y="34"/>
                  </a:cubicBezTo>
                  <a:cubicBezTo>
                    <a:pt x="2438" y="52"/>
                    <a:pt x="2438" y="52"/>
                    <a:pt x="2438" y="52"/>
                  </a:cubicBezTo>
                  <a:cubicBezTo>
                    <a:pt x="2442" y="45"/>
                    <a:pt x="2447" y="40"/>
                    <a:pt x="2451" y="37"/>
                  </a:cubicBezTo>
                  <a:cubicBezTo>
                    <a:pt x="2455" y="34"/>
                    <a:pt x="2459" y="32"/>
                    <a:pt x="2464" y="32"/>
                  </a:cubicBezTo>
                  <a:cubicBezTo>
                    <a:pt x="2467" y="32"/>
                    <a:pt x="2470" y="33"/>
                    <a:pt x="2474" y="35"/>
                  </a:cubicBezTo>
                  <a:cubicBezTo>
                    <a:pt x="2468" y="49"/>
                    <a:pt x="2468" y="49"/>
                    <a:pt x="2468" y="49"/>
                  </a:cubicBezTo>
                  <a:cubicBezTo>
                    <a:pt x="2466" y="47"/>
                    <a:pt x="2463" y="46"/>
                    <a:pt x="2460" y="46"/>
                  </a:cubicBezTo>
                  <a:cubicBezTo>
                    <a:pt x="2455" y="46"/>
                    <a:pt x="2450" y="49"/>
                    <a:pt x="2444" y="55"/>
                  </a:cubicBezTo>
                  <a:cubicBezTo>
                    <a:pt x="2439" y="60"/>
                    <a:pt x="2435" y="71"/>
                    <a:pt x="2432" y="85"/>
                  </a:cubicBezTo>
                  <a:cubicBezTo>
                    <a:pt x="2424" y="120"/>
                    <a:pt x="2424" y="120"/>
                    <a:pt x="2424" y="120"/>
                  </a:cubicBezTo>
                  <a:lnTo>
                    <a:pt x="2411" y="120"/>
                  </a:lnTo>
                  <a:close/>
                  <a:moveTo>
                    <a:pt x="2377" y="104"/>
                  </a:moveTo>
                  <a:cubicBezTo>
                    <a:pt x="2367" y="116"/>
                    <a:pt x="2356" y="122"/>
                    <a:pt x="2346" y="122"/>
                  </a:cubicBezTo>
                  <a:cubicBezTo>
                    <a:pt x="2339" y="122"/>
                    <a:pt x="2334" y="120"/>
                    <a:pt x="2330" y="116"/>
                  </a:cubicBezTo>
                  <a:cubicBezTo>
                    <a:pt x="2326" y="112"/>
                    <a:pt x="2323" y="107"/>
                    <a:pt x="2323" y="102"/>
                  </a:cubicBezTo>
                  <a:cubicBezTo>
                    <a:pt x="2323" y="98"/>
                    <a:pt x="2325" y="92"/>
                    <a:pt x="2326" y="84"/>
                  </a:cubicBezTo>
                  <a:cubicBezTo>
                    <a:pt x="2338" y="34"/>
                    <a:pt x="2338" y="34"/>
                    <a:pt x="2338" y="34"/>
                  </a:cubicBezTo>
                  <a:cubicBezTo>
                    <a:pt x="2352" y="34"/>
                    <a:pt x="2352" y="34"/>
                    <a:pt x="2352" y="34"/>
                  </a:cubicBezTo>
                  <a:cubicBezTo>
                    <a:pt x="2340" y="90"/>
                    <a:pt x="2340" y="90"/>
                    <a:pt x="2340" y="90"/>
                  </a:cubicBezTo>
                  <a:cubicBezTo>
                    <a:pt x="2339" y="94"/>
                    <a:pt x="2338" y="98"/>
                    <a:pt x="2338" y="100"/>
                  </a:cubicBezTo>
                  <a:cubicBezTo>
                    <a:pt x="2338" y="103"/>
                    <a:pt x="2339" y="106"/>
                    <a:pt x="2341" y="107"/>
                  </a:cubicBezTo>
                  <a:cubicBezTo>
                    <a:pt x="2343" y="109"/>
                    <a:pt x="2346" y="110"/>
                    <a:pt x="2350" y="110"/>
                  </a:cubicBezTo>
                  <a:cubicBezTo>
                    <a:pt x="2354" y="110"/>
                    <a:pt x="2358" y="109"/>
                    <a:pt x="2362" y="107"/>
                  </a:cubicBezTo>
                  <a:cubicBezTo>
                    <a:pt x="2366" y="105"/>
                    <a:pt x="2370" y="102"/>
                    <a:pt x="2373" y="99"/>
                  </a:cubicBezTo>
                  <a:cubicBezTo>
                    <a:pt x="2375" y="95"/>
                    <a:pt x="2378" y="91"/>
                    <a:pt x="2380" y="87"/>
                  </a:cubicBezTo>
                  <a:cubicBezTo>
                    <a:pt x="2381" y="84"/>
                    <a:pt x="2382" y="79"/>
                    <a:pt x="2384" y="71"/>
                  </a:cubicBezTo>
                  <a:cubicBezTo>
                    <a:pt x="2392" y="34"/>
                    <a:pt x="2392" y="34"/>
                    <a:pt x="2392" y="34"/>
                  </a:cubicBezTo>
                  <a:cubicBezTo>
                    <a:pt x="2406" y="34"/>
                    <a:pt x="2406" y="34"/>
                    <a:pt x="2406" y="34"/>
                  </a:cubicBezTo>
                  <a:cubicBezTo>
                    <a:pt x="2387" y="120"/>
                    <a:pt x="2387" y="120"/>
                    <a:pt x="2387" y="120"/>
                  </a:cubicBezTo>
                  <a:cubicBezTo>
                    <a:pt x="2374" y="120"/>
                    <a:pt x="2374" y="120"/>
                    <a:pt x="2374" y="120"/>
                  </a:cubicBezTo>
                  <a:lnTo>
                    <a:pt x="2377" y="104"/>
                  </a:lnTo>
                  <a:close/>
                  <a:moveTo>
                    <a:pt x="2307" y="108"/>
                  </a:moveTo>
                  <a:cubicBezTo>
                    <a:pt x="2304" y="120"/>
                    <a:pt x="2304" y="120"/>
                    <a:pt x="2304" y="120"/>
                  </a:cubicBezTo>
                  <a:cubicBezTo>
                    <a:pt x="2301" y="121"/>
                    <a:pt x="2298" y="121"/>
                    <a:pt x="2294" y="121"/>
                  </a:cubicBezTo>
                  <a:cubicBezTo>
                    <a:pt x="2289" y="121"/>
                    <a:pt x="2284" y="120"/>
                    <a:pt x="2280" y="117"/>
                  </a:cubicBezTo>
                  <a:cubicBezTo>
                    <a:pt x="2278" y="115"/>
                    <a:pt x="2277" y="112"/>
                    <a:pt x="2277" y="108"/>
                  </a:cubicBezTo>
                  <a:cubicBezTo>
                    <a:pt x="2277" y="106"/>
                    <a:pt x="2277" y="102"/>
                    <a:pt x="2279" y="95"/>
                  </a:cubicBezTo>
                  <a:cubicBezTo>
                    <a:pt x="2289" y="45"/>
                    <a:pt x="2289" y="45"/>
                    <a:pt x="2289" y="45"/>
                  </a:cubicBezTo>
                  <a:cubicBezTo>
                    <a:pt x="2278" y="45"/>
                    <a:pt x="2278" y="45"/>
                    <a:pt x="2278" y="45"/>
                  </a:cubicBezTo>
                  <a:cubicBezTo>
                    <a:pt x="2280" y="34"/>
                    <a:pt x="2280" y="34"/>
                    <a:pt x="2280" y="34"/>
                  </a:cubicBezTo>
                  <a:cubicBezTo>
                    <a:pt x="2291" y="34"/>
                    <a:pt x="2291" y="34"/>
                    <a:pt x="2291" y="34"/>
                  </a:cubicBezTo>
                  <a:cubicBezTo>
                    <a:pt x="2296" y="13"/>
                    <a:pt x="2296" y="13"/>
                    <a:pt x="2296" y="13"/>
                  </a:cubicBezTo>
                  <a:cubicBezTo>
                    <a:pt x="2313" y="3"/>
                    <a:pt x="2313" y="3"/>
                    <a:pt x="2313" y="3"/>
                  </a:cubicBezTo>
                  <a:cubicBezTo>
                    <a:pt x="2306" y="34"/>
                    <a:pt x="2306" y="34"/>
                    <a:pt x="2306" y="34"/>
                  </a:cubicBezTo>
                  <a:cubicBezTo>
                    <a:pt x="2320" y="34"/>
                    <a:pt x="2320" y="34"/>
                    <a:pt x="2320" y="34"/>
                  </a:cubicBezTo>
                  <a:cubicBezTo>
                    <a:pt x="2318" y="45"/>
                    <a:pt x="2318" y="45"/>
                    <a:pt x="2318" y="45"/>
                  </a:cubicBezTo>
                  <a:cubicBezTo>
                    <a:pt x="2304" y="45"/>
                    <a:pt x="2304" y="45"/>
                    <a:pt x="2304" y="45"/>
                  </a:cubicBezTo>
                  <a:cubicBezTo>
                    <a:pt x="2294" y="93"/>
                    <a:pt x="2294" y="93"/>
                    <a:pt x="2294" y="93"/>
                  </a:cubicBezTo>
                  <a:cubicBezTo>
                    <a:pt x="2293" y="99"/>
                    <a:pt x="2292" y="102"/>
                    <a:pt x="2292" y="103"/>
                  </a:cubicBezTo>
                  <a:cubicBezTo>
                    <a:pt x="2292" y="105"/>
                    <a:pt x="2292" y="107"/>
                    <a:pt x="2293" y="107"/>
                  </a:cubicBezTo>
                  <a:cubicBezTo>
                    <a:pt x="2294" y="108"/>
                    <a:pt x="2296" y="109"/>
                    <a:pt x="2298" y="109"/>
                  </a:cubicBezTo>
                  <a:cubicBezTo>
                    <a:pt x="2301" y="109"/>
                    <a:pt x="2304" y="109"/>
                    <a:pt x="2307" y="108"/>
                  </a:cubicBezTo>
                  <a:close/>
                  <a:moveTo>
                    <a:pt x="2240" y="104"/>
                  </a:moveTo>
                  <a:cubicBezTo>
                    <a:pt x="2229" y="116"/>
                    <a:pt x="2219" y="122"/>
                    <a:pt x="2208" y="122"/>
                  </a:cubicBezTo>
                  <a:cubicBezTo>
                    <a:pt x="2201" y="122"/>
                    <a:pt x="2196" y="120"/>
                    <a:pt x="2192" y="116"/>
                  </a:cubicBezTo>
                  <a:cubicBezTo>
                    <a:pt x="2188" y="112"/>
                    <a:pt x="2186" y="107"/>
                    <a:pt x="2186" y="102"/>
                  </a:cubicBezTo>
                  <a:cubicBezTo>
                    <a:pt x="2186" y="98"/>
                    <a:pt x="2187" y="92"/>
                    <a:pt x="2189" y="84"/>
                  </a:cubicBezTo>
                  <a:cubicBezTo>
                    <a:pt x="2200" y="34"/>
                    <a:pt x="2200" y="34"/>
                    <a:pt x="2200" y="34"/>
                  </a:cubicBezTo>
                  <a:cubicBezTo>
                    <a:pt x="2215" y="34"/>
                    <a:pt x="2215" y="34"/>
                    <a:pt x="2215" y="34"/>
                  </a:cubicBezTo>
                  <a:cubicBezTo>
                    <a:pt x="2202" y="90"/>
                    <a:pt x="2202" y="90"/>
                    <a:pt x="2202" y="90"/>
                  </a:cubicBezTo>
                  <a:cubicBezTo>
                    <a:pt x="2201" y="94"/>
                    <a:pt x="2201" y="98"/>
                    <a:pt x="2201" y="100"/>
                  </a:cubicBezTo>
                  <a:cubicBezTo>
                    <a:pt x="2201" y="103"/>
                    <a:pt x="2202" y="106"/>
                    <a:pt x="2204" y="107"/>
                  </a:cubicBezTo>
                  <a:cubicBezTo>
                    <a:pt x="2206" y="109"/>
                    <a:pt x="2209" y="110"/>
                    <a:pt x="2213" y="110"/>
                  </a:cubicBezTo>
                  <a:cubicBezTo>
                    <a:pt x="2217" y="110"/>
                    <a:pt x="2221" y="109"/>
                    <a:pt x="2225" y="107"/>
                  </a:cubicBezTo>
                  <a:cubicBezTo>
                    <a:pt x="2229" y="105"/>
                    <a:pt x="2232" y="102"/>
                    <a:pt x="2235" y="99"/>
                  </a:cubicBezTo>
                  <a:cubicBezTo>
                    <a:pt x="2238" y="95"/>
                    <a:pt x="2240" y="91"/>
                    <a:pt x="2242" y="87"/>
                  </a:cubicBezTo>
                  <a:cubicBezTo>
                    <a:pt x="2243" y="84"/>
                    <a:pt x="2245" y="79"/>
                    <a:pt x="2246" y="71"/>
                  </a:cubicBezTo>
                  <a:cubicBezTo>
                    <a:pt x="2254" y="34"/>
                    <a:pt x="2254" y="34"/>
                    <a:pt x="2254" y="34"/>
                  </a:cubicBezTo>
                  <a:cubicBezTo>
                    <a:pt x="2269" y="34"/>
                    <a:pt x="2269" y="34"/>
                    <a:pt x="2269" y="34"/>
                  </a:cubicBezTo>
                  <a:cubicBezTo>
                    <a:pt x="2250" y="120"/>
                    <a:pt x="2250" y="120"/>
                    <a:pt x="2250" y="120"/>
                  </a:cubicBezTo>
                  <a:cubicBezTo>
                    <a:pt x="2236" y="120"/>
                    <a:pt x="2236" y="120"/>
                    <a:pt x="2236" y="120"/>
                  </a:cubicBezTo>
                  <a:lnTo>
                    <a:pt x="2240" y="104"/>
                  </a:lnTo>
                  <a:close/>
                  <a:moveTo>
                    <a:pt x="2137" y="120"/>
                  </a:moveTo>
                  <a:cubicBezTo>
                    <a:pt x="2153" y="45"/>
                    <a:pt x="2153" y="45"/>
                    <a:pt x="2153" y="45"/>
                  </a:cubicBezTo>
                  <a:cubicBezTo>
                    <a:pt x="2140" y="45"/>
                    <a:pt x="2140" y="45"/>
                    <a:pt x="2140" y="45"/>
                  </a:cubicBezTo>
                  <a:cubicBezTo>
                    <a:pt x="2142" y="34"/>
                    <a:pt x="2142" y="34"/>
                    <a:pt x="2142" y="34"/>
                  </a:cubicBezTo>
                  <a:cubicBezTo>
                    <a:pt x="2155" y="34"/>
                    <a:pt x="2155" y="34"/>
                    <a:pt x="2155" y="34"/>
                  </a:cubicBezTo>
                  <a:cubicBezTo>
                    <a:pt x="2158" y="22"/>
                    <a:pt x="2158" y="22"/>
                    <a:pt x="2158" y="22"/>
                  </a:cubicBezTo>
                  <a:cubicBezTo>
                    <a:pt x="2159" y="16"/>
                    <a:pt x="2160" y="11"/>
                    <a:pt x="2161" y="9"/>
                  </a:cubicBezTo>
                  <a:cubicBezTo>
                    <a:pt x="2163" y="6"/>
                    <a:pt x="2165" y="4"/>
                    <a:pt x="2168" y="2"/>
                  </a:cubicBezTo>
                  <a:cubicBezTo>
                    <a:pt x="2171" y="0"/>
                    <a:pt x="2175" y="0"/>
                    <a:pt x="2181" y="0"/>
                  </a:cubicBezTo>
                  <a:cubicBezTo>
                    <a:pt x="2184" y="0"/>
                    <a:pt x="2190" y="0"/>
                    <a:pt x="2197" y="2"/>
                  </a:cubicBezTo>
                  <a:cubicBezTo>
                    <a:pt x="2194" y="15"/>
                    <a:pt x="2194" y="15"/>
                    <a:pt x="2194" y="15"/>
                  </a:cubicBezTo>
                  <a:cubicBezTo>
                    <a:pt x="2189" y="13"/>
                    <a:pt x="2185" y="13"/>
                    <a:pt x="2182" y="13"/>
                  </a:cubicBezTo>
                  <a:cubicBezTo>
                    <a:pt x="2179" y="13"/>
                    <a:pt x="2177" y="13"/>
                    <a:pt x="2175" y="15"/>
                  </a:cubicBezTo>
                  <a:cubicBezTo>
                    <a:pt x="2174" y="16"/>
                    <a:pt x="2173" y="20"/>
                    <a:pt x="2171" y="25"/>
                  </a:cubicBezTo>
                  <a:cubicBezTo>
                    <a:pt x="2170" y="34"/>
                    <a:pt x="2170" y="34"/>
                    <a:pt x="2170" y="34"/>
                  </a:cubicBezTo>
                  <a:cubicBezTo>
                    <a:pt x="2186" y="34"/>
                    <a:pt x="2186" y="34"/>
                    <a:pt x="2186" y="34"/>
                  </a:cubicBezTo>
                  <a:cubicBezTo>
                    <a:pt x="2184" y="45"/>
                    <a:pt x="2184" y="45"/>
                    <a:pt x="2184" y="45"/>
                  </a:cubicBezTo>
                  <a:cubicBezTo>
                    <a:pt x="2167" y="45"/>
                    <a:pt x="2167" y="45"/>
                    <a:pt x="2167" y="45"/>
                  </a:cubicBezTo>
                  <a:cubicBezTo>
                    <a:pt x="2151" y="120"/>
                    <a:pt x="2151" y="120"/>
                    <a:pt x="2151" y="120"/>
                  </a:cubicBezTo>
                  <a:lnTo>
                    <a:pt x="2137" y="120"/>
                  </a:lnTo>
                  <a:close/>
                  <a:moveTo>
                    <a:pt x="2018" y="69"/>
                  </a:moveTo>
                  <a:cubicBezTo>
                    <a:pt x="2066" y="69"/>
                    <a:pt x="2066" y="69"/>
                    <a:pt x="2066" y="69"/>
                  </a:cubicBezTo>
                  <a:cubicBezTo>
                    <a:pt x="2066" y="68"/>
                    <a:pt x="2066" y="67"/>
                    <a:pt x="2066" y="66"/>
                  </a:cubicBezTo>
                  <a:cubicBezTo>
                    <a:pt x="2066" y="59"/>
                    <a:pt x="2064" y="53"/>
                    <a:pt x="2061" y="49"/>
                  </a:cubicBezTo>
                  <a:cubicBezTo>
                    <a:pt x="2057" y="45"/>
                    <a:pt x="2052" y="43"/>
                    <a:pt x="2047" y="43"/>
                  </a:cubicBezTo>
                  <a:cubicBezTo>
                    <a:pt x="2040" y="43"/>
                    <a:pt x="2035" y="46"/>
                    <a:pt x="2030" y="50"/>
                  </a:cubicBezTo>
                  <a:cubicBezTo>
                    <a:pt x="2024" y="54"/>
                    <a:pt x="2021" y="61"/>
                    <a:pt x="2018" y="69"/>
                  </a:cubicBezTo>
                  <a:close/>
                  <a:moveTo>
                    <a:pt x="2061" y="91"/>
                  </a:moveTo>
                  <a:cubicBezTo>
                    <a:pt x="2075" y="92"/>
                    <a:pt x="2075" y="92"/>
                    <a:pt x="2075" y="92"/>
                  </a:cubicBezTo>
                  <a:cubicBezTo>
                    <a:pt x="2073" y="99"/>
                    <a:pt x="2068" y="106"/>
                    <a:pt x="2061" y="112"/>
                  </a:cubicBezTo>
                  <a:cubicBezTo>
                    <a:pt x="2053" y="118"/>
                    <a:pt x="2045" y="122"/>
                    <a:pt x="2034" y="122"/>
                  </a:cubicBezTo>
                  <a:cubicBezTo>
                    <a:pt x="2028" y="122"/>
                    <a:pt x="2022" y="120"/>
                    <a:pt x="2017" y="117"/>
                  </a:cubicBezTo>
                  <a:cubicBezTo>
                    <a:pt x="2012" y="114"/>
                    <a:pt x="2008" y="110"/>
                    <a:pt x="2005" y="104"/>
                  </a:cubicBezTo>
                  <a:cubicBezTo>
                    <a:pt x="2002" y="99"/>
                    <a:pt x="2001" y="92"/>
                    <a:pt x="2001" y="85"/>
                  </a:cubicBezTo>
                  <a:cubicBezTo>
                    <a:pt x="2001" y="76"/>
                    <a:pt x="2003" y="67"/>
                    <a:pt x="2007" y="58"/>
                  </a:cubicBezTo>
                  <a:cubicBezTo>
                    <a:pt x="2011" y="49"/>
                    <a:pt x="2017" y="43"/>
                    <a:pt x="2024" y="39"/>
                  </a:cubicBezTo>
                  <a:cubicBezTo>
                    <a:pt x="2031" y="34"/>
                    <a:pt x="2038" y="32"/>
                    <a:pt x="2046" y="32"/>
                  </a:cubicBezTo>
                  <a:cubicBezTo>
                    <a:pt x="2057" y="32"/>
                    <a:pt x="2065" y="35"/>
                    <a:pt x="2071" y="42"/>
                  </a:cubicBezTo>
                  <a:cubicBezTo>
                    <a:pt x="2077" y="48"/>
                    <a:pt x="2080" y="57"/>
                    <a:pt x="2080" y="68"/>
                  </a:cubicBezTo>
                  <a:cubicBezTo>
                    <a:pt x="2080" y="72"/>
                    <a:pt x="2080" y="76"/>
                    <a:pt x="2079" y="80"/>
                  </a:cubicBezTo>
                  <a:cubicBezTo>
                    <a:pt x="2016" y="80"/>
                    <a:pt x="2016" y="80"/>
                    <a:pt x="2016" y="80"/>
                  </a:cubicBezTo>
                  <a:cubicBezTo>
                    <a:pt x="2015" y="82"/>
                    <a:pt x="2015" y="84"/>
                    <a:pt x="2015" y="85"/>
                  </a:cubicBezTo>
                  <a:cubicBezTo>
                    <a:pt x="2015" y="93"/>
                    <a:pt x="2017" y="99"/>
                    <a:pt x="2021" y="103"/>
                  </a:cubicBezTo>
                  <a:cubicBezTo>
                    <a:pt x="2025" y="108"/>
                    <a:pt x="2029" y="110"/>
                    <a:pt x="2034" y="110"/>
                  </a:cubicBezTo>
                  <a:cubicBezTo>
                    <a:pt x="2039" y="110"/>
                    <a:pt x="2044" y="108"/>
                    <a:pt x="2049" y="105"/>
                  </a:cubicBezTo>
                  <a:cubicBezTo>
                    <a:pt x="2054" y="102"/>
                    <a:pt x="2058" y="97"/>
                    <a:pt x="2061" y="91"/>
                  </a:cubicBezTo>
                  <a:close/>
                  <a:moveTo>
                    <a:pt x="1906" y="120"/>
                  </a:moveTo>
                  <a:cubicBezTo>
                    <a:pt x="1931" y="2"/>
                    <a:pt x="1931" y="2"/>
                    <a:pt x="1931" y="2"/>
                  </a:cubicBezTo>
                  <a:cubicBezTo>
                    <a:pt x="1945" y="2"/>
                    <a:pt x="1945" y="2"/>
                    <a:pt x="1945" y="2"/>
                  </a:cubicBezTo>
                  <a:cubicBezTo>
                    <a:pt x="1936" y="47"/>
                    <a:pt x="1936" y="47"/>
                    <a:pt x="1936" y="47"/>
                  </a:cubicBezTo>
                  <a:cubicBezTo>
                    <a:pt x="1941" y="42"/>
                    <a:pt x="1946" y="38"/>
                    <a:pt x="1951" y="36"/>
                  </a:cubicBezTo>
                  <a:cubicBezTo>
                    <a:pt x="1955" y="33"/>
                    <a:pt x="1960" y="32"/>
                    <a:pt x="1965" y="32"/>
                  </a:cubicBezTo>
                  <a:cubicBezTo>
                    <a:pt x="1972" y="32"/>
                    <a:pt x="1977" y="34"/>
                    <a:pt x="1981" y="38"/>
                  </a:cubicBezTo>
                  <a:cubicBezTo>
                    <a:pt x="1985" y="42"/>
                    <a:pt x="1987" y="46"/>
                    <a:pt x="1987" y="53"/>
                  </a:cubicBezTo>
                  <a:cubicBezTo>
                    <a:pt x="1987" y="56"/>
                    <a:pt x="1986" y="61"/>
                    <a:pt x="1984" y="69"/>
                  </a:cubicBezTo>
                  <a:cubicBezTo>
                    <a:pt x="1973" y="120"/>
                    <a:pt x="1973" y="120"/>
                    <a:pt x="1973" y="120"/>
                  </a:cubicBezTo>
                  <a:cubicBezTo>
                    <a:pt x="1958" y="120"/>
                    <a:pt x="1958" y="120"/>
                    <a:pt x="1958" y="120"/>
                  </a:cubicBezTo>
                  <a:cubicBezTo>
                    <a:pt x="1970" y="68"/>
                    <a:pt x="1970" y="68"/>
                    <a:pt x="1970" y="68"/>
                  </a:cubicBezTo>
                  <a:cubicBezTo>
                    <a:pt x="1971" y="60"/>
                    <a:pt x="1972" y="56"/>
                    <a:pt x="1972" y="54"/>
                  </a:cubicBezTo>
                  <a:cubicBezTo>
                    <a:pt x="1972" y="51"/>
                    <a:pt x="1971" y="49"/>
                    <a:pt x="1969" y="47"/>
                  </a:cubicBezTo>
                  <a:cubicBezTo>
                    <a:pt x="1967" y="45"/>
                    <a:pt x="1965" y="44"/>
                    <a:pt x="1961" y="44"/>
                  </a:cubicBezTo>
                  <a:cubicBezTo>
                    <a:pt x="1956" y="44"/>
                    <a:pt x="1951" y="46"/>
                    <a:pt x="1946" y="48"/>
                  </a:cubicBezTo>
                  <a:cubicBezTo>
                    <a:pt x="1942" y="51"/>
                    <a:pt x="1938" y="55"/>
                    <a:pt x="1935" y="60"/>
                  </a:cubicBezTo>
                  <a:cubicBezTo>
                    <a:pt x="1933" y="65"/>
                    <a:pt x="1930" y="72"/>
                    <a:pt x="1928" y="83"/>
                  </a:cubicBezTo>
                  <a:cubicBezTo>
                    <a:pt x="1920" y="120"/>
                    <a:pt x="1920" y="120"/>
                    <a:pt x="1920" y="120"/>
                  </a:cubicBezTo>
                  <a:lnTo>
                    <a:pt x="1906" y="120"/>
                  </a:lnTo>
                  <a:close/>
                  <a:moveTo>
                    <a:pt x="1894" y="108"/>
                  </a:moveTo>
                  <a:cubicBezTo>
                    <a:pt x="1892" y="120"/>
                    <a:pt x="1892" y="120"/>
                    <a:pt x="1892" y="120"/>
                  </a:cubicBezTo>
                  <a:cubicBezTo>
                    <a:pt x="1888" y="121"/>
                    <a:pt x="1885" y="121"/>
                    <a:pt x="1881" y="121"/>
                  </a:cubicBezTo>
                  <a:cubicBezTo>
                    <a:pt x="1876" y="121"/>
                    <a:pt x="1871" y="120"/>
                    <a:pt x="1868" y="117"/>
                  </a:cubicBezTo>
                  <a:cubicBezTo>
                    <a:pt x="1865" y="115"/>
                    <a:pt x="1864" y="112"/>
                    <a:pt x="1864" y="108"/>
                  </a:cubicBezTo>
                  <a:cubicBezTo>
                    <a:pt x="1864" y="106"/>
                    <a:pt x="1864" y="102"/>
                    <a:pt x="1866" y="95"/>
                  </a:cubicBezTo>
                  <a:cubicBezTo>
                    <a:pt x="1876" y="45"/>
                    <a:pt x="1876" y="45"/>
                    <a:pt x="1876" y="45"/>
                  </a:cubicBezTo>
                  <a:cubicBezTo>
                    <a:pt x="1865" y="45"/>
                    <a:pt x="1865" y="45"/>
                    <a:pt x="1865" y="45"/>
                  </a:cubicBezTo>
                  <a:cubicBezTo>
                    <a:pt x="1867" y="34"/>
                    <a:pt x="1867" y="34"/>
                    <a:pt x="1867" y="34"/>
                  </a:cubicBezTo>
                  <a:cubicBezTo>
                    <a:pt x="1879" y="34"/>
                    <a:pt x="1879" y="34"/>
                    <a:pt x="1879" y="34"/>
                  </a:cubicBezTo>
                  <a:cubicBezTo>
                    <a:pt x="1883" y="13"/>
                    <a:pt x="1883" y="13"/>
                    <a:pt x="1883" y="13"/>
                  </a:cubicBezTo>
                  <a:cubicBezTo>
                    <a:pt x="1900" y="3"/>
                    <a:pt x="1900" y="3"/>
                    <a:pt x="1900" y="3"/>
                  </a:cubicBezTo>
                  <a:cubicBezTo>
                    <a:pt x="1893" y="34"/>
                    <a:pt x="1893" y="34"/>
                    <a:pt x="1893" y="34"/>
                  </a:cubicBezTo>
                  <a:cubicBezTo>
                    <a:pt x="1907" y="34"/>
                    <a:pt x="1907" y="34"/>
                    <a:pt x="1907" y="34"/>
                  </a:cubicBezTo>
                  <a:cubicBezTo>
                    <a:pt x="1905" y="45"/>
                    <a:pt x="1905" y="45"/>
                    <a:pt x="1905" y="45"/>
                  </a:cubicBezTo>
                  <a:cubicBezTo>
                    <a:pt x="1891" y="45"/>
                    <a:pt x="1891" y="45"/>
                    <a:pt x="1891" y="45"/>
                  </a:cubicBezTo>
                  <a:cubicBezTo>
                    <a:pt x="1881" y="93"/>
                    <a:pt x="1881" y="93"/>
                    <a:pt x="1881" y="93"/>
                  </a:cubicBezTo>
                  <a:cubicBezTo>
                    <a:pt x="1880" y="99"/>
                    <a:pt x="1879" y="102"/>
                    <a:pt x="1879" y="103"/>
                  </a:cubicBezTo>
                  <a:cubicBezTo>
                    <a:pt x="1879" y="105"/>
                    <a:pt x="1879" y="107"/>
                    <a:pt x="1880" y="107"/>
                  </a:cubicBezTo>
                  <a:cubicBezTo>
                    <a:pt x="1881" y="108"/>
                    <a:pt x="1883" y="109"/>
                    <a:pt x="1885" y="109"/>
                  </a:cubicBezTo>
                  <a:cubicBezTo>
                    <a:pt x="1889" y="109"/>
                    <a:pt x="1891" y="109"/>
                    <a:pt x="1894" y="108"/>
                  </a:cubicBezTo>
                  <a:close/>
                  <a:moveTo>
                    <a:pt x="1740" y="82"/>
                  </a:moveTo>
                  <a:cubicBezTo>
                    <a:pt x="1740" y="88"/>
                    <a:pt x="1740" y="92"/>
                    <a:pt x="1741" y="95"/>
                  </a:cubicBezTo>
                  <a:cubicBezTo>
                    <a:pt x="1743" y="99"/>
                    <a:pt x="1745" y="102"/>
                    <a:pt x="1748" y="105"/>
                  </a:cubicBezTo>
                  <a:cubicBezTo>
                    <a:pt x="1751" y="107"/>
                    <a:pt x="1755" y="108"/>
                    <a:pt x="1758" y="108"/>
                  </a:cubicBezTo>
                  <a:cubicBezTo>
                    <a:pt x="1763" y="108"/>
                    <a:pt x="1768" y="106"/>
                    <a:pt x="1773" y="103"/>
                  </a:cubicBezTo>
                  <a:cubicBezTo>
                    <a:pt x="1777" y="99"/>
                    <a:pt x="1781" y="94"/>
                    <a:pt x="1784" y="87"/>
                  </a:cubicBezTo>
                  <a:cubicBezTo>
                    <a:pt x="1787" y="80"/>
                    <a:pt x="1789" y="73"/>
                    <a:pt x="1789" y="67"/>
                  </a:cubicBezTo>
                  <a:cubicBezTo>
                    <a:pt x="1789" y="60"/>
                    <a:pt x="1787" y="54"/>
                    <a:pt x="1783" y="50"/>
                  </a:cubicBezTo>
                  <a:cubicBezTo>
                    <a:pt x="1779" y="46"/>
                    <a:pt x="1774" y="44"/>
                    <a:pt x="1768" y="44"/>
                  </a:cubicBezTo>
                  <a:cubicBezTo>
                    <a:pt x="1765" y="44"/>
                    <a:pt x="1761" y="45"/>
                    <a:pt x="1758" y="47"/>
                  </a:cubicBezTo>
                  <a:cubicBezTo>
                    <a:pt x="1754" y="49"/>
                    <a:pt x="1751" y="52"/>
                    <a:pt x="1748" y="56"/>
                  </a:cubicBezTo>
                  <a:cubicBezTo>
                    <a:pt x="1746" y="59"/>
                    <a:pt x="1743" y="64"/>
                    <a:pt x="1742" y="70"/>
                  </a:cubicBezTo>
                  <a:cubicBezTo>
                    <a:pt x="1740" y="75"/>
                    <a:pt x="1740" y="79"/>
                    <a:pt x="1740" y="82"/>
                  </a:cubicBezTo>
                  <a:close/>
                  <a:moveTo>
                    <a:pt x="1721" y="127"/>
                  </a:moveTo>
                  <a:cubicBezTo>
                    <a:pt x="1736" y="129"/>
                    <a:pt x="1736" y="129"/>
                    <a:pt x="1736" y="129"/>
                  </a:cubicBezTo>
                  <a:cubicBezTo>
                    <a:pt x="1736" y="132"/>
                    <a:pt x="1737" y="135"/>
                    <a:pt x="1737" y="136"/>
                  </a:cubicBezTo>
                  <a:cubicBezTo>
                    <a:pt x="1738" y="138"/>
                    <a:pt x="1740" y="139"/>
                    <a:pt x="1742" y="140"/>
                  </a:cubicBezTo>
                  <a:cubicBezTo>
                    <a:pt x="1744" y="141"/>
                    <a:pt x="1748" y="142"/>
                    <a:pt x="1752" y="142"/>
                  </a:cubicBezTo>
                  <a:cubicBezTo>
                    <a:pt x="1761" y="142"/>
                    <a:pt x="1767" y="140"/>
                    <a:pt x="1771" y="135"/>
                  </a:cubicBezTo>
                  <a:cubicBezTo>
                    <a:pt x="1774" y="132"/>
                    <a:pt x="1776" y="125"/>
                    <a:pt x="1778" y="115"/>
                  </a:cubicBezTo>
                  <a:cubicBezTo>
                    <a:pt x="1779" y="108"/>
                    <a:pt x="1779" y="108"/>
                    <a:pt x="1779" y="108"/>
                  </a:cubicBezTo>
                  <a:cubicBezTo>
                    <a:pt x="1772" y="116"/>
                    <a:pt x="1764" y="120"/>
                    <a:pt x="1755" y="120"/>
                  </a:cubicBezTo>
                  <a:cubicBezTo>
                    <a:pt x="1747" y="120"/>
                    <a:pt x="1739" y="117"/>
                    <a:pt x="1734" y="110"/>
                  </a:cubicBezTo>
                  <a:cubicBezTo>
                    <a:pt x="1728" y="104"/>
                    <a:pt x="1725" y="95"/>
                    <a:pt x="1725" y="83"/>
                  </a:cubicBezTo>
                  <a:cubicBezTo>
                    <a:pt x="1725" y="74"/>
                    <a:pt x="1727" y="65"/>
                    <a:pt x="1732" y="57"/>
                  </a:cubicBezTo>
                  <a:cubicBezTo>
                    <a:pt x="1736" y="49"/>
                    <a:pt x="1742" y="43"/>
                    <a:pt x="1748" y="38"/>
                  </a:cubicBezTo>
                  <a:cubicBezTo>
                    <a:pt x="1754" y="34"/>
                    <a:pt x="1761" y="32"/>
                    <a:pt x="1768" y="32"/>
                  </a:cubicBezTo>
                  <a:cubicBezTo>
                    <a:pt x="1779" y="32"/>
                    <a:pt x="1787" y="37"/>
                    <a:pt x="1794" y="48"/>
                  </a:cubicBezTo>
                  <a:cubicBezTo>
                    <a:pt x="1797" y="34"/>
                    <a:pt x="1797" y="34"/>
                    <a:pt x="1797" y="34"/>
                  </a:cubicBezTo>
                  <a:cubicBezTo>
                    <a:pt x="1810" y="34"/>
                    <a:pt x="1810" y="34"/>
                    <a:pt x="1810" y="34"/>
                  </a:cubicBezTo>
                  <a:cubicBezTo>
                    <a:pt x="1793" y="117"/>
                    <a:pt x="1793" y="117"/>
                    <a:pt x="1793" y="117"/>
                  </a:cubicBezTo>
                  <a:cubicBezTo>
                    <a:pt x="1791" y="126"/>
                    <a:pt x="1788" y="133"/>
                    <a:pt x="1785" y="138"/>
                  </a:cubicBezTo>
                  <a:cubicBezTo>
                    <a:pt x="1782" y="143"/>
                    <a:pt x="1778" y="147"/>
                    <a:pt x="1773" y="150"/>
                  </a:cubicBezTo>
                  <a:cubicBezTo>
                    <a:pt x="1767" y="153"/>
                    <a:pt x="1761" y="154"/>
                    <a:pt x="1754" y="154"/>
                  </a:cubicBezTo>
                  <a:cubicBezTo>
                    <a:pt x="1747" y="154"/>
                    <a:pt x="1741" y="153"/>
                    <a:pt x="1736" y="151"/>
                  </a:cubicBezTo>
                  <a:cubicBezTo>
                    <a:pt x="1731" y="150"/>
                    <a:pt x="1727" y="147"/>
                    <a:pt x="1725" y="144"/>
                  </a:cubicBezTo>
                  <a:cubicBezTo>
                    <a:pt x="1722" y="140"/>
                    <a:pt x="1721" y="136"/>
                    <a:pt x="1721" y="132"/>
                  </a:cubicBezTo>
                  <a:cubicBezTo>
                    <a:pt x="1721" y="130"/>
                    <a:pt x="1721" y="129"/>
                    <a:pt x="1721" y="127"/>
                  </a:cubicBezTo>
                  <a:close/>
                  <a:moveTo>
                    <a:pt x="1630" y="120"/>
                  </a:moveTo>
                  <a:cubicBezTo>
                    <a:pt x="1648" y="34"/>
                    <a:pt x="1648" y="34"/>
                    <a:pt x="1648" y="34"/>
                  </a:cubicBezTo>
                  <a:cubicBezTo>
                    <a:pt x="1662" y="34"/>
                    <a:pt x="1662" y="34"/>
                    <a:pt x="1662" y="34"/>
                  </a:cubicBezTo>
                  <a:cubicBezTo>
                    <a:pt x="1659" y="49"/>
                    <a:pt x="1659" y="49"/>
                    <a:pt x="1659" y="49"/>
                  </a:cubicBezTo>
                  <a:cubicBezTo>
                    <a:pt x="1664" y="43"/>
                    <a:pt x="1670" y="39"/>
                    <a:pt x="1675" y="36"/>
                  </a:cubicBezTo>
                  <a:cubicBezTo>
                    <a:pt x="1680" y="34"/>
                    <a:pt x="1685" y="32"/>
                    <a:pt x="1690" y="32"/>
                  </a:cubicBezTo>
                  <a:cubicBezTo>
                    <a:pt x="1697" y="32"/>
                    <a:pt x="1703" y="34"/>
                    <a:pt x="1707" y="38"/>
                  </a:cubicBezTo>
                  <a:cubicBezTo>
                    <a:pt x="1711" y="42"/>
                    <a:pt x="1713" y="47"/>
                    <a:pt x="1713" y="53"/>
                  </a:cubicBezTo>
                  <a:cubicBezTo>
                    <a:pt x="1713" y="56"/>
                    <a:pt x="1712" y="61"/>
                    <a:pt x="1711" y="68"/>
                  </a:cubicBezTo>
                  <a:cubicBezTo>
                    <a:pt x="1699" y="120"/>
                    <a:pt x="1699" y="120"/>
                    <a:pt x="1699" y="120"/>
                  </a:cubicBezTo>
                  <a:cubicBezTo>
                    <a:pt x="1685" y="120"/>
                    <a:pt x="1685" y="120"/>
                    <a:pt x="1685" y="120"/>
                  </a:cubicBezTo>
                  <a:cubicBezTo>
                    <a:pt x="1697" y="66"/>
                    <a:pt x="1697" y="66"/>
                    <a:pt x="1697" y="66"/>
                  </a:cubicBezTo>
                  <a:cubicBezTo>
                    <a:pt x="1698" y="60"/>
                    <a:pt x="1698" y="56"/>
                    <a:pt x="1698" y="54"/>
                  </a:cubicBezTo>
                  <a:cubicBezTo>
                    <a:pt x="1698" y="51"/>
                    <a:pt x="1697" y="49"/>
                    <a:pt x="1695" y="47"/>
                  </a:cubicBezTo>
                  <a:cubicBezTo>
                    <a:pt x="1693" y="45"/>
                    <a:pt x="1690" y="44"/>
                    <a:pt x="1687" y="44"/>
                  </a:cubicBezTo>
                  <a:cubicBezTo>
                    <a:pt x="1679" y="44"/>
                    <a:pt x="1672" y="47"/>
                    <a:pt x="1666" y="52"/>
                  </a:cubicBezTo>
                  <a:cubicBezTo>
                    <a:pt x="1660" y="58"/>
                    <a:pt x="1656" y="67"/>
                    <a:pt x="1653" y="80"/>
                  </a:cubicBezTo>
                  <a:cubicBezTo>
                    <a:pt x="1645" y="120"/>
                    <a:pt x="1645" y="120"/>
                    <a:pt x="1645" y="120"/>
                  </a:cubicBezTo>
                  <a:lnTo>
                    <a:pt x="1630" y="120"/>
                  </a:lnTo>
                  <a:close/>
                  <a:moveTo>
                    <a:pt x="1594" y="120"/>
                  </a:moveTo>
                  <a:cubicBezTo>
                    <a:pt x="1612" y="34"/>
                    <a:pt x="1612" y="34"/>
                    <a:pt x="1612" y="34"/>
                  </a:cubicBezTo>
                  <a:cubicBezTo>
                    <a:pt x="1626" y="34"/>
                    <a:pt x="1626" y="34"/>
                    <a:pt x="1626" y="34"/>
                  </a:cubicBezTo>
                  <a:cubicBezTo>
                    <a:pt x="1608" y="120"/>
                    <a:pt x="1608" y="120"/>
                    <a:pt x="1608" y="120"/>
                  </a:cubicBezTo>
                  <a:lnTo>
                    <a:pt x="1594" y="120"/>
                  </a:lnTo>
                  <a:close/>
                  <a:moveTo>
                    <a:pt x="1615" y="18"/>
                  </a:moveTo>
                  <a:cubicBezTo>
                    <a:pt x="1618" y="2"/>
                    <a:pt x="1618" y="2"/>
                    <a:pt x="1618" y="2"/>
                  </a:cubicBezTo>
                  <a:cubicBezTo>
                    <a:pt x="1633" y="2"/>
                    <a:pt x="1633" y="2"/>
                    <a:pt x="1633" y="2"/>
                  </a:cubicBezTo>
                  <a:cubicBezTo>
                    <a:pt x="1629" y="18"/>
                    <a:pt x="1629" y="18"/>
                    <a:pt x="1629" y="18"/>
                  </a:cubicBezTo>
                  <a:lnTo>
                    <a:pt x="1615" y="18"/>
                  </a:lnTo>
                  <a:close/>
                  <a:moveTo>
                    <a:pt x="1502" y="120"/>
                  </a:moveTo>
                  <a:cubicBezTo>
                    <a:pt x="1520" y="34"/>
                    <a:pt x="1520" y="34"/>
                    <a:pt x="1520" y="34"/>
                  </a:cubicBezTo>
                  <a:cubicBezTo>
                    <a:pt x="1533" y="34"/>
                    <a:pt x="1533" y="34"/>
                    <a:pt x="1533" y="34"/>
                  </a:cubicBezTo>
                  <a:cubicBezTo>
                    <a:pt x="1530" y="49"/>
                    <a:pt x="1530" y="49"/>
                    <a:pt x="1530" y="49"/>
                  </a:cubicBezTo>
                  <a:cubicBezTo>
                    <a:pt x="1536" y="43"/>
                    <a:pt x="1541" y="39"/>
                    <a:pt x="1546" y="36"/>
                  </a:cubicBezTo>
                  <a:cubicBezTo>
                    <a:pt x="1551" y="34"/>
                    <a:pt x="1557" y="32"/>
                    <a:pt x="1562" y="32"/>
                  </a:cubicBezTo>
                  <a:cubicBezTo>
                    <a:pt x="1569" y="32"/>
                    <a:pt x="1574" y="34"/>
                    <a:pt x="1578" y="38"/>
                  </a:cubicBezTo>
                  <a:cubicBezTo>
                    <a:pt x="1582" y="42"/>
                    <a:pt x="1584" y="47"/>
                    <a:pt x="1584" y="53"/>
                  </a:cubicBezTo>
                  <a:cubicBezTo>
                    <a:pt x="1584" y="56"/>
                    <a:pt x="1584" y="61"/>
                    <a:pt x="1582" y="68"/>
                  </a:cubicBezTo>
                  <a:cubicBezTo>
                    <a:pt x="1571" y="120"/>
                    <a:pt x="1571" y="120"/>
                    <a:pt x="1571" y="120"/>
                  </a:cubicBezTo>
                  <a:cubicBezTo>
                    <a:pt x="1556" y="120"/>
                    <a:pt x="1556" y="120"/>
                    <a:pt x="1556" y="120"/>
                  </a:cubicBezTo>
                  <a:cubicBezTo>
                    <a:pt x="1568" y="66"/>
                    <a:pt x="1568" y="66"/>
                    <a:pt x="1568" y="66"/>
                  </a:cubicBezTo>
                  <a:cubicBezTo>
                    <a:pt x="1569" y="60"/>
                    <a:pt x="1570" y="56"/>
                    <a:pt x="1570" y="54"/>
                  </a:cubicBezTo>
                  <a:cubicBezTo>
                    <a:pt x="1570" y="51"/>
                    <a:pt x="1569" y="49"/>
                    <a:pt x="1567" y="47"/>
                  </a:cubicBezTo>
                  <a:cubicBezTo>
                    <a:pt x="1565" y="45"/>
                    <a:pt x="1562" y="44"/>
                    <a:pt x="1558" y="44"/>
                  </a:cubicBezTo>
                  <a:cubicBezTo>
                    <a:pt x="1551" y="44"/>
                    <a:pt x="1544" y="47"/>
                    <a:pt x="1538" y="52"/>
                  </a:cubicBezTo>
                  <a:cubicBezTo>
                    <a:pt x="1532" y="58"/>
                    <a:pt x="1528" y="67"/>
                    <a:pt x="1525" y="80"/>
                  </a:cubicBezTo>
                  <a:cubicBezTo>
                    <a:pt x="1516" y="120"/>
                    <a:pt x="1516" y="120"/>
                    <a:pt x="1516" y="120"/>
                  </a:cubicBezTo>
                  <a:lnTo>
                    <a:pt x="1502" y="120"/>
                  </a:lnTo>
                  <a:close/>
                  <a:moveTo>
                    <a:pt x="1428" y="82"/>
                  </a:moveTo>
                  <a:cubicBezTo>
                    <a:pt x="1428" y="88"/>
                    <a:pt x="1428" y="92"/>
                    <a:pt x="1429" y="95"/>
                  </a:cubicBezTo>
                  <a:cubicBezTo>
                    <a:pt x="1431" y="99"/>
                    <a:pt x="1433" y="102"/>
                    <a:pt x="1436" y="105"/>
                  </a:cubicBezTo>
                  <a:cubicBezTo>
                    <a:pt x="1439" y="107"/>
                    <a:pt x="1443" y="108"/>
                    <a:pt x="1446" y="108"/>
                  </a:cubicBezTo>
                  <a:cubicBezTo>
                    <a:pt x="1451" y="108"/>
                    <a:pt x="1456" y="106"/>
                    <a:pt x="1461" y="103"/>
                  </a:cubicBezTo>
                  <a:cubicBezTo>
                    <a:pt x="1465" y="99"/>
                    <a:pt x="1469" y="94"/>
                    <a:pt x="1472" y="87"/>
                  </a:cubicBezTo>
                  <a:cubicBezTo>
                    <a:pt x="1475" y="80"/>
                    <a:pt x="1476" y="73"/>
                    <a:pt x="1476" y="67"/>
                  </a:cubicBezTo>
                  <a:cubicBezTo>
                    <a:pt x="1476" y="60"/>
                    <a:pt x="1475" y="54"/>
                    <a:pt x="1471" y="50"/>
                  </a:cubicBezTo>
                  <a:cubicBezTo>
                    <a:pt x="1467" y="46"/>
                    <a:pt x="1462" y="44"/>
                    <a:pt x="1456" y="44"/>
                  </a:cubicBezTo>
                  <a:cubicBezTo>
                    <a:pt x="1453" y="44"/>
                    <a:pt x="1449" y="45"/>
                    <a:pt x="1446" y="47"/>
                  </a:cubicBezTo>
                  <a:cubicBezTo>
                    <a:pt x="1442" y="49"/>
                    <a:pt x="1439" y="52"/>
                    <a:pt x="1436" y="56"/>
                  </a:cubicBezTo>
                  <a:cubicBezTo>
                    <a:pt x="1434" y="59"/>
                    <a:pt x="1431" y="64"/>
                    <a:pt x="1430" y="70"/>
                  </a:cubicBezTo>
                  <a:cubicBezTo>
                    <a:pt x="1428" y="75"/>
                    <a:pt x="1428" y="79"/>
                    <a:pt x="1428" y="82"/>
                  </a:cubicBezTo>
                  <a:close/>
                  <a:moveTo>
                    <a:pt x="1409" y="127"/>
                  </a:moveTo>
                  <a:cubicBezTo>
                    <a:pt x="1424" y="129"/>
                    <a:pt x="1424" y="129"/>
                    <a:pt x="1424" y="129"/>
                  </a:cubicBezTo>
                  <a:cubicBezTo>
                    <a:pt x="1424" y="132"/>
                    <a:pt x="1425" y="135"/>
                    <a:pt x="1425" y="136"/>
                  </a:cubicBezTo>
                  <a:cubicBezTo>
                    <a:pt x="1426" y="138"/>
                    <a:pt x="1428" y="139"/>
                    <a:pt x="1430" y="140"/>
                  </a:cubicBezTo>
                  <a:cubicBezTo>
                    <a:pt x="1432" y="141"/>
                    <a:pt x="1436" y="142"/>
                    <a:pt x="1440" y="142"/>
                  </a:cubicBezTo>
                  <a:cubicBezTo>
                    <a:pt x="1449" y="142"/>
                    <a:pt x="1455" y="140"/>
                    <a:pt x="1459" y="135"/>
                  </a:cubicBezTo>
                  <a:cubicBezTo>
                    <a:pt x="1461" y="132"/>
                    <a:pt x="1464" y="125"/>
                    <a:pt x="1466" y="115"/>
                  </a:cubicBezTo>
                  <a:cubicBezTo>
                    <a:pt x="1467" y="108"/>
                    <a:pt x="1467" y="108"/>
                    <a:pt x="1467" y="108"/>
                  </a:cubicBezTo>
                  <a:cubicBezTo>
                    <a:pt x="1460" y="116"/>
                    <a:pt x="1452" y="120"/>
                    <a:pt x="1443" y="120"/>
                  </a:cubicBezTo>
                  <a:cubicBezTo>
                    <a:pt x="1435" y="120"/>
                    <a:pt x="1427" y="117"/>
                    <a:pt x="1422" y="110"/>
                  </a:cubicBezTo>
                  <a:cubicBezTo>
                    <a:pt x="1416" y="104"/>
                    <a:pt x="1413" y="95"/>
                    <a:pt x="1413" y="83"/>
                  </a:cubicBezTo>
                  <a:cubicBezTo>
                    <a:pt x="1413" y="74"/>
                    <a:pt x="1415" y="65"/>
                    <a:pt x="1420" y="57"/>
                  </a:cubicBezTo>
                  <a:cubicBezTo>
                    <a:pt x="1424" y="49"/>
                    <a:pt x="1430" y="43"/>
                    <a:pt x="1436" y="38"/>
                  </a:cubicBezTo>
                  <a:cubicBezTo>
                    <a:pt x="1442" y="34"/>
                    <a:pt x="1449" y="32"/>
                    <a:pt x="1456" y="32"/>
                  </a:cubicBezTo>
                  <a:cubicBezTo>
                    <a:pt x="1467" y="32"/>
                    <a:pt x="1475" y="37"/>
                    <a:pt x="1482" y="48"/>
                  </a:cubicBezTo>
                  <a:cubicBezTo>
                    <a:pt x="1485" y="34"/>
                    <a:pt x="1485" y="34"/>
                    <a:pt x="1485" y="34"/>
                  </a:cubicBezTo>
                  <a:cubicBezTo>
                    <a:pt x="1498" y="34"/>
                    <a:pt x="1498" y="34"/>
                    <a:pt x="1498" y="34"/>
                  </a:cubicBezTo>
                  <a:cubicBezTo>
                    <a:pt x="1481" y="117"/>
                    <a:pt x="1481" y="117"/>
                    <a:pt x="1481" y="117"/>
                  </a:cubicBezTo>
                  <a:cubicBezTo>
                    <a:pt x="1479" y="126"/>
                    <a:pt x="1476" y="133"/>
                    <a:pt x="1473" y="138"/>
                  </a:cubicBezTo>
                  <a:cubicBezTo>
                    <a:pt x="1470" y="143"/>
                    <a:pt x="1466" y="147"/>
                    <a:pt x="1460" y="150"/>
                  </a:cubicBezTo>
                  <a:cubicBezTo>
                    <a:pt x="1455" y="153"/>
                    <a:pt x="1449" y="154"/>
                    <a:pt x="1442" y="154"/>
                  </a:cubicBezTo>
                  <a:cubicBezTo>
                    <a:pt x="1435" y="154"/>
                    <a:pt x="1429" y="153"/>
                    <a:pt x="1424" y="151"/>
                  </a:cubicBezTo>
                  <a:cubicBezTo>
                    <a:pt x="1419" y="150"/>
                    <a:pt x="1415" y="147"/>
                    <a:pt x="1413" y="144"/>
                  </a:cubicBezTo>
                  <a:cubicBezTo>
                    <a:pt x="1410" y="140"/>
                    <a:pt x="1409" y="136"/>
                    <a:pt x="1409" y="132"/>
                  </a:cubicBezTo>
                  <a:cubicBezTo>
                    <a:pt x="1409" y="130"/>
                    <a:pt x="1409" y="129"/>
                    <a:pt x="1409" y="127"/>
                  </a:cubicBezTo>
                  <a:close/>
                  <a:moveTo>
                    <a:pt x="1373" y="120"/>
                  </a:moveTo>
                  <a:cubicBezTo>
                    <a:pt x="1391" y="34"/>
                    <a:pt x="1391" y="34"/>
                    <a:pt x="1391" y="34"/>
                  </a:cubicBezTo>
                  <a:cubicBezTo>
                    <a:pt x="1406" y="34"/>
                    <a:pt x="1406" y="34"/>
                    <a:pt x="1406" y="34"/>
                  </a:cubicBezTo>
                  <a:cubicBezTo>
                    <a:pt x="1388" y="120"/>
                    <a:pt x="1388" y="120"/>
                    <a:pt x="1388" y="120"/>
                  </a:cubicBezTo>
                  <a:lnTo>
                    <a:pt x="1373" y="120"/>
                  </a:lnTo>
                  <a:close/>
                  <a:moveTo>
                    <a:pt x="1395" y="18"/>
                  </a:moveTo>
                  <a:cubicBezTo>
                    <a:pt x="1398" y="2"/>
                    <a:pt x="1398" y="2"/>
                    <a:pt x="1398" y="2"/>
                  </a:cubicBezTo>
                  <a:cubicBezTo>
                    <a:pt x="1413" y="2"/>
                    <a:pt x="1413" y="2"/>
                    <a:pt x="1413" y="2"/>
                  </a:cubicBezTo>
                  <a:cubicBezTo>
                    <a:pt x="1409" y="18"/>
                    <a:pt x="1409" y="18"/>
                    <a:pt x="1409" y="18"/>
                  </a:cubicBezTo>
                  <a:lnTo>
                    <a:pt x="1395" y="18"/>
                  </a:lnTo>
                  <a:close/>
                  <a:moveTo>
                    <a:pt x="1292" y="90"/>
                  </a:moveTo>
                  <a:cubicBezTo>
                    <a:pt x="1307" y="90"/>
                    <a:pt x="1307" y="90"/>
                    <a:pt x="1307" y="90"/>
                  </a:cubicBezTo>
                  <a:cubicBezTo>
                    <a:pt x="1307" y="94"/>
                    <a:pt x="1308" y="97"/>
                    <a:pt x="1309" y="100"/>
                  </a:cubicBezTo>
                  <a:cubicBezTo>
                    <a:pt x="1310" y="103"/>
                    <a:pt x="1313" y="106"/>
                    <a:pt x="1316" y="107"/>
                  </a:cubicBezTo>
                  <a:cubicBezTo>
                    <a:pt x="1320" y="109"/>
                    <a:pt x="1324" y="110"/>
                    <a:pt x="1328" y="110"/>
                  </a:cubicBezTo>
                  <a:cubicBezTo>
                    <a:pt x="1335" y="110"/>
                    <a:pt x="1339" y="109"/>
                    <a:pt x="1343" y="106"/>
                  </a:cubicBezTo>
                  <a:cubicBezTo>
                    <a:pt x="1346" y="104"/>
                    <a:pt x="1347" y="101"/>
                    <a:pt x="1347" y="97"/>
                  </a:cubicBezTo>
                  <a:cubicBezTo>
                    <a:pt x="1347" y="95"/>
                    <a:pt x="1346" y="92"/>
                    <a:pt x="1345" y="90"/>
                  </a:cubicBezTo>
                  <a:cubicBezTo>
                    <a:pt x="1343" y="88"/>
                    <a:pt x="1338" y="85"/>
                    <a:pt x="1330" y="82"/>
                  </a:cubicBezTo>
                  <a:cubicBezTo>
                    <a:pt x="1323" y="79"/>
                    <a:pt x="1318" y="76"/>
                    <a:pt x="1315" y="75"/>
                  </a:cubicBezTo>
                  <a:cubicBezTo>
                    <a:pt x="1312" y="73"/>
                    <a:pt x="1309" y="70"/>
                    <a:pt x="1307" y="67"/>
                  </a:cubicBezTo>
                  <a:cubicBezTo>
                    <a:pt x="1305" y="64"/>
                    <a:pt x="1305" y="61"/>
                    <a:pt x="1305" y="57"/>
                  </a:cubicBezTo>
                  <a:cubicBezTo>
                    <a:pt x="1305" y="50"/>
                    <a:pt x="1307" y="44"/>
                    <a:pt x="1313" y="39"/>
                  </a:cubicBezTo>
                  <a:cubicBezTo>
                    <a:pt x="1318" y="35"/>
                    <a:pt x="1325" y="32"/>
                    <a:pt x="1335" y="32"/>
                  </a:cubicBezTo>
                  <a:cubicBezTo>
                    <a:pt x="1346" y="32"/>
                    <a:pt x="1354" y="35"/>
                    <a:pt x="1360" y="40"/>
                  </a:cubicBezTo>
                  <a:cubicBezTo>
                    <a:pt x="1365" y="45"/>
                    <a:pt x="1368" y="51"/>
                    <a:pt x="1368" y="59"/>
                  </a:cubicBezTo>
                  <a:cubicBezTo>
                    <a:pt x="1354" y="60"/>
                    <a:pt x="1354" y="60"/>
                    <a:pt x="1354" y="60"/>
                  </a:cubicBezTo>
                  <a:cubicBezTo>
                    <a:pt x="1354" y="55"/>
                    <a:pt x="1352" y="51"/>
                    <a:pt x="1349" y="48"/>
                  </a:cubicBezTo>
                  <a:cubicBezTo>
                    <a:pt x="1345" y="45"/>
                    <a:pt x="1340" y="43"/>
                    <a:pt x="1334" y="43"/>
                  </a:cubicBezTo>
                  <a:cubicBezTo>
                    <a:pt x="1329" y="43"/>
                    <a:pt x="1325" y="45"/>
                    <a:pt x="1322" y="47"/>
                  </a:cubicBezTo>
                  <a:cubicBezTo>
                    <a:pt x="1320" y="49"/>
                    <a:pt x="1318" y="52"/>
                    <a:pt x="1318" y="54"/>
                  </a:cubicBezTo>
                  <a:cubicBezTo>
                    <a:pt x="1318" y="57"/>
                    <a:pt x="1319" y="60"/>
                    <a:pt x="1322" y="62"/>
                  </a:cubicBezTo>
                  <a:cubicBezTo>
                    <a:pt x="1323" y="63"/>
                    <a:pt x="1328" y="65"/>
                    <a:pt x="1334" y="68"/>
                  </a:cubicBezTo>
                  <a:cubicBezTo>
                    <a:pt x="1345" y="73"/>
                    <a:pt x="1352" y="77"/>
                    <a:pt x="1355" y="79"/>
                  </a:cubicBezTo>
                  <a:cubicBezTo>
                    <a:pt x="1360" y="84"/>
                    <a:pt x="1362" y="89"/>
                    <a:pt x="1362" y="96"/>
                  </a:cubicBezTo>
                  <a:cubicBezTo>
                    <a:pt x="1362" y="100"/>
                    <a:pt x="1361" y="104"/>
                    <a:pt x="1358" y="108"/>
                  </a:cubicBezTo>
                  <a:cubicBezTo>
                    <a:pt x="1356" y="112"/>
                    <a:pt x="1352" y="115"/>
                    <a:pt x="1346" y="118"/>
                  </a:cubicBezTo>
                  <a:cubicBezTo>
                    <a:pt x="1341" y="120"/>
                    <a:pt x="1335" y="122"/>
                    <a:pt x="1327" y="122"/>
                  </a:cubicBezTo>
                  <a:cubicBezTo>
                    <a:pt x="1318" y="122"/>
                    <a:pt x="1309" y="119"/>
                    <a:pt x="1302" y="114"/>
                  </a:cubicBezTo>
                  <a:cubicBezTo>
                    <a:pt x="1295" y="109"/>
                    <a:pt x="1292" y="101"/>
                    <a:pt x="1292" y="90"/>
                  </a:cubicBezTo>
                  <a:close/>
                  <a:moveTo>
                    <a:pt x="1220" y="69"/>
                  </a:moveTo>
                  <a:cubicBezTo>
                    <a:pt x="1268" y="69"/>
                    <a:pt x="1268" y="69"/>
                    <a:pt x="1268" y="69"/>
                  </a:cubicBezTo>
                  <a:cubicBezTo>
                    <a:pt x="1268" y="68"/>
                    <a:pt x="1268" y="67"/>
                    <a:pt x="1268" y="66"/>
                  </a:cubicBezTo>
                  <a:cubicBezTo>
                    <a:pt x="1268" y="59"/>
                    <a:pt x="1266" y="53"/>
                    <a:pt x="1263" y="49"/>
                  </a:cubicBezTo>
                  <a:cubicBezTo>
                    <a:pt x="1259" y="45"/>
                    <a:pt x="1254" y="43"/>
                    <a:pt x="1248" y="43"/>
                  </a:cubicBezTo>
                  <a:cubicBezTo>
                    <a:pt x="1242" y="43"/>
                    <a:pt x="1236" y="46"/>
                    <a:pt x="1231" y="50"/>
                  </a:cubicBezTo>
                  <a:cubicBezTo>
                    <a:pt x="1226" y="54"/>
                    <a:pt x="1222" y="61"/>
                    <a:pt x="1220" y="69"/>
                  </a:cubicBezTo>
                  <a:close/>
                  <a:moveTo>
                    <a:pt x="1262" y="91"/>
                  </a:moveTo>
                  <a:cubicBezTo>
                    <a:pt x="1277" y="92"/>
                    <a:pt x="1277" y="92"/>
                    <a:pt x="1277" y="92"/>
                  </a:cubicBezTo>
                  <a:cubicBezTo>
                    <a:pt x="1274" y="99"/>
                    <a:pt x="1270" y="106"/>
                    <a:pt x="1262" y="112"/>
                  </a:cubicBezTo>
                  <a:cubicBezTo>
                    <a:pt x="1255" y="118"/>
                    <a:pt x="1246" y="122"/>
                    <a:pt x="1236" y="122"/>
                  </a:cubicBezTo>
                  <a:cubicBezTo>
                    <a:pt x="1230" y="122"/>
                    <a:pt x="1224" y="120"/>
                    <a:pt x="1219" y="117"/>
                  </a:cubicBezTo>
                  <a:cubicBezTo>
                    <a:pt x="1213" y="114"/>
                    <a:pt x="1209" y="110"/>
                    <a:pt x="1206" y="104"/>
                  </a:cubicBezTo>
                  <a:cubicBezTo>
                    <a:pt x="1204" y="99"/>
                    <a:pt x="1202" y="92"/>
                    <a:pt x="1202" y="85"/>
                  </a:cubicBezTo>
                  <a:cubicBezTo>
                    <a:pt x="1202" y="76"/>
                    <a:pt x="1205" y="67"/>
                    <a:pt x="1209" y="58"/>
                  </a:cubicBezTo>
                  <a:cubicBezTo>
                    <a:pt x="1213" y="49"/>
                    <a:pt x="1219" y="43"/>
                    <a:pt x="1226" y="39"/>
                  </a:cubicBezTo>
                  <a:cubicBezTo>
                    <a:pt x="1233" y="34"/>
                    <a:pt x="1240" y="32"/>
                    <a:pt x="1248" y="32"/>
                  </a:cubicBezTo>
                  <a:cubicBezTo>
                    <a:pt x="1258" y="32"/>
                    <a:pt x="1266" y="35"/>
                    <a:pt x="1273" y="42"/>
                  </a:cubicBezTo>
                  <a:cubicBezTo>
                    <a:pt x="1279" y="48"/>
                    <a:pt x="1282" y="57"/>
                    <a:pt x="1282" y="68"/>
                  </a:cubicBezTo>
                  <a:cubicBezTo>
                    <a:pt x="1282" y="72"/>
                    <a:pt x="1281" y="76"/>
                    <a:pt x="1281" y="80"/>
                  </a:cubicBezTo>
                  <a:cubicBezTo>
                    <a:pt x="1217" y="80"/>
                    <a:pt x="1217" y="80"/>
                    <a:pt x="1217" y="80"/>
                  </a:cubicBezTo>
                  <a:cubicBezTo>
                    <a:pt x="1217" y="82"/>
                    <a:pt x="1217" y="84"/>
                    <a:pt x="1217" y="85"/>
                  </a:cubicBezTo>
                  <a:cubicBezTo>
                    <a:pt x="1217" y="93"/>
                    <a:pt x="1219" y="99"/>
                    <a:pt x="1223" y="103"/>
                  </a:cubicBezTo>
                  <a:cubicBezTo>
                    <a:pt x="1226" y="108"/>
                    <a:pt x="1231" y="110"/>
                    <a:pt x="1236" y="110"/>
                  </a:cubicBezTo>
                  <a:cubicBezTo>
                    <a:pt x="1241" y="110"/>
                    <a:pt x="1246" y="108"/>
                    <a:pt x="1251" y="105"/>
                  </a:cubicBezTo>
                  <a:cubicBezTo>
                    <a:pt x="1256" y="102"/>
                    <a:pt x="1260" y="97"/>
                    <a:pt x="1262" y="91"/>
                  </a:cubicBezTo>
                  <a:close/>
                  <a:moveTo>
                    <a:pt x="1125" y="84"/>
                  </a:moveTo>
                  <a:cubicBezTo>
                    <a:pt x="1125" y="90"/>
                    <a:pt x="1126" y="94"/>
                    <a:pt x="1127" y="98"/>
                  </a:cubicBezTo>
                  <a:cubicBezTo>
                    <a:pt x="1128" y="101"/>
                    <a:pt x="1130" y="104"/>
                    <a:pt x="1133" y="106"/>
                  </a:cubicBezTo>
                  <a:cubicBezTo>
                    <a:pt x="1136" y="109"/>
                    <a:pt x="1139" y="110"/>
                    <a:pt x="1143" y="110"/>
                  </a:cubicBezTo>
                  <a:cubicBezTo>
                    <a:pt x="1150" y="110"/>
                    <a:pt x="1156" y="106"/>
                    <a:pt x="1161" y="100"/>
                  </a:cubicBezTo>
                  <a:cubicBezTo>
                    <a:pt x="1169" y="90"/>
                    <a:pt x="1172" y="79"/>
                    <a:pt x="1172" y="66"/>
                  </a:cubicBezTo>
                  <a:cubicBezTo>
                    <a:pt x="1172" y="59"/>
                    <a:pt x="1170" y="54"/>
                    <a:pt x="1167" y="50"/>
                  </a:cubicBezTo>
                  <a:cubicBezTo>
                    <a:pt x="1163" y="46"/>
                    <a:pt x="1159" y="44"/>
                    <a:pt x="1153" y="44"/>
                  </a:cubicBezTo>
                  <a:cubicBezTo>
                    <a:pt x="1150" y="44"/>
                    <a:pt x="1147" y="45"/>
                    <a:pt x="1144" y="47"/>
                  </a:cubicBezTo>
                  <a:cubicBezTo>
                    <a:pt x="1141" y="48"/>
                    <a:pt x="1138" y="51"/>
                    <a:pt x="1135" y="55"/>
                  </a:cubicBezTo>
                  <a:cubicBezTo>
                    <a:pt x="1132" y="58"/>
                    <a:pt x="1130" y="63"/>
                    <a:pt x="1128" y="69"/>
                  </a:cubicBezTo>
                  <a:cubicBezTo>
                    <a:pt x="1126" y="74"/>
                    <a:pt x="1125" y="79"/>
                    <a:pt x="1125" y="84"/>
                  </a:cubicBezTo>
                  <a:close/>
                  <a:moveTo>
                    <a:pt x="1165" y="107"/>
                  </a:moveTo>
                  <a:cubicBezTo>
                    <a:pt x="1157" y="117"/>
                    <a:pt x="1148" y="122"/>
                    <a:pt x="1139" y="122"/>
                  </a:cubicBezTo>
                  <a:cubicBezTo>
                    <a:pt x="1131" y="122"/>
                    <a:pt x="1124" y="119"/>
                    <a:pt x="1119" y="113"/>
                  </a:cubicBezTo>
                  <a:cubicBezTo>
                    <a:pt x="1113" y="107"/>
                    <a:pt x="1111" y="98"/>
                    <a:pt x="1111" y="87"/>
                  </a:cubicBezTo>
                  <a:cubicBezTo>
                    <a:pt x="1111" y="76"/>
                    <a:pt x="1113" y="67"/>
                    <a:pt x="1117" y="58"/>
                  </a:cubicBezTo>
                  <a:cubicBezTo>
                    <a:pt x="1121" y="49"/>
                    <a:pt x="1127" y="43"/>
                    <a:pt x="1133" y="39"/>
                  </a:cubicBezTo>
                  <a:cubicBezTo>
                    <a:pt x="1140" y="34"/>
                    <a:pt x="1146" y="32"/>
                    <a:pt x="1152" y="32"/>
                  </a:cubicBezTo>
                  <a:cubicBezTo>
                    <a:pt x="1163" y="32"/>
                    <a:pt x="1171" y="37"/>
                    <a:pt x="1176" y="48"/>
                  </a:cubicBezTo>
                  <a:cubicBezTo>
                    <a:pt x="1186" y="2"/>
                    <a:pt x="1186" y="2"/>
                    <a:pt x="1186" y="2"/>
                  </a:cubicBezTo>
                  <a:cubicBezTo>
                    <a:pt x="1201" y="2"/>
                    <a:pt x="1201" y="2"/>
                    <a:pt x="1201" y="2"/>
                  </a:cubicBezTo>
                  <a:cubicBezTo>
                    <a:pt x="1176" y="120"/>
                    <a:pt x="1176" y="120"/>
                    <a:pt x="1176" y="120"/>
                  </a:cubicBezTo>
                  <a:cubicBezTo>
                    <a:pt x="1163" y="120"/>
                    <a:pt x="1163" y="120"/>
                    <a:pt x="1163" y="120"/>
                  </a:cubicBezTo>
                  <a:lnTo>
                    <a:pt x="1165" y="107"/>
                  </a:lnTo>
                  <a:close/>
                  <a:moveTo>
                    <a:pt x="1007" y="120"/>
                  </a:moveTo>
                  <a:cubicBezTo>
                    <a:pt x="1025" y="34"/>
                    <a:pt x="1025" y="34"/>
                    <a:pt x="1025" y="34"/>
                  </a:cubicBezTo>
                  <a:cubicBezTo>
                    <a:pt x="1038" y="34"/>
                    <a:pt x="1038" y="34"/>
                    <a:pt x="1038" y="34"/>
                  </a:cubicBezTo>
                  <a:cubicBezTo>
                    <a:pt x="1034" y="52"/>
                    <a:pt x="1034" y="52"/>
                    <a:pt x="1034" y="52"/>
                  </a:cubicBezTo>
                  <a:cubicBezTo>
                    <a:pt x="1038" y="45"/>
                    <a:pt x="1043" y="40"/>
                    <a:pt x="1047" y="37"/>
                  </a:cubicBezTo>
                  <a:cubicBezTo>
                    <a:pt x="1051" y="34"/>
                    <a:pt x="1055" y="32"/>
                    <a:pt x="1060" y="32"/>
                  </a:cubicBezTo>
                  <a:cubicBezTo>
                    <a:pt x="1063" y="32"/>
                    <a:pt x="1066" y="33"/>
                    <a:pt x="1071" y="35"/>
                  </a:cubicBezTo>
                  <a:cubicBezTo>
                    <a:pt x="1065" y="49"/>
                    <a:pt x="1065" y="49"/>
                    <a:pt x="1065" y="49"/>
                  </a:cubicBezTo>
                  <a:cubicBezTo>
                    <a:pt x="1062" y="47"/>
                    <a:pt x="1059" y="46"/>
                    <a:pt x="1056" y="46"/>
                  </a:cubicBezTo>
                  <a:cubicBezTo>
                    <a:pt x="1051" y="46"/>
                    <a:pt x="1046" y="49"/>
                    <a:pt x="1041" y="55"/>
                  </a:cubicBezTo>
                  <a:cubicBezTo>
                    <a:pt x="1035" y="60"/>
                    <a:pt x="1031" y="71"/>
                    <a:pt x="1028" y="85"/>
                  </a:cubicBezTo>
                  <a:cubicBezTo>
                    <a:pt x="1021" y="120"/>
                    <a:pt x="1021" y="120"/>
                    <a:pt x="1021" y="120"/>
                  </a:cubicBezTo>
                  <a:lnTo>
                    <a:pt x="1007" y="120"/>
                  </a:lnTo>
                  <a:close/>
                  <a:moveTo>
                    <a:pt x="932" y="86"/>
                  </a:moveTo>
                  <a:cubicBezTo>
                    <a:pt x="932" y="94"/>
                    <a:pt x="934" y="100"/>
                    <a:pt x="938" y="104"/>
                  </a:cubicBezTo>
                  <a:cubicBezTo>
                    <a:pt x="942" y="108"/>
                    <a:pt x="947" y="110"/>
                    <a:pt x="953" y="110"/>
                  </a:cubicBezTo>
                  <a:cubicBezTo>
                    <a:pt x="956" y="110"/>
                    <a:pt x="959" y="110"/>
                    <a:pt x="962" y="108"/>
                  </a:cubicBezTo>
                  <a:cubicBezTo>
                    <a:pt x="965" y="107"/>
                    <a:pt x="968" y="105"/>
                    <a:pt x="971" y="103"/>
                  </a:cubicBezTo>
                  <a:cubicBezTo>
                    <a:pt x="973" y="100"/>
                    <a:pt x="975" y="97"/>
                    <a:pt x="977" y="94"/>
                  </a:cubicBezTo>
                  <a:cubicBezTo>
                    <a:pt x="979" y="91"/>
                    <a:pt x="981" y="87"/>
                    <a:pt x="982" y="83"/>
                  </a:cubicBezTo>
                  <a:cubicBezTo>
                    <a:pt x="983" y="78"/>
                    <a:pt x="984" y="73"/>
                    <a:pt x="984" y="68"/>
                  </a:cubicBezTo>
                  <a:cubicBezTo>
                    <a:pt x="984" y="60"/>
                    <a:pt x="982" y="54"/>
                    <a:pt x="978" y="50"/>
                  </a:cubicBezTo>
                  <a:cubicBezTo>
                    <a:pt x="975" y="46"/>
                    <a:pt x="970" y="43"/>
                    <a:pt x="964" y="43"/>
                  </a:cubicBezTo>
                  <a:cubicBezTo>
                    <a:pt x="959" y="43"/>
                    <a:pt x="955" y="45"/>
                    <a:pt x="951" y="47"/>
                  </a:cubicBezTo>
                  <a:cubicBezTo>
                    <a:pt x="947" y="49"/>
                    <a:pt x="944" y="52"/>
                    <a:pt x="941" y="56"/>
                  </a:cubicBezTo>
                  <a:cubicBezTo>
                    <a:pt x="938" y="60"/>
                    <a:pt x="936" y="65"/>
                    <a:pt x="934" y="71"/>
                  </a:cubicBezTo>
                  <a:cubicBezTo>
                    <a:pt x="933" y="76"/>
                    <a:pt x="932" y="81"/>
                    <a:pt x="932" y="86"/>
                  </a:cubicBezTo>
                  <a:close/>
                  <a:moveTo>
                    <a:pt x="917" y="87"/>
                  </a:moveTo>
                  <a:cubicBezTo>
                    <a:pt x="917" y="71"/>
                    <a:pt x="922" y="57"/>
                    <a:pt x="932" y="46"/>
                  </a:cubicBezTo>
                  <a:cubicBezTo>
                    <a:pt x="940" y="37"/>
                    <a:pt x="951" y="32"/>
                    <a:pt x="964" y="32"/>
                  </a:cubicBezTo>
                  <a:cubicBezTo>
                    <a:pt x="974" y="32"/>
                    <a:pt x="983" y="35"/>
                    <a:pt x="989" y="42"/>
                  </a:cubicBezTo>
                  <a:cubicBezTo>
                    <a:pt x="995" y="48"/>
                    <a:pt x="998" y="57"/>
                    <a:pt x="998" y="68"/>
                  </a:cubicBezTo>
                  <a:cubicBezTo>
                    <a:pt x="998" y="78"/>
                    <a:pt x="997" y="87"/>
                    <a:pt x="993" y="95"/>
                  </a:cubicBezTo>
                  <a:cubicBezTo>
                    <a:pt x="989" y="104"/>
                    <a:pt x="983" y="110"/>
                    <a:pt x="976" y="115"/>
                  </a:cubicBezTo>
                  <a:cubicBezTo>
                    <a:pt x="968" y="119"/>
                    <a:pt x="961" y="122"/>
                    <a:pt x="952" y="122"/>
                  </a:cubicBezTo>
                  <a:cubicBezTo>
                    <a:pt x="946" y="122"/>
                    <a:pt x="940" y="120"/>
                    <a:pt x="934" y="117"/>
                  </a:cubicBezTo>
                  <a:cubicBezTo>
                    <a:pt x="929" y="114"/>
                    <a:pt x="925" y="110"/>
                    <a:pt x="922" y="105"/>
                  </a:cubicBezTo>
                  <a:cubicBezTo>
                    <a:pt x="919" y="100"/>
                    <a:pt x="917" y="94"/>
                    <a:pt x="917" y="87"/>
                  </a:cubicBezTo>
                  <a:close/>
                  <a:moveTo>
                    <a:pt x="871" y="120"/>
                  </a:moveTo>
                  <a:cubicBezTo>
                    <a:pt x="886" y="45"/>
                    <a:pt x="886" y="45"/>
                    <a:pt x="886" y="45"/>
                  </a:cubicBezTo>
                  <a:cubicBezTo>
                    <a:pt x="874" y="45"/>
                    <a:pt x="874" y="45"/>
                    <a:pt x="874" y="45"/>
                  </a:cubicBezTo>
                  <a:cubicBezTo>
                    <a:pt x="876" y="34"/>
                    <a:pt x="876" y="34"/>
                    <a:pt x="876" y="34"/>
                  </a:cubicBezTo>
                  <a:cubicBezTo>
                    <a:pt x="889" y="34"/>
                    <a:pt x="889" y="34"/>
                    <a:pt x="889" y="34"/>
                  </a:cubicBezTo>
                  <a:cubicBezTo>
                    <a:pt x="891" y="22"/>
                    <a:pt x="891" y="22"/>
                    <a:pt x="891" y="22"/>
                  </a:cubicBezTo>
                  <a:cubicBezTo>
                    <a:pt x="893" y="16"/>
                    <a:pt x="894" y="11"/>
                    <a:pt x="895" y="9"/>
                  </a:cubicBezTo>
                  <a:cubicBezTo>
                    <a:pt x="897" y="6"/>
                    <a:pt x="899" y="4"/>
                    <a:pt x="902" y="2"/>
                  </a:cubicBezTo>
                  <a:cubicBezTo>
                    <a:pt x="905" y="0"/>
                    <a:pt x="909" y="0"/>
                    <a:pt x="915" y="0"/>
                  </a:cubicBezTo>
                  <a:cubicBezTo>
                    <a:pt x="918" y="0"/>
                    <a:pt x="924" y="0"/>
                    <a:pt x="931" y="2"/>
                  </a:cubicBezTo>
                  <a:cubicBezTo>
                    <a:pt x="928" y="15"/>
                    <a:pt x="928" y="15"/>
                    <a:pt x="928" y="15"/>
                  </a:cubicBezTo>
                  <a:cubicBezTo>
                    <a:pt x="923" y="13"/>
                    <a:pt x="919" y="13"/>
                    <a:pt x="916" y="13"/>
                  </a:cubicBezTo>
                  <a:cubicBezTo>
                    <a:pt x="913" y="13"/>
                    <a:pt x="911" y="13"/>
                    <a:pt x="909" y="15"/>
                  </a:cubicBezTo>
                  <a:cubicBezTo>
                    <a:pt x="908" y="16"/>
                    <a:pt x="906" y="20"/>
                    <a:pt x="905" y="25"/>
                  </a:cubicBezTo>
                  <a:cubicBezTo>
                    <a:pt x="903" y="34"/>
                    <a:pt x="903" y="34"/>
                    <a:pt x="903" y="34"/>
                  </a:cubicBezTo>
                  <a:cubicBezTo>
                    <a:pt x="920" y="34"/>
                    <a:pt x="920" y="34"/>
                    <a:pt x="920" y="34"/>
                  </a:cubicBezTo>
                  <a:cubicBezTo>
                    <a:pt x="917" y="45"/>
                    <a:pt x="917" y="45"/>
                    <a:pt x="917" y="45"/>
                  </a:cubicBezTo>
                  <a:cubicBezTo>
                    <a:pt x="901" y="45"/>
                    <a:pt x="901" y="45"/>
                    <a:pt x="901" y="45"/>
                  </a:cubicBezTo>
                  <a:cubicBezTo>
                    <a:pt x="885" y="120"/>
                    <a:pt x="885" y="120"/>
                    <a:pt x="885" y="120"/>
                  </a:cubicBezTo>
                  <a:lnTo>
                    <a:pt x="871" y="120"/>
                  </a:lnTo>
                  <a:close/>
                  <a:moveTo>
                    <a:pt x="735" y="153"/>
                  </a:moveTo>
                  <a:cubicBezTo>
                    <a:pt x="736" y="139"/>
                    <a:pt x="736" y="139"/>
                    <a:pt x="736" y="139"/>
                  </a:cubicBezTo>
                  <a:cubicBezTo>
                    <a:pt x="739" y="140"/>
                    <a:pt x="742" y="140"/>
                    <a:pt x="745" y="140"/>
                  </a:cubicBezTo>
                  <a:cubicBezTo>
                    <a:pt x="748" y="140"/>
                    <a:pt x="750" y="140"/>
                    <a:pt x="752" y="138"/>
                  </a:cubicBezTo>
                  <a:cubicBezTo>
                    <a:pt x="754" y="136"/>
                    <a:pt x="757" y="133"/>
                    <a:pt x="760" y="128"/>
                  </a:cubicBezTo>
                  <a:cubicBezTo>
                    <a:pt x="764" y="120"/>
                    <a:pt x="764" y="120"/>
                    <a:pt x="764" y="120"/>
                  </a:cubicBezTo>
                  <a:cubicBezTo>
                    <a:pt x="750" y="34"/>
                    <a:pt x="750" y="34"/>
                    <a:pt x="750" y="34"/>
                  </a:cubicBezTo>
                  <a:cubicBezTo>
                    <a:pt x="765" y="34"/>
                    <a:pt x="765" y="34"/>
                    <a:pt x="765" y="34"/>
                  </a:cubicBezTo>
                  <a:cubicBezTo>
                    <a:pt x="771" y="77"/>
                    <a:pt x="771" y="77"/>
                    <a:pt x="771" y="77"/>
                  </a:cubicBezTo>
                  <a:cubicBezTo>
                    <a:pt x="772" y="86"/>
                    <a:pt x="773" y="94"/>
                    <a:pt x="774" y="103"/>
                  </a:cubicBezTo>
                  <a:cubicBezTo>
                    <a:pt x="813" y="34"/>
                    <a:pt x="813" y="34"/>
                    <a:pt x="813" y="34"/>
                  </a:cubicBezTo>
                  <a:cubicBezTo>
                    <a:pt x="828" y="34"/>
                    <a:pt x="828" y="34"/>
                    <a:pt x="828" y="34"/>
                  </a:cubicBezTo>
                  <a:cubicBezTo>
                    <a:pt x="773" y="131"/>
                    <a:pt x="773" y="131"/>
                    <a:pt x="773" y="131"/>
                  </a:cubicBezTo>
                  <a:cubicBezTo>
                    <a:pt x="768" y="140"/>
                    <a:pt x="763" y="147"/>
                    <a:pt x="759" y="150"/>
                  </a:cubicBezTo>
                  <a:cubicBezTo>
                    <a:pt x="755" y="153"/>
                    <a:pt x="750" y="154"/>
                    <a:pt x="745" y="154"/>
                  </a:cubicBezTo>
                  <a:cubicBezTo>
                    <a:pt x="742" y="154"/>
                    <a:pt x="738" y="154"/>
                    <a:pt x="735" y="153"/>
                  </a:cubicBezTo>
                  <a:close/>
                  <a:moveTo>
                    <a:pt x="666" y="82"/>
                  </a:moveTo>
                  <a:cubicBezTo>
                    <a:pt x="666" y="88"/>
                    <a:pt x="667" y="92"/>
                    <a:pt x="668" y="95"/>
                  </a:cubicBezTo>
                  <a:cubicBezTo>
                    <a:pt x="670" y="99"/>
                    <a:pt x="672" y="102"/>
                    <a:pt x="675" y="105"/>
                  </a:cubicBezTo>
                  <a:cubicBezTo>
                    <a:pt x="678" y="107"/>
                    <a:pt x="681" y="108"/>
                    <a:pt x="685" y="108"/>
                  </a:cubicBezTo>
                  <a:cubicBezTo>
                    <a:pt x="690" y="108"/>
                    <a:pt x="694" y="106"/>
                    <a:pt x="699" y="103"/>
                  </a:cubicBezTo>
                  <a:cubicBezTo>
                    <a:pt x="704" y="99"/>
                    <a:pt x="708" y="94"/>
                    <a:pt x="711" y="87"/>
                  </a:cubicBezTo>
                  <a:cubicBezTo>
                    <a:pt x="714" y="80"/>
                    <a:pt x="715" y="73"/>
                    <a:pt x="715" y="67"/>
                  </a:cubicBezTo>
                  <a:cubicBezTo>
                    <a:pt x="715" y="60"/>
                    <a:pt x="713" y="54"/>
                    <a:pt x="709" y="50"/>
                  </a:cubicBezTo>
                  <a:cubicBezTo>
                    <a:pt x="705" y="46"/>
                    <a:pt x="700" y="44"/>
                    <a:pt x="695" y="44"/>
                  </a:cubicBezTo>
                  <a:cubicBezTo>
                    <a:pt x="691" y="44"/>
                    <a:pt x="688" y="45"/>
                    <a:pt x="684" y="47"/>
                  </a:cubicBezTo>
                  <a:cubicBezTo>
                    <a:pt x="681" y="49"/>
                    <a:pt x="678" y="52"/>
                    <a:pt x="675" y="56"/>
                  </a:cubicBezTo>
                  <a:cubicBezTo>
                    <a:pt x="672" y="59"/>
                    <a:pt x="670" y="64"/>
                    <a:pt x="669" y="70"/>
                  </a:cubicBezTo>
                  <a:cubicBezTo>
                    <a:pt x="667" y="75"/>
                    <a:pt x="666" y="79"/>
                    <a:pt x="666" y="82"/>
                  </a:cubicBezTo>
                  <a:close/>
                  <a:moveTo>
                    <a:pt x="648" y="127"/>
                  </a:moveTo>
                  <a:cubicBezTo>
                    <a:pt x="663" y="129"/>
                    <a:pt x="663" y="129"/>
                    <a:pt x="663" y="129"/>
                  </a:cubicBezTo>
                  <a:cubicBezTo>
                    <a:pt x="663" y="132"/>
                    <a:pt x="663" y="135"/>
                    <a:pt x="664" y="136"/>
                  </a:cubicBezTo>
                  <a:cubicBezTo>
                    <a:pt x="665" y="138"/>
                    <a:pt x="666" y="139"/>
                    <a:pt x="668" y="140"/>
                  </a:cubicBezTo>
                  <a:cubicBezTo>
                    <a:pt x="671" y="141"/>
                    <a:pt x="674" y="142"/>
                    <a:pt x="679" y="142"/>
                  </a:cubicBezTo>
                  <a:cubicBezTo>
                    <a:pt x="687" y="142"/>
                    <a:pt x="694" y="140"/>
                    <a:pt x="698" y="135"/>
                  </a:cubicBezTo>
                  <a:cubicBezTo>
                    <a:pt x="700" y="132"/>
                    <a:pt x="702" y="125"/>
                    <a:pt x="705" y="115"/>
                  </a:cubicBezTo>
                  <a:cubicBezTo>
                    <a:pt x="706" y="108"/>
                    <a:pt x="706" y="108"/>
                    <a:pt x="706" y="108"/>
                  </a:cubicBezTo>
                  <a:cubicBezTo>
                    <a:pt x="698" y="116"/>
                    <a:pt x="690" y="120"/>
                    <a:pt x="682" y="120"/>
                  </a:cubicBezTo>
                  <a:cubicBezTo>
                    <a:pt x="673" y="120"/>
                    <a:pt x="666" y="117"/>
                    <a:pt x="660" y="110"/>
                  </a:cubicBezTo>
                  <a:cubicBezTo>
                    <a:pt x="654" y="104"/>
                    <a:pt x="651" y="95"/>
                    <a:pt x="651" y="83"/>
                  </a:cubicBezTo>
                  <a:cubicBezTo>
                    <a:pt x="651" y="74"/>
                    <a:pt x="654" y="65"/>
                    <a:pt x="658" y="57"/>
                  </a:cubicBezTo>
                  <a:cubicBezTo>
                    <a:pt x="663" y="49"/>
                    <a:pt x="668" y="43"/>
                    <a:pt x="675" y="38"/>
                  </a:cubicBezTo>
                  <a:cubicBezTo>
                    <a:pt x="681" y="34"/>
                    <a:pt x="688" y="32"/>
                    <a:pt x="694" y="32"/>
                  </a:cubicBezTo>
                  <a:cubicBezTo>
                    <a:pt x="705" y="32"/>
                    <a:pt x="714" y="37"/>
                    <a:pt x="720" y="48"/>
                  </a:cubicBezTo>
                  <a:cubicBezTo>
                    <a:pt x="723" y="34"/>
                    <a:pt x="723" y="34"/>
                    <a:pt x="723" y="34"/>
                  </a:cubicBezTo>
                  <a:cubicBezTo>
                    <a:pt x="737" y="34"/>
                    <a:pt x="737" y="34"/>
                    <a:pt x="737" y="34"/>
                  </a:cubicBezTo>
                  <a:cubicBezTo>
                    <a:pt x="719" y="117"/>
                    <a:pt x="719" y="117"/>
                    <a:pt x="719" y="117"/>
                  </a:cubicBezTo>
                  <a:cubicBezTo>
                    <a:pt x="717" y="126"/>
                    <a:pt x="715" y="133"/>
                    <a:pt x="712" y="138"/>
                  </a:cubicBezTo>
                  <a:cubicBezTo>
                    <a:pt x="709" y="143"/>
                    <a:pt x="705" y="147"/>
                    <a:pt x="699" y="150"/>
                  </a:cubicBezTo>
                  <a:cubicBezTo>
                    <a:pt x="694" y="153"/>
                    <a:pt x="687" y="154"/>
                    <a:pt x="680" y="154"/>
                  </a:cubicBezTo>
                  <a:cubicBezTo>
                    <a:pt x="673" y="154"/>
                    <a:pt x="667" y="153"/>
                    <a:pt x="662" y="151"/>
                  </a:cubicBezTo>
                  <a:cubicBezTo>
                    <a:pt x="657" y="150"/>
                    <a:pt x="654" y="147"/>
                    <a:pt x="651" y="144"/>
                  </a:cubicBezTo>
                  <a:cubicBezTo>
                    <a:pt x="649" y="140"/>
                    <a:pt x="648" y="136"/>
                    <a:pt x="648" y="132"/>
                  </a:cubicBezTo>
                  <a:cubicBezTo>
                    <a:pt x="648" y="130"/>
                    <a:pt x="648" y="129"/>
                    <a:pt x="648" y="127"/>
                  </a:cubicBezTo>
                  <a:close/>
                  <a:moveTo>
                    <a:pt x="574" y="86"/>
                  </a:moveTo>
                  <a:cubicBezTo>
                    <a:pt x="574" y="94"/>
                    <a:pt x="576" y="100"/>
                    <a:pt x="580" y="104"/>
                  </a:cubicBezTo>
                  <a:cubicBezTo>
                    <a:pt x="584" y="108"/>
                    <a:pt x="589" y="110"/>
                    <a:pt x="595" y="110"/>
                  </a:cubicBezTo>
                  <a:cubicBezTo>
                    <a:pt x="598" y="110"/>
                    <a:pt x="601" y="110"/>
                    <a:pt x="604" y="108"/>
                  </a:cubicBezTo>
                  <a:cubicBezTo>
                    <a:pt x="607" y="107"/>
                    <a:pt x="610" y="105"/>
                    <a:pt x="613" y="103"/>
                  </a:cubicBezTo>
                  <a:cubicBezTo>
                    <a:pt x="615" y="100"/>
                    <a:pt x="618" y="97"/>
                    <a:pt x="619" y="94"/>
                  </a:cubicBezTo>
                  <a:cubicBezTo>
                    <a:pt x="621" y="91"/>
                    <a:pt x="623" y="87"/>
                    <a:pt x="624" y="83"/>
                  </a:cubicBezTo>
                  <a:cubicBezTo>
                    <a:pt x="626" y="78"/>
                    <a:pt x="626" y="73"/>
                    <a:pt x="626" y="68"/>
                  </a:cubicBezTo>
                  <a:cubicBezTo>
                    <a:pt x="626" y="60"/>
                    <a:pt x="625" y="54"/>
                    <a:pt x="621" y="50"/>
                  </a:cubicBezTo>
                  <a:cubicBezTo>
                    <a:pt x="617" y="46"/>
                    <a:pt x="612" y="43"/>
                    <a:pt x="606" y="43"/>
                  </a:cubicBezTo>
                  <a:cubicBezTo>
                    <a:pt x="601" y="43"/>
                    <a:pt x="597" y="45"/>
                    <a:pt x="593" y="47"/>
                  </a:cubicBezTo>
                  <a:cubicBezTo>
                    <a:pt x="589" y="49"/>
                    <a:pt x="586" y="52"/>
                    <a:pt x="583" y="56"/>
                  </a:cubicBezTo>
                  <a:cubicBezTo>
                    <a:pt x="580" y="60"/>
                    <a:pt x="578" y="65"/>
                    <a:pt x="576" y="71"/>
                  </a:cubicBezTo>
                  <a:cubicBezTo>
                    <a:pt x="575" y="76"/>
                    <a:pt x="574" y="81"/>
                    <a:pt x="574" y="86"/>
                  </a:cubicBezTo>
                  <a:close/>
                  <a:moveTo>
                    <a:pt x="560" y="87"/>
                  </a:moveTo>
                  <a:cubicBezTo>
                    <a:pt x="560" y="71"/>
                    <a:pt x="565" y="57"/>
                    <a:pt x="574" y="46"/>
                  </a:cubicBezTo>
                  <a:cubicBezTo>
                    <a:pt x="583" y="37"/>
                    <a:pt x="593" y="32"/>
                    <a:pt x="606" y="32"/>
                  </a:cubicBezTo>
                  <a:cubicBezTo>
                    <a:pt x="617" y="32"/>
                    <a:pt x="625" y="35"/>
                    <a:pt x="631" y="42"/>
                  </a:cubicBezTo>
                  <a:cubicBezTo>
                    <a:pt x="638" y="48"/>
                    <a:pt x="641" y="57"/>
                    <a:pt x="641" y="68"/>
                  </a:cubicBezTo>
                  <a:cubicBezTo>
                    <a:pt x="641" y="78"/>
                    <a:pt x="639" y="87"/>
                    <a:pt x="635" y="95"/>
                  </a:cubicBezTo>
                  <a:cubicBezTo>
                    <a:pt x="631" y="104"/>
                    <a:pt x="625" y="110"/>
                    <a:pt x="618" y="115"/>
                  </a:cubicBezTo>
                  <a:cubicBezTo>
                    <a:pt x="610" y="119"/>
                    <a:pt x="603" y="122"/>
                    <a:pt x="595" y="122"/>
                  </a:cubicBezTo>
                  <a:cubicBezTo>
                    <a:pt x="588" y="122"/>
                    <a:pt x="582" y="120"/>
                    <a:pt x="576" y="117"/>
                  </a:cubicBezTo>
                  <a:cubicBezTo>
                    <a:pt x="571" y="114"/>
                    <a:pt x="567" y="110"/>
                    <a:pt x="564" y="105"/>
                  </a:cubicBezTo>
                  <a:cubicBezTo>
                    <a:pt x="561" y="100"/>
                    <a:pt x="560" y="94"/>
                    <a:pt x="560" y="87"/>
                  </a:cubicBezTo>
                  <a:close/>
                  <a:moveTo>
                    <a:pt x="519" y="120"/>
                  </a:moveTo>
                  <a:cubicBezTo>
                    <a:pt x="544" y="2"/>
                    <a:pt x="544" y="2"/>
                    <a:pt x="544" y="2"/>
                  </a:cubicBezTo>
                  <a:cubicBezTo>
                    <a:pt x="559" y="2"/>
                    <a:pt x="559" y="2"/>
                    <a:pt x="559" y="2"/>
                  </a:cubicBezTo>
                  <a:cubicBezTo>
                    <a:pt x="534" y="120"/>
                    <a:pt x="534" y="120"/>
                    <a:pt x="534" y="120"/>
                  </a:cubicBezTo>
                  <a:lnTo>
                    <a:pt x="519" y="120"/>
                  </a:lnTo>
                  <a:close/>
                  <a:moveTo>
                    <a:pt x="446" y="86"/>
                  </a:moveTo>
                  <a:cubicBezTo>
                    <a:pt x="446" y="94"/>
                    <a:pt x="448" y="100"/>
                    <a:pt x="452" y="104"/>
                  </a:cubicBezTo>
                  <a:cubicBezTo>
                    <a:pt x="455" y="108"/>
                    <a:pt x="460" y="110"/>
                    <a:pt x="466" y="110"/>
                  </a:cubicBezTo>
                  <a:cubicBezTo>
                    <a:pt x="470" y="110"/>
                    <a:pt x="473" y="110"/>
                    <a:pt x="476" y="108"/>
                  </a:cubicBezTo>
                  <a:cubicBezTo>
                    <a:pt x="479" y="107"/>
                    <a:pt x="482" y="105"/>
                    <a:pt x="484" y="103"/>
                  </a:cubicBezTo>
                  <a:cubicBezTo>
                    <a:pt x="487" y="100"/>
                    <a:pt x="489" y="97"/>
                    <a:pt x="491" y="94"/>
                  </a:cubicBezTo>
                  <a:cubicBezTo>
                    <a:pt x="493" y="91"/>
                    <a:pt x="494" y="87"/>
                    <a:pt x="496" y="83"/>
                  </a:cubicBezTo>
                  <a:cubicBezTo>
                    <a:pt x="497" y="78"/>
                    <a:pt x="498" y="73"/>
                    <a:pt x="498" y="68"/>
                  </a:cubicBezTo>
                  <a:cubicBezTo>
                    <a:pt x="498" y="60"/>
                    <a:pt x="496" y="54"/>
                    <a:pt x="492" y="50"/>
                  </a:cubicBezTo>
                  <a:cubicBezTo>
                    <a:pt x="488" y="46"/>
                    <a:pt x="483" y="43"/>
                    <a:pt x="477" y="43"/>
                  </a:cubicBezTo>
                  <a:cubicBezTo>
                    <a:pt x="473" y="43"/>
                    <a:pt x="469" y="45"/>
                    <a:pt x="465" y="47"/>
                  </a:cubicBezTo>
                  <a:cubicBezTo>
                    <a:pt x="461" y="49"/>
                    <a:pt x="458" y="52"/>
                    <a:pt x="455" y="56"/>
                  </a:cubicBezTo>
                  <a:cubicBezTo>
                    <a:pt x="452" y="60"/>
                    <a:pt x="449" y="65"/>
                    <a:pt x="448" y="71"/>
                  </a:cubicBezTo>
                  <a:cubicBezTo>
                    <a:pt x="446" y="76"/>
                    <a:pt x="446" y="81"/>
                    <a:pt x="446" y="86"/>
                  </a:cubicBezTo>
                  <a:close/>
                  <a:moveTo>
                    <a:pt x="431" y="87"/>
                  </a:moveTo>
                  <a:cubicBezTo>
                    <a:pt x="431" y="71"/>
                    <a:pt x="436" y="57"/>
                    <a:pt x="446" y="46"/>
                  </a:cubicBezTo>
                  <a:cubicBezTo>
                    <a:pt x="454" y="37"/>
                    <a:pt x="465" y="32"/>
                    <a:pt x="478" y="32"/>
                  </a:cubicBezTo>
                  <a:cubicBezTo>
                    <a:pt x="488" y="32"/>
                    <a:pt x="496" y="35"/>
                    <a:pt x="503" y="42"/>
                  </a:cubicBezTo>
                  <a:cubicBezTo>
                    <a:pt x="509" y="48"/>
                    <a:pt x="512" y="57"/>
                    <a:pt x="512" y="68"/>
                  </a:cubicBezTo>
                  <a:cubicBezTo>
                    <a:pt x="512" y="78"/>
                    <a:pt x="510" y="87"/>
                    <a:pt x="506" y="95"/>
                  </a:cubicBezTo>
                  <a:cubicBezTo>
                    <a:pt x="502" y="104"/>
                    <a:pt x="497" y="110"/>
                    <a:pt x="489" y="115"/>
                  </a:cubicBezTo>
                  <a:cubicBezTo>
                    <a:pt x="482" y="119"/>
                    <a:pt x="474" y="122"/>
                    <a:pt x="466" y="122"/>
                  </a:cubicBezTo>
                  <a:cubicBezTo>
                    <a:pt x="460" y="122"/>
                    <a:pt x="453" y="120"/>
                    <a:pt x="448" y="117"/>
                  </a:cubicBezTo>
                  <a:cubicBezTo>
                    <a:pt x="443" y="114"/>
                    <a:pt x="438" y="110"/>
                    <a:pt x="436" y="105"/>
                  </a:cubicBezTo>
                  <a:cubicBezTo>
                    <a:pt x="433" y="100"/>
                    <a:pt x="431" y="94"/>
                    <a:pt x="431" y="87"/>
                  </a:cubicBezTo>
                  <a:close/>
                  <a:moveTo>
                    <a:pt x="337" y="120"/>
                  </a:moveTo>
                  <a:cubicBezTo>
                    <a:pt x="355" y="34"/>
                    <a:pt x="355" y="34"/>
                    <a:pt x="355" y="34"/>
                  </a:cubicBezTo>
                  <a:cubicBezTo>
                    <a:pt x="368" y="34"/>
                    <a:pt x="368" y="34"/>
                    <a:pt x="368" y="34"/>
                  </a:cubicBezTo>
                  <a:cubicBezTo>
                    <a:pt x="365" y="49"/>
                    <a:pt x="365" y="49"/>
                    <a:pt x="365" y="49"/>
                  </a:cubicBezTo>
                  <a:cubicBezTo>
                    <a:pt x="371" y="43"/>
                    <a:pt x="376" y="39"/>
                    <a:pt x="381" y="36"/>
                  </a:cubicBezTo>
                  <a:cubicBezTo>
                    <a:pt x="386" y="34"/>
                    <a:pt x="391" y="32"/>
                    <a:pt x="397" y="32"/>
                  </a:cubicBezTo>
                  <a:cubicBezTo>
                    <a:pt x="404" y="32"/>
                    <a:pt x="409" y="34"/>
                    <a:pt x="413" y="38"/>
                  </a:cubicBezTo>
                  <a:cubicBezTo>
                    <a:pt x="417" y="42"/>
                    <a:pt x="419" y="47"/>
                    <a:pt x="419" y="53"/>
                  </a:cubicBezTo>
                  <a:cubicBezTo>
                    <a:pt x="419" y="56"/>
                    <a:pt x="418" y="61"/>
                    <a:pt x="417" y="68"/>
                  </a:cubicBezTo>
                  <a:cubicBezTo>
                    <a:pt x="405" y="120"/>
                    <a:pt x="405" y="120"/>
                    <a:pt x="405" y="120"/>
                  </a:cubicBezTo>
                  <a:cubicBezTo>
                    <a:pt x="391" y="120"/>
                    <a:pt x="391" y="120"/>
                    <a:pt x="391" y="120"/>
                  </a:cubicBezTo>
                  <a:cubicBezTo>
                    <a:pt x="403" y="66"/>
                    <a:pt x="403" y="66"/>
                    <a:pt x="403" y="66"/>
                  </a:cubicBezTo>
                  <a:cubicBezTo>
                    <a:pt x="404" y="60"/>
                    <a:pt x="405" y="56"/>
                    <a:pt x="405" y="54"/>
                  </a:cubicBezTo>
                  <a:cubicBezTo>
                    <a:pt x="405" y="51"/>
                    <a:pt x="404" y="49"/>
                    <a:pt x="402" y="47"/>
                  </a:cubicBezTo>
                  <a:cubicBezTo>
                    <a:pt x="400" y="45"/>
                    <a:pt x="397" y="44"/>
                    <a:pt x="393" y="44"/>
                  </a:cubicBezTo>
                  <a:cubicBezTo>
                    <a:pt x="385" y="44"/>
                    <a:pt x="379" y="47"/>
                    <a:pt x="373" y="52"/>
                  </a:cubicBezTo>
                  <a:cubicBezTo>
                    <a:pt x="367" y="58"/>
                    <a:pt x="362" y="67"/>
                    <a:pt x="360" y="80"/>
                  </a:cubicBezTo>
                  <a:cubicBezTo>
                    <a:pt x="351" y="120"/>
                    <a:pt x="351" y="120"/>
                    <a:pt x="351" y="120"/>
                  </a:cubicBezTo>
                  <a:lnTo>
                    <a:pt x="337" y="120"/>
                  </a:lnTo>
                  <a:close/>
                  <a:moveTo>
                    <a:pt x="245" y="120"/>
                  </a:moveTo>
                  <a:cubicBezTo>
                    <a:pt x="270" y="2"/>
                    <a:pt x="270" y="2"/>
                    <a:pt x="270" y="2"/>
                  </a:cubicBezTo>
                  <a:cubicBezTo>
                    <a:pt x="284" y="2"/>
                    <a:pt x="284" y="2"/>
                    <a:pt x="284" y="2"/>
                  </a:cubicBezTo>
                  <a:cubicBezTo>
                    <a:pt x="275" y="47"/>
                    <a:pt x="275" y="47"/>
                    <a:pt x="275" y="47"/>
                  </a:cubicBezTo>
                  <a:cubicBezTo>
                    <a:pt x="280" y="42"/>
                    <a:pt x="285" y="38"/>
                    <a:pt x="290" y="36"/>
                  </a:cubicBezTo>
                  <a:cubicBezTo>
                    <a:pt x="294" y="33"/>
                    <a:pt x="299" y="32"/>
                    <a:pt x="304" y="32"/>
                  </a:cubicBezTo>
                  <a:cubicBezTo>
                    <a:pt x="311" y="32"/>
                    <a:pt x="316" y="34"/>
                    <a:pt x="320" y="38"/>
                  </a:cubicBezTo>
                  <a:cubicBezTo>
                    <a:pt x="324" y="42"/>
                    <a:pt x="326" y="46"/>
                    <a:pt x="326" y="53"/>
                  </a:cubicBezTo>
                  <a:cubicBezTo>
                    <a:pt x="326" y="56"/>
                    <a:pt x="325" y="61"/>
                    <a:pt x="323" y="69"/>
                  </a:cubicBezTo>
                  <a:cubicBezTo>
                    <a:pt x="312" y="120"/>
                    <a:pt x="312" y="120"/>
                    <a:pt x="312" y="120"/>
                  </a:cubicBezTo>
                  <a:cubicBezTo>
                    <a:pt x="298" y="120"/>
                    <a:pt x="298" y="120"/>
                    <a:pt x="298" y="120"/>
                  </a:cubicBezTo>
                  <a:cubicBezTo>
                    <a:pt x="309" y="68"/>
                    <a:pt x="309" y="68"/>
                    <a:pt x="309" y="68"/>
                  </a:cubicBezTo>
                  <a:cubicBezTo>
                    <a:pt x="311" y="60"/>
                    <a:pt x="311" y="56"/>
                    <a:pt x="311" y="54"/>
                  </a:cubicBezTo>
                  <a:cubicBezTo>
                    <a:pt x="311" y="51"/>
                    <a:pt x="311" y="49"/>
                    <a:pt x="309" y="47"/>
                  </a:cubicBezTo>
                  <a:cubicBezTo>
                    <a:pt x="307" y="45"/>
                    <a:pt x="304" y="44"/>
                    <a:pt x="300" y="44"/>
                  </a:cubicBezTo>
                  <a:cubicBezTo>
                    <a:pt x="295" y="44"/>
                    <a:pt x="290" y="46"/>
                    <a:pt x="286" y="48"/>
                  </a:cubicBezTo>
                  <a:cubicBezTo>
                    <a:pt x="281" y="51"/>
                    <a:pt x="277" y="55"/>
                    <a:pt x="275" y="60"/>
                  </a:cubicBezTo>
                  <a:cubicBezTo>
                    <a:pt x="272" y="65"/>
                    <a:pt x="270" y="72"/>
                    <a:pt x="267" y="83"/>
                  </a:cubicBezTo>
                  <a:cubicBezTo>
                    <a:pt x="260" y="120"/>
                    <a:pt x="260" y="120"/>
                    <a:pt x="260" y="120"/>
                  </a:cubicBezTo>
                  <a:lnTo>
                    <a:pt x="245" y="120"/>
                  </a:lnTo>
                  <a:close/>
                  <a:moveTo>
                    <a:pt x="222" y="89"/>
                  </a:moveTo>
                  <a:cubicBezTo>
                    <a:pt x="236" y="90"/>
                    <a:pt x="236" y="90"/>
                    <a:pt x="236" y="90"/>
                  </a:cubicBezTo>
                  <a:cubicBezTo>
                    <a:pt x="233" y="101"/>
                    <a:pt x="227" y="109"/>
                    <a:pt x="221" y="114"/>
                  </a:cubicBezTo>
                  <a:cubicBezTo>
                    <a:pt x="214" y="119"/>
                    <a:pt x="206" y="122"/>
                    <a:pt x="198" y="122"/>
                  </a:cubicBezTo>
                  <a:cubicBezTo>
                    <a:pt x="188" y="122"/>
                    <a:pt x="181" y="119"/>
                    <a:pt x="175" y="113"/>
                  </a:cubicBezTo>
                  <a:cubicBezTo>
                    <a:pt x="169" y="107"/>
                    <a:pt x="166" y="98"/>
                    <a:pt x="166" y="87"/>
                  </a:cubicBezTo>
                  <a:cubicBezTo>
                    <a:pt x="166" y="78"/>
                    <a:pt x="168" y="69"/>
                    <a:pt x="172" y="60"/>
                  </a:cubicBezTo>
                  <a:cubicBezTo>
                    <a:pt x="176" y="51"/>
                    <a:pt x="181" y="44"/>
                    <a:pt x="188" y="39"/>
                  </a:cubicBezTo>
                  <a:cubicBezTo>
                    <a:pt x="195" y="35"/>
                    <a:pt x="203" y="32"/>
                    <a:pt x="211" y="32"/>
                  </a:cubicBezTo>
                  <a:cubicBezTo>
                    <a:pt x="221" y="32"/>
                    <a:pt x="228" y="35"/>
                    <a:pt x="233" y="40"/>
                  </a:cubicBezTo>
                  <a:cubicBezTo>
                    <a:pt x="239" y="45"/>
                    <a:pt x="241" y="52"/>
                    <a:pt x="241" y="61"/>
                  </a:cubicBezTo>
                  <a:cubicBezTo>
                    <a:pt x="227" y="62"/>
                    <a:pt x="227" y="62"/>
                    <a:pt x="227" y="62"/>
                  </a:cubicBezTo>
                  <a:cubicBezTo>
                    <a:pt x="227" y="56"/>
                    <a:pt x="225" y="52"/>
                    <a:pt x="222" y="49"/>
                  </a:cubicBezTo>
                  <a:cubicBezTo>
                    <a:pt x="219" y="46"/>
                    <a:pt x="215" y="44"/>
                    <a:pt x="210" y="44"/>
                  </a:cubicBezTo>
                  <a:cubicBezTo>
                    <a:pt x="204" y="44"/>
                    <a:pt x="199" y="46"/>
                    <a:pt x="195" y="50"/>
                  </a:cubicBezTo>
                  <a:cubicBezTo>
                    <a:pt x="190" y="54"/>
                    <a:pt x="187" y="59"/>
                    <a:pt x="185" y="67"/>
                  </a:cubicBezTo>
                  <a:cubicBezTo>
                    <a:pt x="182" y="74"/>
                    <a:pt x="181" y="81"/>
                    <a:pt x="181" y="88"/>
                  </a:cubicBezTo>
                  <a:cubicBezTo>
                    <a:pt x="181" y="96"/>
                    <a:pt x="183" y="101"/>
                    <a:pt x="186" y="105"/>
                  </a:cubicBezTo>
                  <a:cubicBezTo>
                    <a:pt x="189" y="108"/>
                    <a:pt x="193" y="110"/>
                    <a:pt x="198" y="110"/>
                  </a:cubicBezTo>
                  <a:cubicBezTo>
                    <a:pt x="202" y="110"/>
                    <a:pt x="207" y="109"/>
                    <a:pt x="211" y="105"/>
                  </a:cubicBezTo>
                  <a:cubicBezTo>
                    <a:pt x="216" y="101"/>
                    <a:pt x="219" y="96"/>
                    <a:pt x="222" y="89"/>
                  </a:cubicBezTo>
                  <a:close/>
                  <a:moveTo>
                    <a:pt x="91" y="69"/>
                  </a:moveTo>
                  <a:cubicBezTo>
                    <a:pt x="139" y="69"/>
                    <a:pt x="139" y="69"/>
                    <a:pt x="139" y="69"/>
                  </a:cubicBezTo>
                  <a:cubicBezTo>
                    <a:pt x="139" y="68"/>
                    <a:pt x="139" y="67"/>
                    <a:pt x="139" y="66"/>
                  </a:cubicBezTo>
                  <a:cubicBezTo>
                    <a:pt x="139" y="59"/>
                    <a:pt x="138" y="53"/>
                    <a:pt x="134" y="49"/>
                  </a:cubicBezTo>
                  <a:cubicBezTo>
                    <a:pt x="130" y="45"/>
                    <a:pt x="126" y="43"/>
                    <a:pt x="120" y="43"/>
                  </a:cubicBezTo>
                  <a:cubicBezTo>
                    <a:pt x="114" y="43"/>
                    <a:pt x="108" y="46"/>
                    <a:pt x="103" y="50"/>
                  </a:cubicBezTo>
                  <a:cubicBezTo>
                    <a:pt x="98" y="54"/>
                    <a:pt x="94" y="61"/>
                    <a:pt x="91" y="69"/>
                  </a:cubicBezTo>
                  <a:close/>
                  <a:moveTo>
                    <a:pt x="134" y="91"/>
                  </a:moveTo>
                  <a:cubicBezTo>
                    <a:pt x="148" y="92"/>
                    <a:pt x="148" y="92"/>
                    <a:pt x="148" y="92"/>
                  </a:cubicBezTo>
                  <a:cubicBezTo>
                    <a:pt x="146" y="99"/>
                    <a:pt x="141" y="106"/>
                    <a:pt x="134" y="112"/>
                  </a:cubicBezTo>
                  <a:cubicBezTo>
                    <a:pt x="127" y="118"/>
                    <a:pt x="118" y="122"/>
                    <a:pt x="108" y="122"/>
                  </a:cubicBezTo>
                  <a:cubicBezTo>
                    <a:pt x="101" y="122"/>
                    <a:pt x="95" y="120"/>
                    <a:pt x="90" y="117"/>
                  </a:cubicBezTo>
                  <a:cubicBezTo>
                    <a:pt x="85" y="114"/>
                    <a:pt x="81" y="110"/>
                    <a:pt x="78" y="104"/>
                  </a:cubicBezTo>
                  <a:cubicBezTo>
                    <a:pt x="75" y="99"/>
                    <a:pt x="74" y="92"/>
                    <a:pt x="74" y="85"/>
                  </a:cubicBezTo>
                  <a:cubicBezTo>
                    <a:pt x="74" y="76"/>
                    <a:pt x="76" y="67"/>
                    <a:pt x="80" y="58"/>
                  </a:cubicBezTo>
                  <a:cubicBezTo>
                    <a:pt x="85" y="49"/>
                    <a:pt x="90" y="43"/>
                    <a:pt x="97" y="39"/>
                  </a:cubicBezTo>
                  <a:cubicBezTo>
                    <a:pt x="104" y="34"/>
                    <a:pt x="111" y="32"/>
                    <a:pt x="120" y="32"/>
                  </a:cubicBezTo>
                  <a:cubicBezTo>
                    <a:pt x="130" y="32"/>
                    <a:pt x="138" y="35"/>
                    <a:pt x="144" y="42"/>
                  </a:cubicBezTo>
                  <a:cubicBezTo>
                    <a:pt x="150" y="48"/>
                    <a:pt x="153" y="57"/>
                    <a:pt x="153" y="68"/>
                  </a:cubicBezTo>
                  <a:cubicBezTo>
                    <a:pt x="153" y="72"/>
                    <a:pt x="153" y="76"/>
                    <a:pt x="152" y="80"/>
                  </a:cubicBezTo>
                  <a:cubicBezTo>
                    <a:pt x="89" y="80"/>
                    <a:pt x="89" y="80"/>
                    <a:pt x="89" y="80"/>
                  </a:cubicBezTo>
                  <a:cubicBezTo>
                    <a:pt x="89" y="82"/>
                    <a:pt x="88" y="84"/>
                    <a:pt x="88" y="85"/>
                  </a:cubicBezTo>
                  <a:cubicBezTo>
                    <a:pt x="88" y="93"/>
                    <a:pt x="90" y="99"/>
                    <a:pt x="94" y="103"/>
                  </a:cubicBezTo>
                  <a:cubicBezTo>
                    <a:pt x="98" y="108"/>
                    <a:pt x="102" y="110"/>
                    <a:pt x="108" y="110"/>
                  </a:cubicBezTo>
                  <a:cubicBezTo>
                    <a:pt x="113" y="110"/>
                    <a:pt x="118" y="108"/>
                    <a:pt x="122" y="105"/>
                  </a:cubicBezTo>
                  <a:cubicBezTo>
                    <a:pt x="127" y="102"/>
                    <a:pt x="131" y="97"/>
                    <a:pt x="134" y="91"/>
                  </a:cubicBezTo>
                  <a:close/>
                  <a:moveTo>
                    <a:pt x="18" y="120"/>
                  </a:moveTo>
                  <a:cubicBezTo>
                    <a:pt x="40" y="15"/>
                    <a:pt x="40" y="15"/>
                    <a:pt x="40" y="15"/>
                  </a:cubicBezTo>
                  <a:cubicBezTo>
                    <a:pt x="0" y="15"/>
                    <a:pt x="0" y="15"/>
                    <a:pt x="0" y="15"/>
                  </a:cubicBezTo>
                  <a:cubicBezTo>
                    <a:pt x="3" y="2"/>
                    <a:pt x="3" y="2"/>
                    <a:pt x="3" y="2"/>
                  </a:cubicBezTo>
                  <a:cubicBezTo>
                    <a:pt x="97" y="2"/>
                    <a:pt x="97" y="2"/>
                    <a:pt x="97" y="2"/>
                  </a:cubicBezTo>
                  <a:cubicBezTo>
                    <a:pt x="94" y="15"/>
                    <a:pt x="94" y="15"/>
                    <a:pt x="94" y="15"/>
                  </a:cubicBezTo>
                  <a:cubicBezTo>
                    <a:pt x="56" y="15"/>
                    <a:pt x="56" y="15"/>
                    <a:pt x="56" y="15"/>
                  </a:cubicBezTo>
                  <a:cubicBezTo>
                    <a:pt x="34" y="120"/>
                    <a:pt x="34" y="120"/>
                    <a:pt x="34" y="120"/>
                  </a:cubicBezTo>
                  <a:lnTo>
                    <a:pt x="18" y="12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IN" sz="1761"/>
            </a:p>
          </p:txBody>
        </p:sp>
      </p:grpSp>
    </p:spTree>
    <p:extLst>
      <p:ext uri="{BB962C8B-B14F-4D97-AF65-F5344CB8AC3E}">
        <p14:creationId xmlns:p14="http://schemas.microsoft.com/office/powerpoint/2010/main" val="3463582345"/>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 id="2147483741" r:id="rId29"/>
    <p:sldLayoutId id="2147483742" r:id="rId30"/>
    <p:sldLayoutId id="2147483743" r:id="rId31"/>
    <p:sldLayoutId id="2147483744" r:id="rId32"/>
    <p:sldLayoutId id="2147483745" r:id="rId33"/>
    <p:sldLayoutId id="2147483746" r:id="rId34"/>
    <p:sldLayoutId id="2147483747" r:id="rId35"/>
    <p:sldLayoutId id="2147483748" r:id="rId36"/>
    <p:sldLayoutId id="2147483749" r:id="rId37"/>
    <p:sldLayoutId id="2147483750" r:id="rId38"/>
    <p:sldLayoutId id="2147483751" r:id="rId39"/>
    <p:sldLayoutId id="2147483752" r:id="rId4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1789793" rtl="0" eaLnBrk="1" latinLnBrk="0" hangingPunct="1">
        <a:lnSpc>
          <a:spcPct val="90000"/>
        </a:lnSpc>
        <a:spcBef>
          <a:spcPct val="0"/>
        </a:spcBef>
        <a:buNone/>
        <a:defRPr sz="3132" b="1" kern="1200">
          <a:solidFill>
            <a:schemeClr val="bg1"/>
          </a:solidFill>
          <a:latin typeface="+mj-lt"/>
          <a:ea typeface="+mj-ea"/>
          <a:cs typeface="+mj-cs"/>
        </a:defRPr>
      </a:lvl1pPr>
    </p:titleStyle>
    <p:bodyStyle>
      <a:lvl1pPr marL="257901" indent="-257901" algn="l" defTabSz="1789793" rtl="0" eaLnBrk="1" latinLnBrk="0" hangingPunct="1">
        <a:lnSpc>
          <a:spcPct val="90000"/>
        </a:lnSpc>
        <a:spcBef>
          <a:spcPts val="1958"/>
        </a:spcBef>
        <a:buClr>
          <a:schemeClr val="accent1"/>
        </a:buClr>
        <a:buSzPct val="80000"/>
        <a:buFont typeface="Arial" panose="020B0604020202020204" pitchFamily="34" charset="0"/>
        <a:buChar char="•"/>
        <a:defRPr sz="2349" kern="1200">
          <a:solidFill>
            <a:schemeClr val="accent2"/>
          </a:solidFill>
          <a:latin typeface="+mn-lt"/>
          <a:ea typeface="+mn-ea"/>
          <a:cs typeface="+mn-cs"/>
        </a:defRPr>
      </a:lvl1pPr>
      <a:lvl2pPr marL="616788" indent="-257901" algn="l" defTabSz="1789793" rtl="0" eaLnBrk="1" latinLnBrk="0" hangingPunct="1">
        <a:lnSpc>
          <a:spcPct val="90000"/>
        </a:lnSpc>
        <a:spcBef>
          <a:spcPts val="979"/>
        </a:spcBef>
        <a:buClr>
          <a:schemeClr val="accent1"/>
        </a:buClr>
        <a:buSzPct val="80000"/>
        <a:buFont typeface="Arial" panose="020B0604020202020204" pitchFamily="34" charset="0"/>
        <a:buChar char="•"/>
        <a:defRPr sz="1958" kern="1200">
          <a:solidFill>
            <a:schemeClr val="accent2"/>
          </a:solidFill>
          <a:latin typeface="+mn-lt"/>
          <a:ea typeface="+mn-ea"/>
          <a:cs typeface="+mn-cs"/>
        </a:defRPr>
      </a:lvl2pPr>
      <a:lvl3pPr marL="964799" indent="-257901" algn="l" defTabSz="1789793" rtl="0" eaLnBrk="1" latinLnBrk="0" hangingPunct="1">
        <a:lnSpc>
          <a:spcPct val="90000"/>
        </a:lnSpc>
        <a:spcBef>
          <a:spcPts val="979"/>
        </a:spcBef>
        <a:buClr>
          <a:schemeClr val="accent1"/>
        </a:buClr>
        <a:buSzPct val="80000"/>
        <a:buFont typeface="Arial" panose="020B0604020202020204" pitchFamily="34" charset="0"/>
        <a:buChar char="•"/>
        <a:defRPr sz="1761" kern="1200">
          <a:solidFill>
            <a:schemeClr val="accent2"/>
          </a:solidFill>
          <a:latin typeface="+mn-lt"/>
          <a:ea typeface="+mn-ea"/>
          <a:cs typeface="+mn-cs"/>
        </a:defRPr>
      </a:lvl3pPr>
      <a:lvl4pPr marL="1312810" indent="-257901" algn="l" defTabSz="1789793" rtl="0" eaLnBrk="1" latinLnBrk="0" hangingPunct="1">
        <a:lnSpc>
          <a:spcPct val="90000"/>
        </a:lnSpc>
        <a:spcBef>
          <a:spcPts val="979"/>
        </a:spcBef>
        <a:buClr>
          <a:schemeClr val="accent1"/>
        </a:buClr>
        <a:buSzPct val="80000"/>
        <a:buFont typeface="Arial" panose="020B0604020202020204" pitchFamily="34" charset="0"/>
        <a:buChar char="•"/>
        <a:defRPr sz="1566" kern="1200">
          <a:solidFill>
            <a:schemeClr val="accent2"/>
          </a:solidFill>
          <a:latin typeface="+mn-lt"/>
          <a:ea typeface="+mn-ea"/>
          <a:cs typeface="+mn-cs"/>
        </a:defRPr>
      </a:lvl4pPr>
      <a:lvl5pPr marL="1581586" indent="-257901" algn="l" defTabSz="1789793" rtl="0" eaLnBrk="1" latinLnBrk="0" hangingPunct="1">
        <a:lnSpc>
          <a:spcPct val="90000"/>
        </a:lnSpc>
        <a:spcBef>
          <a:spcPts val="979"/>
        </a:spcBef>
        <a:buClr>
          <a:schemeClr val="accent1"/>
        </a:buClr>
        <a:buSzPct val="80000"/>
        <a:buFont typeface="Arial" panose="020B0604020202020204" pitchFamily="34" charset="0"/>
        <a:buChar char="•"/>
        <a:defRPr sz="1174" kern="1200">
          <a:solidFill>
            <a:schemeClr val="accent2"/>
          </a:solidFill>
          <a:latin typeface="+mn-lt"/>
          <a:ea typeface="+mn-ea"/>
          <a:cs typeface="+mn-cs"/>
        </a:defRPr>
      </a:lvl5pPr>
      <a:lvl6pPr marL="4921931" indent="-447449" algn="l" defTabSz="1789793" rtl="0" eaLnBrk="1" latinLnBrk="0" hangingPunct="1">
        <a:lnSpc>
          <a:spcPct val="90000"/>
        </a:lnSpc>
        <a:spcBef>
          <a:spcPts val="979"/>
        </a:spcBef>
        <a:buFont typeface="Arial" panose="020B0604020202020204" pitchFamily="34" charset="0"/>
        <a:buChar char="•"/>
        <a:defRPr sz="3523" kern="1200">
          <a:solidFill>
            <a:schemeClr val="tx1"/>
          </a:solidFill>
          <a:latin typeface="+mn-lt"/>
          <a:ea typeface="+mn-ea"/>
          <a:cs typeface="+mn-cs"/>
        </a:defRPr>
      </a:lvl6pPr>
      <a:lvl7pPr marL="5816826" indent="-447449" algn="l" defTabSz="1789793" rtl="0" eaLnBrk="1" latinLnBrk="0" hangingPunct="1">
        <a:lnSpc>
          <a:spcPct val="90000"/>
        </a:lnSpc>
        <a:spcBef>
          <a:spcPts val="979"/>
        </a:spcBef>
        <a:buFont typeface="Arial" panose="020B0604020202020204" pitchFamily="34" charset="0"/>
        <a:buChar char="•"/>
        <a:defRPr sz="3523" kern="1200">
          <a:solidFill>
            <a:schemeClr val="tx1"/>
          </a:solidFill>
          <a:latin typeface="+mn-lt"/>
          <a:ea typeface="+mn-ea"/>
          <a:cs typeface="+mn-cs"/>
        </a:defRPr>
      </a:lvl7pPr>
      <a:lvl8pPr marL="6711723" indent="-447449" algn="l" defTabSz="1789793" rtl="0" eaLnBrk="1" latinLnBrk="0" hangingPunct="1">
        <a:lnSpc>
          <a:spcPct val="90000"/>
        </a:lnSpc>
        <a:spcBef>
          <a:spcPts val="979"/>
        </a:spcBef>
        <a:buFont typeface="Arial" panose="020B0604020202020204" pitchFamily="34" charset="0"/>
        <a:buChar char="•"/>
        <a:defRPr sz="3523" kern="1200">
          <a:solidFill>
            <a:schemeClr val="tx1"/>
          </a:solidFill>
          <a:latin typeface="+mn-lt"/>
          <a:ea typeface="+mn-ea"/>
          <a:cs typeface="+mn-cs"/>
        </a:defRPr>
      </a:lvl8pPr>
      <a:lvl9pPr marL="7606619" indent="-447449" algn="l" defTabSz="1789793" rtl="0" eaLnBrk="1" latinLnBrk="0" hangingPunct="1">
        <a:lnSpc>
          <a:spcPct val="90000"/>
        </a:lnSpc>
        <a:spcBef>
          <a:spcPts val="979"/>
        </a:spcBef>
        <a:buFont typeface="Arial" panose="020B0604020202020204" pitchFamily="34" charset="0"/>
        <a:buChar char="•"/>
        <a:defRPr sz="3523" kern="1200">
          <a:solidFill>
            <a:schemeClr val="tx1"/>
          </a:solidFill>
          <a:latin typeface="+mn-lt"/>
          <a:ea typeface="+mn-ea"/>
          <a:cs typeface="+mn-cs"/>
        </a:defRPr>
      </a:lvl9pPr>
    </p:bodyStyle>
    <p:otherStyle>
      <a:defPPr>
        <a:defRPr lang="en-US"/>
      </a:defPPr>
      <a:lvl1pPr marL="0" algn="l" defTabSz="1789793" rtl="0" eaLnBrk="1" latinLnBrk="0" hangingPunct="1">
        <a:defRPr sz="3523" kern="1200">
          <a:solidFill>
            <a:schemeClr val="tx1"/>
          </a:solidFill>
          <a:latin typeface="+mn-lt"/>
          <a:ea typeface="+mn-ea"/>
          <a:cs typeface="+mn-cs"/>
        </a:defRPr>
      </a:lvl1pPr>
      <a:lvl2pPr marL="894896" algn="l" defTabSz="1789793" rtl="0" eaLnBrk="1" latinLnBrk="0" hangingPunct="1">
        <a:defRPr sz="3523" kern="1200">
          <a:solidFill>
            <a:schemeClr val="tx1"/>
          </a:solidFill>
          <a:latin typeface="+mn-lt"/>
          <a:ea typeface="+mn-ea"/>
          <a:cs typeface="+mn-cs"/>
        </a:defRPr>
      </a:lvl2pPr>
      <a:lvl3pPr marL="1789793" algn="l" defTabSz="1789793" rtl="0" eaLnBrk="1" latinLnBrk="0" hangingPunct="1">
        <a:defRPr sz="3523" kern="1200">
          <a:solidFill>
            <a:schemeClr val="tx1"/>
          </a:solidFill>
          <a:latin typeface="+mn-lt"/>
          <a:ea typeface="+mn-ea"/>
          <a:cs typeface="+mn-cs"/>
        </a:defRPr>
      </a:lvl3pPr>
      <a:lvl4pPr marL="2684689" algn="l" defTabSz="1789793" rtl="0" eaLnBrk="1" latinLnBrk="0" hangingPunct="1">
        <a:defRPr sz="3523" kern="1200">
          <a:solidFill>
            <a:schemeClr val="tx1"/>
          </a:solidFill>
          <a:latin typeface="+mn-lt"/>
          <a:ea typeface="+mn-ea"/>
          <a:cs typeface="+mn-cs"/>
        </a:defRPr>
      </a:lvl4pPr>
      <a:lvl5pPr marL="3579586" algn="l" defTabSz="1789793" rtl="0" eaLnBrk="1" latinLnBrk="0" hangingPunct="1">
        <a:defRPr sz="3523" kern="1200">
          <a:solidFill>
            <a:schemeClr val="tx1"/>
          </a:solidFill>
          <a:latin typeface="+mn-lt"/>
          <a:ea typeface="+mn-ea"/>
          <a:cs typeface="+mn-cs"/>
        </a:defRPr>
      </a:lvl5pPr>
      <a:lvl6pPr marL="4474482" algn="l" defTabSz="1789793" rtl="0" eaLnBrk="1" latinLnBrk="0" hangingPunct="1">
        <a:defRPr sz="3523" kern="1200">
          <a:solidFill>
            <a:schemeClr val="tx1"/>
          </a:solidFill>
          <a:latin typeface="+mn-lt"/>
          <a:ea typeface="+mn-ea"/>
          <a:cs typeface="+mn-cs"/>
        </a:defRPr>
      </a:lvl6pPr>
      <a:lvl7pPr marL="5369380" algn="l" defTabSz="1789793" rtl="0" eaLnBrk="1" latinLnBrk="0" hangingPunct="1">
        <a:defRPr sz="3523" kern="1200">
          <a:solidFill>
            <a:schemeClr val="tx1"/>
          </a:solidFill>
          <a:latin typeface="+mn-lt"/>
          <a:ea typeface="+mn-ea"/>
          <a:cs typeface="+mn-cs"/>
        </a:defRPr>
      </a:lvl7pPr>
      <a:lvl8pPr marL="6264275" algn="l" defTabSz="1789793" rtl="0" eaLnBrk="1" latinLnBrk="0" hangingPunct="1">
        <a:defRPr sz="3523" kern="1200">
          <a:solidFill>
            <a:schemeClr val="tx1"/>
          </a:solidFill>
          <a:latin typeface="+mn-lt"/>
          <a:ea typeface="+mn-ea"/>
          <a:cs typeface="+mn-cs"/>
        </a:defRPr>
      </a:lvl8pPr>
      <a:lvl9pPr marL="7159171" algn="l" defTabSz="1789793" rtl="0" eaLnBrk="1" latinLnBrk="0" hangingPunct="1">
        <a:defRPr sz="3523"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02">
          <p15:clr>
            <a:srgbClr val="F26B43"/>
          </p15:clr>
        </p15:guide>
        <p15:guide id="2" pos="210">
          <p15:clr>
            <a:srgbClr val="F26B43"/>
          </p15:clr>
        </p15:guide>
        <p15:guide id="3" pos="7468">
          <p15:clr>
            <a:srgbClr val="F26B43"/>
          </p15:clr>
        </p15:guide>
        <p15:guide id="4" orient="horz" pos="4071">
          <p15:clr>
            <a:srgbClr val="F26B43"/>
          </p15:clr>
        </p15:guide>
        <p15:guide id="5" orient="horz" pos="760">
          <p15:clr>
            <a:srgbClr val="F26B43"/>
          </p15:clr>
        </p15:guide>
        <p15:guide id="6" orient="horz" pos="510">
          <p15:clr>
            <a:srgbClr val="F26B43"/>
          </p15:clr>
        </p15:guide>
        <p15:guide id="7" orient="horz" pos="601">
          <p15:clr>
            <a:srgbClr val="F26B43"/>
          </p15:clr>
        </p15:guide>
        <p15:guide id="8" pos="369">
          <p15:clr>
            <a:srgbClr val="F26B43"/>
          </p15:clr>
        </p15:guide>
        <p15:guide id="9" orient="horz" pos="395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cNvSpPr>
            <a:spLocks noGrp="1"/>
          </p:cNvSpPr>
          <p:nvPr>
            <p:ph type="title"/>
          </p:nvPr>
        </p:nvSpPr>
        <p:spPr>
          <a:xfrm>
            <a:off x="609443" y="467995"/>
            <a:ext cx="10766795" cy="1013989"/>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Content"/>
          <p:cNvSpPr>
            <a:spLocks noGrp="1"/>
          </p:cNvSpPr>
          <p:nvPr>
            <p:ph type="body" idx="1"/>
          </p:nvPr>
        </p:nvSpPr>
        <p:spPr>
          <a:xfrm>
            <a:off x="609443" y="1637983"/>
            <a:ext cx="10766795" cy="4757949"/>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8" name="SlideNumber"/>
          <p:cNvSpPr/>
          <p:nvPr/>
        </p:nvSpPr>
        <p:spPr>
          <a:xfrm>
            <a:off x="11579384" y="6638071"/>
            <a:ext cx="609441" cy="389997"/>
          </a:xfrm>
          <a:prstGeom prst="rect">
            <a:avLst/>
          </a:prstGeom>
          <a:noFill/>
          <a:ln w="12700">
            <a:noFill/>
          </a:ln>
        </p:spPr>
        <p:txBody>
          <a:bodyPr wrap="square" anchor="ctr">
            <a:noAutofit/>
          </a:bodyPr>
          <a:lstStyle/>
          <a:p>
            <a:pPr algn="ctr"/>
            <a:fld id="{47FBD1EF-0801-4063-B668-C71608ACC70F}" type="slidenum">
              <a:rPr kumimoji="0" lang="en-US" sz="1203" b="1" i="0" u="none" strike="noStrike" kern="1200" cap="none" spc="0" normalizeH="0" baseline="0" noProof="0" smtClean="0">
                <a:ln>
                  <a:noFill/>
                </a:ln>
                <a:solidFill>
                  <a:schemeClr val="tx2"/>
                </a:solidFill>
                <a:effectLst/>
                <a:uLnTx/>
                <a:uFillTx/>
                <a:latin typeface="Arial" pitchFamily="34" charset="0"/>
                <a:ea typeface="+mn-ea"/>
                <a:cs typeface="Arial" pitchFamily="34" charset="0"/>
              </a:rPr>
              <a:pPr algn="ctr"/>
              <a:t>‹#›</a:t>
            </a:fld>
            <a:endParaRPr lang="en-US" sz="1203" b="1" dirty="0">
              <a:solidFill>
                <a:schemeClr val="tx2"/>
              </a:solidFill>
            </a:endParaRPr>
          </a:p>
        </p:txBody>
      </p:sp>
      <p:pic>
        <p:nvPicPr>
          <p:cNvPr id="12" name="Logo" descr="logo647.png"/>
          <p:cNvPicPr>
            <a:picLocks noChangeAspect="1"/>
          </p:cNvPicPr>
          <p:nvPr/>
        </p:nvPicPr>
        <p:blipFill>
          <a:blip r:embed="rId10" cstate="print"/>
          <a:stretch>
            <a:fillRect/>
          </a:stretch>
        </p:blipFill>
        <p:spPr>
          <a:xfrm>
            <a:off x="10676558" y="24235"/>
            <a:ext cx="1327170" cy="368775"/>
          </a:xfrm>
          <a:prstGeom prst="rect">
            <a:avLst/>
          </a:prstGeom>
          <a:noFill/>
          <a:ln>
            <a:noFill/>
          </a:ln>
        </p:spPr>
      </p:pic>
      <p:cxnSp>
        <p:nvCxnSpPr>
          <p:cNvPr id="13" name="Line"/>
          <p:cNvCxnSpPr/>
          <p:nvPr/>
        </p:nvCxnSpPr>
        <p:spPr>
          <a:xfrm rot="10800000" flipV="1">
            <a:off x="229111" y="180689"/>
            <a:ext cx="10294710" cy="216598"/>
          </a:xfrm>
          <a:prstGeom prst="bentConnector3">
            <a:avLst>
              <a:gd name="adj1" fmla="val 100013"/>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949134"/>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ftr="0" dt="0"/>
  <p:txStyles>
    <p:titleStyle>
      <a:lvl1pPr algn="l" defTabSz="916405" rtl="0" eaLnBrk="1" latinLnBrk="0" hangingPunct="1">
        <a:spcBef>
          <a:spcPct val="0"/>
        </a:spcBef>
        <a:buNone/>
        <a:defRPr sz="2799" b="0" kern="1200">
          <a:solidFill>
            <a:schemeClr val="tx2"/>
          </a:solidFill>
          <a:latin typeface="Arial" pitchFamily="34" charset="0"/>
          <a:ea typeface="+mj-ea"/>
          <a:cs typeface="Arial" pitchFamily="34" charset="0"/>
        </a:defRPr>
      </a:lvl1pPr>
    </p:titleStyle>
    <p:bodyStyle>
      <a:lvl1pPr marL="343652" indent="-343652" algn="l" defTabSz="916405" rtl="0" eaLnBrk="1" latinLnBrk="0" hangingPunct="1">
        <a:spcBef>
          <a:spcPct val="20000"/>
        </a:spcBef>
        <a:buClr>
          <a:schemeClr val="tx2"/>
        </a:buClr>
        <a:buSzPct val="75000"/>
        <a:buFont typeface="Wingdings" pitchFamily="2" charset="2"/>
        <a:buChar char="§"/>
        <a:defRPr sz="2399" kern="1200">
          <a:solidFill>
            <a:schemeClr val="tx1"/>
          </a:solidFill>
          <a:latin typeface="Arial" pitchFamily="34" charset="0"/>
          <a:ea typeface="+mn-ea"/>
          <a:cs typeface="Arial" pitchFamily="34" charset="0"/>
        </a:defRPr>
      </a:lvl1pPr>
      <a:lvl2pPr marL="744579" indent="-286376" algn="l" defTabSz="916405" rtl="0" eaLnBrk="1" latinLnBrk="0" hangingPunct="1">
        <a:spcBef>
          <a:spcPct val="20000"/>
        </a:spcBef>
        <a:buClr>
          <a:schemeClr val="tx2"/>
        </a:buClr>
        <a:buFont typeface="Arial" pitchFamily="34" charset="0"/>
        <a:buChar char="–"/>
        <a:defRPr sz="1999" kern="1200">
          <a:solidFill>
            <a:schemeClr val="tx1"/>
          </a:solidFill>
          <a:latin typeface="Arial" pitchFamily="34" charset="0"/>
          <a:ea typeface="+mn-ea"/>
          <a:cs typeface="Arial" pitchFamily="34" charset="0"/>
        </a:defRPr>
      </a:lvl2pPr>
      <a:lvl3pPr marL="1145506" indent="-229101" algn="l" defTabSz="916405"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3709" indent="-229101" algn="l" defTabSz="916405" rtl="0" eaLnBrk="1" latinLnBrk="0" hangingPunct="1">
        <a:spcBef>
          <a:spcPct val="20000"/>
        </a:spcBef>
        <a:buFont typeface="Arial" pitchFamily="34" charset="0"/>
        <a:buNone/>
        <a:defRPr sz="1604" kern="1200">
          <a:solidFill>
            <a:schemeClr val="tx1"/>
          </a:solidFill>
          <a:latin typeface="Arial" pitchFamily="34" charset="0"/>
          <a:ea typeface="+mn-ea"/>
          <a:cs typeface="Arial" pitchFamily="34" charset="0"/>
        </a:defRPr>
      </a:lvl4pPr>
      <a:lvl5pPr marL="2061912" indent="-229101" algn="l" defTabSz="916405" rtl="0" eaLnBrk="1" latinLnBrk="0" hangingPunct="1">
        <a:spcBef>
          <a:spcPct val="20000"/>
        </a:spcBef>
        <a:buClr>
          <a:schemeClr val="tx2"/>
        </a:buClr>
        <a:buFont typeface="Arial" pitchFamily="34" charset="0"/>
        <a:buChar char="»"/>
        <a:defRPr sz="1404" kern="1200">
          <a:solidFill>
            <a:schemeClr val="tx1"/>
          </a:solidFill>
          <a:latin typeface="Arial" pitchFamily="34" charset="0"/>
          <a:ea typeface="+mn-ea"/>
          <a:cs typeface="Arial" pitchFamily="34" charset="0"/>
        </a:defRPr>
      </a:lvl5pPr>
      <a:lvl6pPr marL="2520115" indent="-229101" algn="l" defTabSz="916405" rtl="0" eaLnBrk="1" latinLnBrk="0" hangingPunct="1">
        <a:spcBef>
          <a:spcPct val="20000"/>
        </a:spcBef>
        <a:buFont typeface="Arial" pitchFamily="34" charset="0"/>
        <a:buChar char="•"/>
        <a:defRPr sz="2004" kern="1200">
          <a:solidFill>
            <a:schemeClr val="tx1"/>
          </a:solidFill>
          <a:latin typeface="+mn-lt"/>
          <a:ea typeface="+mn-ea"/>
          <a:cs typeface="+mn-cs"/>
        </a:defRPr>
      </a:lvl6pPr>
      <a:lvl7pPr marL="2978317" indent="-229101" algn="l" defTabSz="916405" rtl="0" eaLnBrk="1" latinLnBrk="0" hangingPunct="1">
        <a:spcBef>
          <a:spcPct val="20000"/>
        </a:spcBef>
        <a:buFont typeface="Arial" pitchFamily="34" charset="0"/>
        <a:buChar char="•"/>
        <a:defRPr sz="2004" kern="1200">
          <a:solidFill>
            <a:schemeClr val="tx1"/>
          </a:solidFill>
          <a:latin typeface="+mn-lt"/>
          <a:ea typeface="+mn-ea"/>
          <a:cs typeface="+mn-cs"/>
        </a:defRPr>
      </a:lvl7pPr>
      <a:lvl8pPr marL="3436520" indent="-229101" algn="l" defTabSz="916405" rtl="0" eaLnBrk="1" latinLnBrk="0" hangingPunct="1">
        <a:spcBef>
          <a:spcPct val="20000"/>
        </a:spcBef>
        <a:buFont typeface="Arial" pitchFamily="34" charset="0"/>
        <a:buChar char="•"/>
        <a:defRPr sz="2004" kern="1200">
          <a:solidFill>
            <a:schemeClr val="tx1"/>
          </a:solidFill>
          <a:latin typeface="+mn-lt"/>
          <a:ea typeface="+mn-ea"/>
          <a:cs typeface="+mn-cs"/>
        </a:defRPr>
      </a:lvl8pPr>
      <a:lvl9pPr marL="3894722" indent="-229101" algn="l" defTabSz="916405" rtl="0" eaLnBrk="1" latinLnBrk="0" hangingPunct="1">
        <a:spcBef>
          <a:spcPct val="20000"/>
        </a:spcBef>
        <a:buFont typeface="Arial" pitchFamily="34" charset="0"/>
        <a:buChar char="•"/>
        <a:defRPr sz="2004" kern="1200">
          <a:solidFill>
            <a:schemeClr val="tx1"/>
          </a:solidFill>
          <a:latin typeface="+mn-lt"/>
          <a:ea typeface="+mn-ea"/>
          <a:cs typeface="+mn-cs"/>
        </a:defRPr>
      </a:lvl9pPr>
    </p:bodyStyle>
    <p:otherStyle>
      <a:defPPr>
        <a:defRPr lang="en-US"/>
      </a:defPPr>
      <a:lvl1pPr marL="0" algn="l" defTabSz="916405" rtl="0" eaLnBrk="1" latinLnBrk="0" hangingPunct="1">
        <a:defRPr sz="1804" kern="1200">
          <a:solidFill>
            <a:schemeClr val="tx1"/>
          </a:solidFill>
          <a:latin typeface="+mn-lt"/>
          <a:ea typeface="+mn-ea"/>
          <a:cs typeface="+mn-cs"/>
        </a:defRPr>
      </a:lvl1pPr>
      <a:lvl2pPr marL="458202" algn="l" defTabSz="916405" rtl="0" eaLnBrk="1" latinLnBrk="0" hangingPunct="1">
        <a:defRPr sz="1804" kern="1200">
          <a:solidFill>
            <a:schemeClr val="tx1"/>
          </a:solidFill>
          <a:latin typeface="+mn-lt"/>
          <a:ea typeface="+mn-ea"/>
          <a:cs typeface="+mn-cs"/>
        </a:defRPr>
      </a:lvl2pPr>
      <a:lvl3pPr marL="916405" algn="l" defTabSz="916405" rtl="0" eaLnBrk="1" latinLnBrk="0" hangingPunct="1">
        <a:defRPr sz="1804" kern="1200">
          <a:solidFill>
            <a:schemeClr val="tx1"/>
          </a:solidFill>
          <a:latin typeface="+mn-lt"/>
          <a:ea typeface="+mn-ea"/>
          <a:cs typeface="+mn-cs"/>
        </a:defRPr>
      </a:lvl3pPr>
      <a:lvl4pPr marL="1374607" algn="l" defTabSz="916405" rtl="0" eaLnBrk="1" latinLnBrk="0" hangingPunct="1">
        <a:defRPr sz="1804" kern="1200">
          <a:solidFill>
            <a:schemeClr val="tx1"/>
          </a:solidFill>
          <a:latin typeface="+mn-lt"/>
          <a:ea typeface="+mn-ea"/>
          <a:cs typeface="+mn-cs"/>
        </a:defRPr>
      </a:lvl4pPr>
      <a:lvl5pPr marL="1832811" algn="l" defTabSz="916405" rtl="0" eaLnBrk="1" latinLnBrk="0" hangingPunct="1">
        <a:defRPr sz="1804" kern="1200">
          <a:solidFill>
            <a:schemeClr val="tx1"/>
          </a:solidFill>
          <a:latin typeface="+mn-lt"/>
          <a:ea typeface="+mn-ea"/>
          <a:cs typeface="+mn-cs"/>
        </a:defRPr>
      </a:lvl5pPr>
      <a:lvl6pPr marL="2291013" algn="l" defTabSz="916405" rtl="0" eaLnBrk="1" latinLnBrk="0" hangingPunct="1">
        <a:defRPr sz="1804" kern="1200">
          <a:solidFill>
            <a:schemeClr val="tx1"/>
          </a:solidFill>
          <a:latin typeface="+mn-lt"/>
          <a:ea typeface="+mn-ea"/>
          <a:cs typeface="+mn-cs"/>
        </a:defRPr>
      </a:lvl6pPr>
      <a:lvl7pPr marL="2749216" algn="l" defTabSz="916405" rtl="0" eaLnBrk="1" latinLnBrk="0" hangingPunct="1">
        <a:defRPr sz="1804" kern="1200">
          <a:solidFill>
            <a:schemeClr val="tx1"/>
          </a:solidFill>
          <a:latin typeface="+mn-lt"/>
          <a:ea typeface="+mn-ea"/>
          <a:cs typeface="+mn-cs"/>
        </a:defRPr>
      </a:lvl7pPr>
      <a:lvl8pPr marL="3207418" algn="l" defTabSz="916405" rtl="0" eaLnBrk="1" latinLnBrk="0" hangingPunct="1">
        <a:defRPr sz="1804" kern="1200">
          <a:solidFill>
            <a:schemeClr val="tx1"/>
          </a:solidFill>
          <a:latin typeface="+mn-lt"/>
          <a:ea typeface="+mn-ea"/>
          <a:cs typeface="+mn-cs"/>
        </a:defRPr>
      </a:lvl8pPr>
      <a:lvl9pPr marL="3665621" algn="l" defTabSz="916405" rtl="0" eaLnBrk="1" latinLnBrk="0" hangingPunct="1">
        <a:defRPr sz="180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15.png"/><Relationship Id="rId7" Type="http://schemas.openxmlformats.org/officeDocument/2006/relationships/image" Target="../media/image119.png"/><Relationship Id="rId2" Type="http://schemas.openxmlformats.org/officeDocument/2006/relationships/image" Target="../media/image114.png"/><Relationship Id="rId1" Type="http://schemas.openxmlformats.org/officeDocument/2006/relationships/slideLayout" Target="../slideLayouts/slideLayout18.xml"/><Relationship Id="rId6" Type="http://schemas.openxmlformats.org/officeDocument/2006/relationships/image" Target="../media/image118.jpeg"/><Relationship Id="rId5" Type="http://schemas.openxmlformats.org/officeDocument/2006/relationships/image" Target="../media/image117.png"/><Relationship Id="rId10" Type="http://schemas.openxmlformats.org/officeDocument/2006/relationships/image" Target="../media/image122.png"/><Relationship Id="rId4" Type="http://schemas.openxmlformats.org/officeDocument/2006/relationships/image" Target="../media/image116.png"/><Relationship Id="rId9" Type="http://schemas.openxmlformats.org/officeDocument/2006/relationships/image" Target="../media/image121.gi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8.xml"/><Relationship Id="rId4" Type="http://schemas.openxmlformats.org/officeDocument/2006/relationships/image" Target="../media/image125.png"/></Relationships>
</file>

<file path=ppt/slides/_rels/slide1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8.xml"/><Relationship Id="rId5" Type="http://schemas.openxmlformats.org/officeDocument/2006/relationships/image" Target="../media/image129.png"/><Relationship Id="rId4" Type="http://schemas.openxmlformats.org/officeDocument/2006/relationships/image" Target="../media/image1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hyperlink" Target="mailto:Akhilesh.kumar@designtechsys.com"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3.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34.png"/><Relationship Id="rId1" Type="http://schemas.openxmlformats.org/officeDocument/2006/relationships/slideLayout" Target="../slideLayouts/slideLayout18.xml"/><Relationship Id="rId5" Type="http://schemas.microsoft.com/office/2007/relationships/hdphoto" Target="../media/hdphoto3.wdp"/><Relationship Id="rId4" Type="http://schemas.openxmlformats.org/officeDocument/2006/relationships/image" Target="../media/image135.png"/></Relationships>
</file>

<file path=ppt/slides/_rels/slide2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6.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8.png"/><Relationship Id="rId1" Type="http://schemas.openxmlformats.org/officeDocument/2006/relationships/slideLayout" Target="../slideLayouts/slideLayout18.xml"/><Relationship Id="rId5" Type="http://schemas.microsoft.com/office/2007/relationships/hdphoto" Target="../media/hdphoto6.wdp"/><Relationship Id="rId4" Type="http://schemas.openxmlformats.org/officeDocument/2006/relationships/image" Target="../media/image139.png"/></Relationships>
</file>

<file path=ppt/slides/_rels/slide2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0.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8" Type="http://schemas.openxmlformats.org/officeDocument/2006/relationships/image" Target="../media/image148.jpg"/><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image" Target="../media/image142.jpg"/><Relationship Id="rId1" Type="http://schemas.openxmlformats.org/officeDocument/2006/relationships/slideLayout" Target="../slideLayouts/slideLayout35.xml"/><Relationship Id="rId6" Type="http://schemas.openxmlformats.org/officeDocument/2006/relationships/image" Target="../media/image146.jpg"/><Relationship Id="rId11" Type="http://schemas.openxmlformats.org/officeDocument/2006/relationships/image" Target="../media/image151.jpg"/><Relationship Id="rId5" Type="http://schemas.openxmlformats.org/officeDocument/2006/relationships/image" Target="../media/image145.png"/><Relationship Id="rId10" Type="http://schemas.openxmlformats.org/officeDocument/2006/relationships/image" Target="../media/image150.jpg"/><Relationship Id="rId4" Type="http://schemas.openxmlformats.org/officeDocument/2006/relationships/image" Target="../media/image144.png"/><Relationship Id="rId9" Type="http://schemas.openxmlformats.org/officeDocument/2006/relationships/image" Target="../media/image14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53.png"/><Relationship Id="rId1" Type="http://schemas.openxmlformats.org/officeDocument/2006/relationships/slideLayout" Target="../slideLayouts/slideLayout18.xml"/><Relationship Id="rId5" Type="http://schemas.openxmlformats.org/officeDocument/2006/relationships/image" Target="../media/image156.png"/><Relationship Id="rId4" Type="http://schemas.openxmlformats.org/officeDocument/2006/relationships/image" Target="../media/image155.png"/></Relationships>
</file>

<file path=ppt/slides/_rels/slide36.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57.png"/><Relationship Id="rId1" Type="http://schemas.openxmlformats.org/officeDocument/2006/relationships/slideLayout" Target="../slideLayouts/slideLayout18.xml"/><Relationship Id="rId5" Type="http://schemas.openxmlformats.org/officeDocument/2006/relationships/image" Target="../media/image159.jpg"/><Relationship Id="rId4" Type="http://schemas.openxmlformats.org/officeDocument/2006/relationships/image" Target="../media/image142.jpg"/></Relationships>
</file>

<file path=ppt/slides/_rels/slide37.xml.rels><?xml version="1.0" encoding="UTF-8" standalone="yes"?>
<Relationships xmlns="http://schemas.openxmlformats.org/package/2006/relationships"><Relationship Id="rId3" Type="http://schemas.microsoft.com/office/2007/relationships/media" Target="../media/media2.mp4"/><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image" Target="../media/image162.png"/><Relationship Id="rId1" Type="http://schemas.openxmlformats.org/officeDocument/2006/relationships/slideLayout" Target="../slideLayouts/slideLayout18.xml"/><Relationship Id="rId6" Type="http://schemas.openxmlformats.org/officeDocument/2006/relationships/image" Target="../media/image166.jpeg"/><Relationship Id="rId5" Type="http://schemas.openxmlformats.org/officeDocument/2006/relationships/image" Target="../media/image165.png"/><Relationship Id="rId4" Type="http://schemas.openxmlformats.org/officeDocument/2006/relationships/image" Target="../media/image164.png"/></Relationships>
</file>

<file path=ppt/slides/_rels/slide4.xml.rels><?xml version="1.0" encoding="UTF-8" standalone="yes"?>
<Relationships xmlns="http://schemas.openxmlformats.org/package/2006/relationships"><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 Type="http://schemas.openxmlformats.org/officeDocument/2006/relationships/image" Target="../media/image24.png"/><Relationship Id="rId21" Type="http://schemas.openxmlformats.org/officeDocument/2006/relationships/image" Target="../media/image42.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33" Type="http://schemas.openxmlformats.org/officeDocument/2006/relationships/image" Target="../media/image54.png"/><Relationship Id="rId2" Type="http://schemas.openxmlformats.org/officeDocument/2006/relationships/image" Target="../media/image23.png"/><Relationship Id="rId16" Type="http://schemas.openxmlformats.org/officeDocument/2006/relationships/image" Target="../media/image37.png"/><Relationship Id="rId20" Type="http://schemas.openxmlformats.org/officeDocument/2006/relationships/image" Target="../media/image41.png"/><Relationship Id="rId29" Type="http://schemas.openxmlformats.org/officeDocument/2006/relationships/image" Target="../media/image50.png"/><Relationship Id="rId1" Type="http://schemas.openxmlformats.org/officeDocument/2006/relationships/slideLayout" Target="../slideLayouts/slideLayout18.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png"/><Relationship Id="rId32" Type="http://schemas.openxmlformats.org/officeDocument/2006/relationships/image" Target="../media/image53.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2.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 Id="rId27" Type="http://schemas.openxmlformats.org/officeDocument/2006/relationships/image" Target="../media/image48.png"/><Relationship Id="rId30" Type="http://schemas.openxmlformats.org/officeDocument/2006/relationships/image" Target="../media/image51.png"/><Relationship Id="rId8" Type="http://schemas.openxmlformats.org/officeDocument/2006/relationships/image" Target="../media/image2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67.png"/><Relationship Id="rId1" Type="http://schemas.openxmlformats.org/officeDocument/2006/relationships/slideLayout" Target="../slideLayouts/slideLayout18.xml"/><Relationship Id="rId5" Type="http://schemas.microsoft.com/office/2007/relationships/hdphoto" Target="../media/hdphoto9.wdp"/><Relationship Id="rId4" Type="http://schemas.openxmlformats.org/officeDocument/2006/relationships/image" Target="../media/image168.png"/></Relationships>
</file>

<file path=ppt/slides/_rels/slide44.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71.png"/><Relationship Id="rId1" Type="http://schemas.openxmlformats.org/officeDocument/2006/relationships/slideLayout" Target="../slideLayouts/slideLayout18.xml"/><Relationship Id="rId5" Type="http://schemas.microsoft.com/office/2007/relationships/hdphoto" Target="../media/hdphoto11.wdp"/><Relationship Id="rId4" Type="http://schemas.openxmlformats.org/officeDocument/2006/relationships/image" Target="../media/image172.png"/></Relationships>
</file>

<file path=ppt/slides/_rels/slide47.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gif"/><Relationship Id="rId1" Type="http://schemas.openxmlformats.org/officeDocument/2006/relationships/slideLayout" Target="../slideLayouts/slideLayout18.xml"/><Relationship Id="rId5" Type="http://schemas.openxmlformats.org/officeDocument/2006/relationships/image" Target="../media/image176.png"/><Relationship Id="rId4" Type="http://schemas.openxmlformats.org/officeDocument/2006/relationships/image" Target="../media/image17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18" Type="http://schemas.openxmlformats.org/officeDocument/2006/relationships/image" Target="../media/image71.png"/><Relationship Id="rId3" Type="http://schemas.openxmlformats.org/officeDocument/2006/relationships/image" Target="../media/image56.png"/><Relationship Id="rId21" Type="http://schemas.openxmlformats.org/officeDocument/2006/relationships/image" Target="../media/image74.png"/><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image" Target="../media/image70.png"/><Relationship Id="rId2" Type="http://schemas.openxmlformats.org/officeDocument/2006/relationships/image" Target="../media/image55.png"/><Relationship Id="rId16" Type="http://schemas.openxmlformats.org/officeDocument/2006/relationships/image" Target="../media/image69.png"/><Relationship Id="rId20" Type="http://schemas.openxmlformats.org/officeDocument/2006/relationships/image" Target="../media/image73.png"/><Relationship Id="rId1" Type="http://schemas.openxmlformats.org/officeDocument/2006/relationships/slideLayout" Target="../slideLayouts/slideLayout18.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68.png"/><Relationship Id="rId10" Type="http://schemas.openxmlformats.org/officeDocument/2006/relationships/image" Target="../media/image63.png"/><Relationship Id="rId19" Type="http://schemas.openxmlformats.org/officeDocument/2006/relationships/image" Target="../media/image72.png"/><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 Id="rId22" Type="http://schemas.openxmlformats.org/officeDocument/2006/relationships/image" Target="../media/image75.png"/></Relationships>
</file>

<file path=ppt/slides/_rels/slide6.xml.rels><?xml version="1.0" encoding="UTF-8" standalone="yes"?>
<Relationships xmlns="http://schemas.openxmlformats.org/package/2006/relationships"><Relationship Id="rId8" Type="http://schemas.openxmlformats.org/officeDocument/2006/relationships/image" Target="../media/image82.jpeg"/><Relationship Id="rId13" Type="http://schemas.openxmlformats.org/officeDocument/2006/relationships/image" Target="../media/image87.png"/><Relationship Id="rId18" Type="http://schemas.openxmlformats.org/officeDocument/2006/relationships/image" Target="../media/image92.png"/><Relationship Id="rId3" Type="http://schemas.openxmlformats.org/officeDocument/2006/relationships/image" Target="../media/image77.png"/><Relationship Id="rId21" Type="http://schemas.openxmlformats.org/officeDocument/2006/relationships/image" Target="../media/image95.png"/><Relationship Id="rId7" Type="http://schemas.openxmlformats.org/officeDocument/2006/relationships/image" Target="../media/image81.png"/><Relationship Id="rId12" Type="http://schemas.openxmlformats.org/officeDocument/2006/relationships/image" Target="../media/image86.png"/><Relationship Id="rId17" Type="http://schemas.openxmlformats.org/officeDocument/2006/relationships/image" Target="../media/image91.png"/><Relationship Id="rId2" Type="http://schemas.openxmlformats.org/officeDocument/2006/relationships/image" Target="../media/image76.png"/><Relationship Id="rId16" Type="http://schemas.openxmlformats.org/officeDocument/2006/relationships/image" Target="../media/image90.png"/><Relationship Id="rId20" Type="http://schemas.openxmlformats.org/officeDocument/2006/relationships/image" Target="../media/image94.png"/><Relationship Id="rId1" Type="http://schemas.openxmlformats.org/officeDocument/2006/relationships/slideLayout" Target="../slideLayouts/slideLayout18.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5" Type="http://schemas.openxmlformats.org/officeDocument/2006/relationships/image" Target="../media/image89.png"/><Relationship Id="rId10" Type="http://schemas.openxmlformats.org/officeDocument/2006/relationships/image" Target="../media/image84.png"/><Relationship Id="rId19" Type="http://schemas.openxmlformats.org/officeDocument/2006/relationships/image" Target="../media/image93.png"/><Relationship Id="rId4" Type="http://schemas.openxmlformats.org/officeDocument/2006/relationships/image" Target="../media/image78.png"/><Relationship Id="rId9" Type="http://schemas.openxmlformats.org/officeDocument/2006/relationships/image" Target="../media/image83.png"/><Relationship Id="rId14" Type="http://schemas.openxmlformats.org/officeDocument/2006/relationships/image" Target="../media/image88.png"/><Relationship Id="rId22" Type="http://schemas.openxmlformats.org/officeDocument/2006/relationships/image" Target="../media/image96.png"/></Relationships>
</file>

<file path=ppt/slides/_rels/slide7.xml.rels><?xml version="1.0" encoding="UTF-8" standalone="yes"?>
<Relationships xmlns="http://schemas.openxmlformats.org/package/2006/relationships"><Relationship Id="rId8" Type="http://schemas.openxmlformats.org/officeDocument/2006/relationships/image" Target="../media/image103.png"/><Relationship Id="rId13" Type="http://schemas.openxmlformats.org/officeDocument/2006/relationships/image" Target="../media/image108.png"/><Relationship Id="rId3" Type="http://schemas.openxmlformats.org/officeDocument/2006/relationships/image" Target="../media/image98.png"/><Relationship Id="rId7" Type="http://schemas.openxmlformats.org/officeDocument/2006/relationships/image" Target="../media/image102.png"/><Relationship Id="rId12" Type="http://schemas.openxmlformats.org/officeDocument/2006/relationships/image" Target="../media/image107.png"/><Relationship Id="rId2" Type="http://schemas.openxmlformats.org/officeDocument/2006/relationships/image" Target="../media/image97.png"/><Relationship Id="rId1" Type="http://schemas.openxmlformats.org/officeDocument/2006/relationships/slideLayout" Target="../slideLayouts/slideLayout18.xml"/><Relationship Id="rId6" Type="http://schemas.openxmlformats.org/officeDocument/2006/relationships/image" Target="../media/image101.png"/><Relationship Id="rId11" Type="http://schemas.openxmlformats.org/officeDocument/2006/relationships/image" Target="../media/image106.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 Id="rId14" Type="http://schemas.openxmlformats.org/officeDocument/2006/relationships/image" Target="../media/image109.png"/></Relationships>
</file>

<file path=ppt/slides/_rels/slide8.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hyperlink" Target="https://in.mathworks.com/company/user_stories/centers-for-disease-control-and-prevention-automates-poliovirus-sequencing-and-tracking.html"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hyperlink" Target="https://in.mathworks.com/company/user_stories/pfizer-uses-model-based-drug-development-to-help-reduce-phase-ii-attrition-rate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pPr defTabSz="600207"/>
            <a:r>
              <a:rPr lang="en-IN" smtClean="0">
                <a:solidFill>
                  <a:srgbClr val="4B4B4D"/>
                </a:solidFill>
              </a:rPr>
              <a:t>© 2018. DesignTech Systems | Confidential | All rights reserved.</a:t>
            </a:r>
            <a:endParaRPr lang="en-IN" dirty="0">
              <a:solidFill>
                <a:srgbClr val="4B4B4D"/>
              </a:solidFill>
            </a:endParaRP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solidFill>
                  <a:srgbClr val="4B4B4D"/>
                </a:solidFill>
              </a:rPr>
              <a:pPr defTabSz="600207"/>
              <a:t>1</a:t>
            </a:fld>
            <a:endParaRPr lang="en-IN" dirty="0">
              <a:solidFill>
                <a:srgbClr val="4B4B4D"/>
              </a:solidFill>
            </a:endParaRPr>
          </a:p>
        </p:txBody>
      </p:sp>
      <p:sp>
        <p:nvSpPr>
          <p:cNvPr id="9" name="TextBox 8"/>
          <p:cNvSpPr txBox="1"/>
          <p:nvPr/>
        </p:nvSpPr>
        <p:spPr>
          <a:xfrm>
            <a:off x="757237" y="1943102"/>
            <a:ext cx="8715375" cy="3108543"/>
          </a:xfrm>
          <a:prstGeom prst="rect">
            <a:avLst/>
          </a:prstGeom>
          <a:noFill/>
        </p:spPr>
        <p:txBody>
          <a:bodyPr wrap="square" rtlCol="0">
            <a:spAutoFit/>
          </a:bodyPr>
          <a:lstStyle/>
          <a:p>
            <a:pPr marL="457200" indent="-457200">
              <a:buClr>
                <a:schemeClr val="accent1"/>
              </a:buClr>
              <a:buFont typeface="Wingdings" panose="05000000000000000000" pitchFamily="2" charset="2"/>
              <a:buChar char="Ø"/>
            </a:pPr>
            <a:r>
              <a:rPr lang="en-IN" sz="2800" dirty="0"/>
              <a:t>Keep mute your mic during </a:t>
            </a:r>
            <a:r>
              <a:rPr lang="en-IN" sz="2800" dirty="0" smtClean="0"/>
              <a:t>session</a:t>
            </a:r>
          </a:p>
          <a:p>
            <a:pPr marL="457200" indent="-457200">
              <a:buClr>
                <a:schemeClr val="accent1"/>
              </a:buClr>
              <a:buFont typeface="Wingdings" panose="05000000000000000000" pitchFamily="2" charset="2"/>
              <a:buChar char="Ø"/>
            </a:pPr>
            <a:endParaRPr lang="en-IN" sz="2800" dirty="0" smtClean="0"/>
          </a:p>
          <a:p>
            <a:pPr marL="457200" indent="-457200">
              <a:buClr>
                <a:schemeClr val="accent1"/>
              </a:buClr>
              <a:buFont typeface="Wingdings" panose="05000000000000000000" pitchFamily="2" charset="2"/>
              <a:buChar char="Ø"/>
            </a:pPr>
            <a:r>
              <a:rPr lang="en-IN" sz="2800" dirty="0" smtClean="0"/>
              <a:t>If </a:t>
            </a:r>
            <a:r>
              <a:rPr lang="en-IN" sz="2800" dirty="0"/>
              <a:t>someone has </a:t>
            </a:r>
            <a:r>
              <a:rPr lang="en-IN" sz="2800" dirty="0" smtClean="0"/>
              <a:t>query during session, </a:t>
            </a:r>
            <a:r>
              <a:rPr lang="en-IN" sz="2800" dirty="0"/>
              <a:t>kindly write in chat box, I will answer after session or during </a:t>
            </a:r>
            <a:r>
              <a:rPr lang="en-IN" sz="2800" dirty="0" smtClean="0"/>
              <a:t>session</a:t>
            </a:r>
          </a:p>
          <a:p>
            <a:pPr marL="457200" indent="-457200">
              <a:buClr>
                <a:schemeClr val="accent1"/>
              </a:buClr>
              <a:buFont typeface="Wingdings" panose="05000000000000000000" pitchFamily="2" charset="2"/>
              <a:buChar char="Ø"/>
            </a:pPr>
            <a:endParaRPr lang="en-IN" sz="2800" dirty="0"/>
          </a:p>
          <a:p>
            <a:pPr marL="457200" indent="-457200">
              <a:buClr>
                <a:schemeClr val="accent1"/>
              </a:buClr>
              <a:buFont typeface="Wingdings" panose="05000000000000000000" pitchFamily="2" charset="2"/>
              <a:buChar char="Ø"/>
            </a:pPr>
            <a:r>
              <a:rPr lang="en-IN" sz="2800" dirty="0" smtClean="0"/>
              <a:t>We will start session at 11:30 am</a:t>
            </a:r>
          </a:p>
          <a:p>
            <a:pPr>
              <a:buClr>
                <a:schemeClr val="accent1"/>
              </a:buClr>
            </a:pPr>
            <a:endParaRPr lang="en-IN" sz="2800" dirty="0"/>
          </a:p>
        </p:txBody>
      </p:sp>
    </p:spTree>
    <p:extLst>
      <p:ext uri="{BB962C8B-B14F-4D97-AF65-F5344CB8AC3E}">
        <p14:creationId xmlns:p14="http://schemas.microsoft.com/office/powerpoint/2010/main" val="1044306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What is Data Analytics with AI?</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10</a:t>
            </a:fld>
            <a:endParaRPr lang="en-IN" dirty="0"/>
          </a:p>
        </p:txBody>
      </p:sp>
      <p:sp>
        <p:nvSpPr>
          <p:cNvPr id="15" name="Rectangle 14"/>
          <p:cNvSpPr/>
          <p:nvPr/>
        </p:nvSpPr>
        <p:spPr>
          <a:xfrm>
            <a:off x="443863" y="3272010"/>
            <a:ext cx="1599247" cy="828675"/>
          </a:xfrm>
          <a:prstGeom prst="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r>
              <a:rPr lang="en-IN" b="1" dirty="0" smtClean="0"/>
              <a:t>Data</a:t>
            </a:r>
            <a:endParaRPr lang="en-IN" b="1" dirty="0"/>
          </a:p>
        </p:txBody>
      </p:sp>
      <p:sp>
        <p:nvSpPr>
          <p:cNvPr id="16" name="Rectangle 15"/>
          <p:cNvSpPr/>
          <p:nvPr/>
        </p:nvSpPr>
        <p:spPr>
          <a:xfrm>
            <a:off x="9102091" y="3267188"/>
            <a:ext cx="1599247" cy="828675"/>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en-IN" b="1" dirty="0" smtClean="0"/>
              <a:t>Decisions</a:t>
            </a:r>
            <a:endParaRPr lang="en-IN" b="1" dirty="0"/>
          </a:p>
        </p:txBody>
      </p:sp>
      <p:sp>
        <p:nvSpPr>
          <p:cNvPr id="19" name="Right Arrow 18"/>
          <p:cNvSpPr/>
          <p:nvPr/>
        </p:nvSpPr>
        <p:spPr>
          <a:xfrm>
            <a:off x="2443638" y="3524448"/>
            <a:ext cx="6257925" cy="3141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20" name="Picture 19"/>
          <p:cNvPicPr>
            <a:picLocks noChangeAspect="1"/>
          </p:cNvPicPr>
          <p:nvPr/>
        </p:nvPicPr>
        <p:blipFill>
          <a:blip r:embed="rId2"/>
          <a:stretch>
            <a:fillRect/>
          </a:stretch>
        </p:blipFill>
        <p:spPr>
          <a:xfrm>
            <a:off x="4432889" y="1224161"/>
            <a:ext cx="1696098" cy="2300287"/>
          </a:xfrm>
          <a:prstGeom prst="rect">
            <a:avLst/>
          </a:prstGeom>
        </p:spPr>
      </p:pic>
    </p:spTree>
    <p:extLst>
      <p:ext uri="{BB962C8B-B14F-4D97-AF65-F5344CB8AC3E}">
        <p14:creationId xmlns:p14="http://schemas.microsoft.com/office/powerpoint/2010/main" val="427032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What is Data Analytics with AI?</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11</a:t>
            </a:fld>
            <a:endParaRPr lang="en-IN" dirty="0"/>
          </a:p>
        </p:txBody>
      </p:sp>
      <p:sp>
        <p:nvSpPr>
          <p:cNvPr id="15" name="Rectangle 14"/>
          <p:cNvSpPr/>
          <p:nvPr/>
        </p:nvSpPr>
        <p:spPr>
          <a:xfrm>
            <a:off x="443863" y="3272010"/>
            <a:ext cx="1599247" cy="828675"/>
          </a:xfrm>
          <a:prstGeom prst="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r>
              <a:rPr lang="en-IN" b="1" dirty="0" smtClean="0"/>
              <a:t>Data</a:t>
            </a:r>
            <a:endParaRPr lang="en-IN" b="1" dirty="0"/>
          </a:p>
        </p:txBody>
      </p:sp>
      <p:sp>
        <p:nvSpPr>
          <p:cNvPr id="16" name="Rectangle 15"/>
          <p:cNvSpPr/>
          <p:nvPr/>
        </p:nvSpPr>
        <p:spPr>
          <a:xfrm>
            <a:off x="9102091" y="3267188"/>
            <a:ext cx="1599247" cy="828675"/>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en-IN" b="1" dirty="0" smtClean="0"/>
              <a:t>Decisions</a:t>
            </a:r>
            <a:endParaRPr lang="en-IN" b="1" dirty="0"/>
          </a:p>
        </p:txBody>
      </p:sp>
      <p:sp>
        <p:nvSpPr>
          <p:cNvPr id="19" name="Right Arrow 18"/>
          <p:cNvSpPr/>
          <p:nvPr/>
        </p:nvSpPr>
        <p:spPr>
          <a:xfrm>
            <a:off x="2443638" y="3524448"/>
            <a:ext cx="6257925" cy="3141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3" name="Picture 2"/>
          <p:cNvPicPr>
            <a:picLocks noChangeAspect="1"/>
          </p:cNvPicPr>
          <p:nvPr/>
        </p:nvPicPr>
        <p:blipFill>
          <a:blip r:embed="rId2"/>
          <a:stretch>
            <a:fillRect/>
          </a:stretch>
        </p:blipFill>
        <p:spPr>
          <a:xfrm>
            <a:off x="4894261" y="1314649"/>
            <a:ext cx="1600977" cy="2209799"/>
          </a:xfrm>
          <a:prstGeom prst="rect">
            <a:avLst/>
          </a:prstGeom>
        </p:spPr>
      </p:pic>
    </p:spTree>
    <p:extLst>
      <p:ext uri="{BB962C8B-B14F-4D97-AF65-F5344CB8AC3E}">
        <p14:creationId xmlns:p14="http://schemas.microsoft.com/office/powerpoint/2010/main" val="2791056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What is Data Analytics with AI?</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12</a:t>
            </a:fld>
            <a:endParaRPr lang="en-IN" dirty="0"/>
          </a:p>
        </p:txBody>
      </p:sp>
      <p:sp>
        <p:nvSpPr>
          <p:cNvPr id="7" name="Pentagon 6"/>
          <p:cNvSpPr/>
          <p:nvPr/>
        </p:nvSpPr>
        <p:spPr>
          <a:xfrm>
            <a:off x="3128962" y="1171576"/>
            <a:ext cx="2886076" cy="10715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Descriptive</a:t>
            </a:r>
            <a:endParaRPr lang="en-IN" b="1" dirty="0"/>
          </a:p>
        </p:txBody>
      </p:sp>
      <p:sp>
        <p:nvSpPr>
          <p:cNvPr id="8" name="Chevron 7"/>
          <p:cNvSpPr/>
          <p:nvPr/>
        </p:nvSpPr>
        <p:spPr>
          <a:xfrm>
            <a:off x="5357813" y="1140676"/>
            <a:ext cx="3000374" cy="1171575"/>
          </a:xfrm>
          <a:prstGeom prst="chevr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IN" b="1" dirty="0" smtClean="0">
                <a:solidFill>
                  <a:schemeClr val="tx1"/>
                </a:solidFill>
              </a:rPr>
              <a:t>What happened</a:t>
            </a:r>
            <a:endParaRPr lang="en-IN" b="1" dirty="0">
              <a:solidFill>
                <a:schemeClr val="tx1"/>
              </a:solidFill>
            </a:endParaRPr>
          </a:p>
        </p:txBody>
      </p:sp>
      <p:sp>
        <p:nvSpPr>
          <p:cNvPr id="9" name="Pentagon 8"/>
          <p:cNvSpPr/>
          <p:nvPr/>
        </p:nvSpPr>
        <p:spPr>
          <a:xfrm>
            <a:off x="3100387" y="2481378"/>
            <a:ext cx="2886076" cy="10715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Diagnostics</a:t>
            </a:r>
            <a:endParaRPr lang="en-IN" b="1" dirty="0"/>
          </a:p>
        </p:txBody>
      </p:sp>
      <p:sp>
        <p:nvSpPr>
          <p:cNvPr id="10" name="Chevron 9"/>
          <p:cNvSpPr/>
          <p:nvPr/>
        </p:nvSpPr>
        <p:spPr>
          <a:xfrm>
            <a:off x="5357813" y="2405121"/>
            <a:ext cx="3000374" cy="1171575"/>
          </a:xfrm>
          <a:prstGeom prst="chevr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IN" b="1" dirty="0" smtClean="0">
                <a:solidFill>
                  <a:schemeClr val="tx1"/>
                </a:solidFill>
              </a:rPr>
              <a:t>Why did it happen?</a:t>
            </a:r>
            <a:endParaRPr lang="en-IN" b="1" dirty="0">
              <a:solidFill>
                <a:schemeClr val="tx1"/>
              </a:solidFill>
            </a:endParaRPr>
          </a:p>
        </p:txBody>
      </p:sp>
      <p:sp>
        <p:nvSpPr>
          <p:cNvPr id="11" name="Pentagon 10"/>
          <p:cNvSpPr/>
          <p:nvPr/>
        </p:nvSpPr>
        <p:spPr>
          <a:xfrm>
            <a:off x="3128962" y="3722067"/>
            <a:ext cx="2886076" cy="10715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Predictive </a:t>
            </a:r>
            <a:endParaRPr lang="en-IN" b="1" dirty="0"/>
          </a:p>
        </p:txBody>
      </p:sp>
      <p:sp>
        <p:nvSpPr>
          <p:cNvPr id="12" name="Chevron 11"/>
          <p:cNvSpPr/>
          <p:nvPr/>
        </p:nvSpPr>
        <p:spPr>
          <a:xfrm>
            <a:off x="5429250" y="3686348"/>
            <a:ext cx="3000374" cy="1171575"/>
          </a:xfrm>
          <a:prstGeom prst="chevr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IN" b="1" dirty="0" smtClean="0">
                <a:solidFill>
                  <a:schemeClr val="tx1"/>
                </a:solidFill>
              </a:rPr>
              <a:t>What will happen?</a:t>
            </a:r>
            <a:endParaRPr lang="en-IN" b="1" dirty="0">
              <a:solidFill>
                <a:schemeClr val="tx1"/>
              </a:solidFill>
            </a:endParaRPr>
          </a:p>
        </p:txBody>
      </p:sp>
      <p:sp>
        <p:nvSpPr>
          <p:cNvPr id="13" name="Pentagon 12"/>
          <p:cNvSpPr/>
          <p:nvPr/>
        </p:nvSpPr>
        <p:spPr>
          <a:xfrm>
            <a:off x="3128962" y="5027050"/>
            <a:ext cx="2886076" cy="1071562"/>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b="1" dirty="0" smtClean="0"/>
              <a:t>Prescriptive</a:t>
            </a:r>
            <a:endParaRPr lang="en-IN" b="1" dirty="0"/>
          </a:p>
        </p:txBody>
      </p:sp>
      <p:sp>
        <p:nvSpPr>
          <p:cNvPr id="14" name="Chevron 13"/>
          <p:cNvSpPr/>
          <p:nvPr/>
        </p:nvSpPr>
        <p:spPr>
          <a:xfrm>
            <a:off x="5429250" y="4977043"/>
            <a:ext cx="3000374" cy="1171575"/>
          </a:xfrm>
          <a:prstGeom prst="chevr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IN" b="1" dirty="0" smtClean="0">
                <a:solidFill>
                  <a:schemeClr val="tx1"/>
                </a:solidFill>
              </a:rPr>
              <a:t>What should be done?</a:t>
            </a:r>
            <a:endParaRPr lang="en-IN" b="1" dirty="0">
              <a:solidFill>
                <a:schemeClr val="tx1"/>
              </a:solidFill>
            </a:endParaRPr>
          </a:p>
        </p:txBody>
      </p:sp>
      <p:sp>
        <p:nvSpPr>
          <p:cNvPr id="15" name="Rectangle 14"/>
          <p:cNvSpPr/>
          <p:nvPr/>
        </p:nvSpPr>
        <p:spPr>
          <a:xfrm>
            <a:off x="443863" y="3272010"/>
            <a:ext cx="1599247" cy="828675"/>
          </a:xfrm>
          <a:prstGeom prst="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r>
              <a:rPr lang="en-IN" b="1" dirty="0" smtClean="0"/>
              <a:t>Data</a:t>
            </a:r>
            <a:endParaRPr lang="en-IN" b="1" dirty="0"/>
          </a:p>
        </p:txBody>
      </p:sp>
      <p:sp>
        <p:nvSpPr>
          <p:cNvPr id="16" name="Rectangle 15"/>
          <p:cNvSpPr/>
          <p:nvPr/>
        </p:nvSpPr>
        <p:spPr>
          <a:xfrm>
            <a:off x="9102091" y="3267188"/>
            <a:ext cx="1599247" cy="828675"/>
          </a:xfrm>
          <a:prstGeom prst="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ctr"/>
            <a:r>
              <a:rPr lang="en-IN" b="1" dirty="0" smtClean="0"/>
              <a:t>Decisions</a:t>
            </a:r>
            <a:endParaRPr lang="en-IN" b="1" dirty="0"/>
          </a:p>
        </p:txBody>
      </p:sp>
      <p:sp>
        <p:nvSpPr>
          <p:cNvPr id="17" name="Right Arrow 16"/>
          <p:cNvSpPr/>
          <p:nvPr/>
        </p:nvSpPr>
        <p:spPr>
          <a:xfrm>
            <a:off x="2264567" y="3576696"/>
            <a:ext cx="571500" cy="266641"/>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Right Arrow 17"/>
          <p:cNvSpPr/>
          <p:nvPr/>
        </p:nvSpPr>
        <p:spPr>
          <a:xfrm>
            <a:off x="8315326" y="3548206"/>
            <a:ext cx="571500" cy="266641"/>
          </a:xfrm>
          <a:prstGeom prst="rightArrow">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95193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Machine Learning Applications</a:t>
            </a:r>
          </a:p>
        </p:txBody>
      </p:sp>
      <p:grpSp>
        <p:nvGrpSpPr>
          <p:cNvPr id="6" name="Group 5"/>
          <p:cNvGrpSpPr/>
          <p:nvPr/>
        </p:nvGrpSpPr>
        <p:grpSpPr>
          <a:xfrm>
            <a:off x="380900" y="1027694"/>
            <a:ext cx="11285400" cy="1748856"/>
            <a:chOff x="376843" y="1124837"/>
            <a:chExt cx="11291280" cy="1749768"/>
          </a:xfrm>
        </p:grpSpPr>
        <p:sp>
          <p:nvSpPr>
            <p:cNvPr id="7" name="Rectangle 6"/>
            <p:cNvSpPr/>
            <p:nvPr/>
          </p:nvSpPr>
          <p:spPr>
            <a:xfrm>
              <a:off x="9034350" y="1729345"/>
              <a:ext cx="2633773" cy="646331"/>
            </a:xfrm>
            <a:prstGeom prst="rect">
              <a:avLst/>
            </a:prstGeom>
            <a:solidFill>
              <a:schemeClr val="accent1"/>
            </a:solidFill>
            <a:ln>
              <a:solidFill>
                <a:schemeClr val="accent1"/>
              </a:solidFill>
            </a:ln>
          </p:spPr>
          <p:txBody>
            <a:bodyPr wrap="square">
              <a:spAutoFit/>
            </a:bodyPr>
            <a:lstStyle/>
            <a:p>
              <a:pPr marL="0" lvl="1" defTabSz="666350">
                <a:lnSpc>
                  <a:spcPct val="90000"/>
                </a:lnSpc>
                <a:spcBef>
                  <a:spcPct val="0"/>
                </a:spcBef>
                <a:spcAft>
                  <a:spcPct val="15000"/>
                </a:spcAft>
              </a:pPr>
              <a:r>
                <a:rPr lang="en-US" sz="1998" i="1" dirty="0">
                  <a:solidFill>
                    <a:schemeClr val="bg1"/>
                  </a:solidFill>
                </a:rPr>
                <a:t>learn complex non-linear relationships</a:t>
              </a:r>
            </a:p>
          </p:txBody>
        </p:sp>
        <p:grpSp>
          <p:nvGrpSpPr>
            <p:cNvPr id="8" name="Group 7"/>
            <p:cNvGrpSpPr/>
            <p:nvPr/>
          </p:nvGrpSpPr>
          <p:grpSpPr>
            <a:xfrm>
              <a:off x="376843" y="1124837"/>
              <a:ext cx="8340438" cy="1749768"/>
              <a:chOff x="376843" y="1124837"/>
              <a:chExt cx="8340438" cy="1749768"/>
            </a:xfrm>
          </p:grpSpPr>
          <p:sp>
            <p:nvSpPr>
              <p:cNvPr id="9" name="Freeform 8"/>
              <p:cNvSpPr/>
              <p:nvPr/>
            </p:nvSpPr>
            <p:spPr>
              <a:xfrm>
                <a:off x="376843" y="1304011"/>
                <a:ext cx="8340438" cy="1570594"/>
              </a:xfrm>
              <a:custGeom>
                <a:avLst/>
                <a:gdLst>
                  <a:gd name="connsiteX0" fmla="*/ 0 w 11202785"/>
                  <a:gd name="connsiteY0" fmla="*/ 0 h 850500"/>
                  <a:gd name="connsiteX1" fmla="*/ 11202785 w 11202785"/>
                  <a:gd name="connsiteY1" fmla="*/ 0 h 850500"/>
                  <a:gd name="connsiteX2" fmla="*/ 11202785 w 11202785"/>
                  <a:gd name="connsiteY2" fmla="*/ 850500 h 850500"/>
                  <a:gd name="connsiteX3" fmla="*/ 0 w 11202785"/>
                  <a:gd name="connsiteY3" fmla="*/ 850500 h 850500"/>
                  <a:gd name="connsiteX4" fmla="*/ 0 w 11202785"/>
                  <a:gd name="connsiteY4" fmla="*/ 0 h 85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785" h="850500">
                    <a:moveTo>
                      <a:pt x="0" y="0"/>
                    </a:moveTo>
                    <a:lnTo>
                      <a:pt x="11202785" y="0"/>
                    </a:lnTo>
                    <a:lnTo>
                      <a:pt x="11202785" y="850500"/>
                    </a:lnTo>
                    <a:lnTo>
                      <a:pt x="0" y="8505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9009" tIns="312258" rIns="869009" bIns="106624" numCol="1" spcCol="1270" anchor="t" anchorCtr="0">
                <a:noAutofit/>
              </a:bodyPr>
              <a:lstStyle/>
              <a:p>
                <a:pPr marL="114232" lvl="1" indent="-114232" defTabSz="666350">
                  <a:lnSpc>
                    <a:spcPct val="90000"/>
                  </a:lnSpc>
                  <a:spcBef>
                    <a:spcPct val="0"/>
                  </a:spcBef>
                  <a:spcAft>
                    <a:spcPct val="15000"/>
                  </a:spcAft>
                  <a:buChar char="•"/>
                </a:pPr>
                <a:endParaRPr lang="en-US" sz="1500" dirty="0"/>
              </a:p>
            </p:txBody>
          </p:sp>
          <p:sp>
            <p:nvSpPr>
              <p:cNvPr id="10" name="Freeform 9"/>
              <p:cNvSpPr/>
              <p:nvPr/>
            </p:nvSpPr>
            <p:spPr>
              <a:xfrm>
                <a:off x="738861" y="1124837"/>
                <a:ext cx="7231659" cy="369676"/>
              </a:xfrm>
              <a:custGeom>
                <a:avLst/>
                <a:gdLst>
                  <a:gd name="connsiteX0" fmla="*/ 0 w 7841949"/>
                  <a:gd name="connsiteY0" fmla="*/ 73801 h 442800"/>
                  <a:gd name="connsiteX1" fmla="*/ 73801 w 7841949"/>
                  <a:gd name="connsiteY1" fmla="*/ 0 h 442800"/>
                  <a:gd name="connsiteX2" fmla="*/ 7768148 w 7841949"/>
                  <a:gd name="connsiteY2" fmla="*/ 0 h 442800"/>
                  <a:gd name="connsiteX3" fmla="*/ 7841949 w 7841949"/>
                  <a:gd name="connsiteY3" fmla="*/ 73801 h 442800"/>
                  <a:gd name="connsiteX4" fmla="*/ 7841949 w 7841949"/>
                  <a:gd name="connsiteY4" fmla="*/ 368999 h 442800"/>
                  <a:gd name="connsiteX5" fmla="*/ 7768148 w 7841949"/>
                  <a:gd name="connsiteY5" fmla="*/ 442800 h 442800"/>
                  <a:gd name="connsiteX6" fmla="*/ 73801 w 7841949"/>
                  <a:gd name="connsiteY6" fmla="*/ 442800 h 442800"/>
                  <a:gd name="connsiteX7" fmla="*/ 0 w 7841949"/>
                  <a:gd name="connsiteY7" fmla="*/ 368999 h 442800"/>
                  <a:gd name="connsiteX8" fmla="*/ 0 w 7841949"/>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1949" h="442800">
                    <a:moveTo>
                      <a:pt x="0" y="73801"/>
                    </a:moveTo>
                    <a:cubicBezTo>
                      <a:pt x="0" y="33042"/>
                      <a:pt x="33042" y="0"/>
                      <a:pt x="73801" y="0"/>
                    </a:cubicBezTo>
                    <a:lnTo>
                      <a:pt x="7768148" y="0"/>
                    </a:lnTo>
                    <a:cubicBezTo>
                      <a:pt x="7808907" y="0"/>
                      <a:pt x="7841949" y="33042"/>
                      <a:pt x="7841949" y="73801"/>
                    </a:cubicBezTo>
                    <a:lnTo>
                      <a:pt x="7841949" y="368999"/>
                    </a:lnTo>
                    <a:cubicBezTo>
                      <a:pt x="7841949" y="409758"/>
                      <a:pt x="7808907" y="442800"/>
                      <a:pt x="7768148" y="442800"/>
                    </a:cubicBezTo>
                    <a:lnTo>
                      <a:pt x="73801" y="442800"/>
                    </a:lnTo>
                    <a:cubicBezTo>
                      <a:pt x="33042" y="442800"/>
                      <a:pt x="0" y="409758"/>
                      <a:pt x="0" y="368999"/>
                    </a:cubicBezTo>
                    <a:lnTo>
                      <a:pt x="0" y="73801"/>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7857" tIns="21604" rIns="317857" bIns="21604" numCol="1" spcCol="1270" anchor="ctr" anchorCtr="0">
                <a:noAutofit/>
              </a:bodyPr>
              <a:lstStyle/>
              <a:p>
                <a:pPr defTabSz="666350">
                  <a:lnSpc>
                    <a:spcPct val="90000"/>
                  </a:lnSpc>
                  <a:spcBef>
                    <a:spcPct val="0"/>
                  </a:spcBef>
                  <a:spcAft>
                    <a:spcPct val="35000"/>
                  </a:spcAft>
                </a:pPr>
                <a:r>
                  <a:rPr lang="en-US" sz="1500" dirty="0"/>
                  <a:t>Solution is too complex for hand written rules or equations</a:t>
                </a:r>
              </a:p>
            </p:txBody>
          </p:sp>
        </p:grpSp>
      </p:grpSp>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8439" y="1526249"/>
            <a:ext cx="1417294" cy="931870"/>
          </a:xfrm>
          <a:prstGeom prst="rect">
            <a:avLst/>
          </a:prstGeom>
          <a:ln>
            <a:solidFill>
              <a:schemeClr val="tx1"/>
            </a:solidFill>
          </a:ln>
          <a:effectLst>
            <a:outerShdw blurRad="292100" dist="139700" dir="2700000" sx="96000" sy="96000" algn="tl" rotWithShape="0">
              <a:srgbClr val="333333">
                <a:alpha val="65000"/>
              </a:srgbClr>
            </a:outerShdw>
          </a:effectLst>
        </p:spPr>
      </p:pic>
      <p:pic>
        <p:nvPicPr>
          <p:cNvPr id="12" name="Picture 6" descr="https://www.mathworks.com/help/examples/vision_product/videotrafficgmm_04.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600" t="7396" r="11714" b="14538"/>
          <a:stretch/>
        </p:blipFill>
        <p:spPr bwMode="auto">
          <a:xfrm>
            <a:off x="3637333" y="1526250"/>
            <a:ext cx="1438685" cy="937095"/>
          </a:xfrm>
          <a:prstGeom prst="rect">
            <a:avLst/>
          </a:prstGeom>
          <a:ln>
            <a:solidFill>
              <a:schemeClr val="tx1"/>
            </a:solidFill>
          </a:ln>
          <a:effectLst>
            <a:outerShdw blurRad="292100" dist="139700" dir="2700000" sx="96000" sy="96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nvGrpSpPr>
          <p:cNvPr id="13" name="Group 12"/>
          <p:cNvGrpSpPr/>
          <p:nvPr/>
        </p:nvGrpSpPr>
        <p:grpSpPr>
          <a:xfrm>
            <a:off x="1266758" y="1520022"/>
            <a:ext cx="1422303" cy="938941"/>
            <a:chOff x="1652713" y="1845746"/>
            <a:chExt cx="1423044" cy="939431"/>
          </a:xfrm>
        </p:grpSpPr>
        <p:sp>
          <p:nvSpPr>
            <p:cNvPr id="14" name="Rectangle 13"/>
            <p:cNvSpPr/>
            <p:nvPr/>
          </p:nvSpPr>
          <p:spPr>
            <a:xfrm>
              <a:off x="1652713" y="1845746"/>
              <a:ext cx="1420661" cy="939431"/>
            </a:xfrm>
            <a:prstGeom prst="rect">
              <a:avLst/>
            </a:prstGeom>
            <a:solidFill>
              <a:schemeClr val="bg1"/>
            </a:solidFill>
            <a:ln w="3175">
              <a:solidFill>
                <a:schemeClr val="tx1"/>
              </a:solidFill>
            </a:ln>
            <a:effectLst>
              <a:outerShdw blurRad="292100" dist="139700" dir="2700000" sx="96000" sy="96000" algn="tl" rotWithShape="0">
                <a:srgbClr val="333333">
                  <a:alpha val="6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18" b="1" dirty="0">
                <a:latin typeface="Arial" pitchFamily="34" charset="0"/>
                <a:cs typeface="Arial" pitchFamily="34" charset="0"/>
              </a:endParaRPr>
            </a:p>
          </p:txBody>
        </p:sp>
        <p:pic>
          <p:nvPicPr>
            <p:cNvPr id="15" name="Picture 14"/>
            <p:cNvPicPr>
              <a:picLocks noChangeAspect="1"/>
            </p:cNvPicPr>
            <p:nvPr/>
          </p:nvPicPr>
          <p:blipFill rotWithShape="1">
            <a:blip r:embed="rId4"/>
            <a:srcRect r="2544"/>
            <a:stretch/>
          </p:blipFill>
          <p:spPr>
            <a:xfrm>
              <a:off x="1655097" y="1846312"/>
              <a:ext cx="1420660" cy="938865"/>
            </a:xfrm>
            <a:prstGeom prst="rect">
              <a:avLst/>
            </a:prstGeom>
            <a:ln>
              <a:solidFill>
                <a:schemeClr val="bg1"/>
              </a:solidFill>
            </a:ln>
            <a:effectLst/>
          </p:spPr>
        </p:pic>
      </p:grpSp>
      <p:sp>
        <p:nvSpPr>
          <p:cNvPr id="16" name="TextBox 15"/>
          <p:cNvSpPr txBox="1"/>
          <p:nvPr/>
        </p:nvSpPr>
        <p:spPr>
          <a:xfrm>
            <a:off x="1198315" y="2506513"/>
            <a:ext cx="1554424" cy="276855"/>
          </a:xfrm>
          <a:prstGeom prst="rect">
            <a:avLst/>
          </a:prstGeom>
          <a:noFill/>
        </p:spPr>
        <p:txBody>
          <a:bodyPr wrap="none" rtlCol="0">
            <a:spAutoFit/>
          </a:bodyPr>
          <a:lstStyle/>
          <a:p>
            <a:pPr algn="ctr"/>
            <a:r>
              <a:rPr lang="en-US" sz="1200" dirty="0">
                <a:latin typeface="Arial" pitchFamily="34" charset="0"/>
                <a:cs typeface="Arial" pitchFamily="34" charset="0"/>
              </a:rPr>
              <a:t>Speech Recognition</a:t>
            </a:r>
          </a:p>
        </p:txBody>
      </p:sp>
      <p:sp>
        <p:nvSpPr>
          <p:cNvPr id="17" name="TextBox 16"/>
          <p:cNvSpPr txBox="1"/>
          <p:nvPr/>
        </p:nvSpPr>
        <p:spPr>
          <a:xfrm>
            <a:off x="3616810" y="2487524"/>
            <a:ext cx="1479122" cy="276855"/>
          </a:xfrm>
          <a:prstGeom prst="rect">
            <a:avLst/>
          </a:prstGeom>
          <a:noFill/>
        </p:spPr>
        <p:txBody>
          <a:bodyPr wrap="none" rtlCol="0">
            <a:spAutoFit/>
          </a:bodyPr>
          <a:lstStyle/>
          <a:p>
            <a:pPr algn="ctr"/>
            <a:r>
              <a:rPr lang="en-US" sz="1200" dirty="0">
                <a:latin typeface="Arial" pitchFamily="34" charset="0"/>
                <a:cs typeface="Arial" pitchFamily="34" charset="0"/>
              </a:rPr>
              <a:t>Object Recognition</a:t>
            </a:r>
          </a:p>
        </p:txBody>
      </p:sp>
      <p:sp>
        <p:nvSpPr>
          <p:cNvPr id="18" name="TextBox 17"/>
          <p:cNvSpPr txBox="1"/>
          <p:nvPr/>
        </p:nvSpPr>
        <p:spPr>
          <a:xfrm>
            <a:off x="5761622" y="2506513"/>
            <a:ext cx="1946955" cy="276855"/>
          </a:xfrm>
          <a:prstGeom prst="rect">
            <a:avLst/>
          </a:prstGeom>
          <a:noFill/>
        </p:spPr>
        <p:txBody>
          <a:bodyPr wrap="none" rtlCol="0">
            <a:spAutoFit/>
          </a:bodyPr>
          <a:lstStyle/>
          <a:p>
            <a:pPr algn="ctr"/>
            <a:r>
              <a:rPr lang="en-US" sz="1200" dirty="0">
                <a:latin typeface="Arial" pitchFamily="34" charset="0"/>
                <a:cs typeface="Arial" pitchFamily="34" charset="0"/>
              </a:rPr>
              <a:t>Engine Health Monitoring</a:t>
            </a:r>
          </a:p>
        </p:txBody>
      </p:sp>
      <p:grpSp>
        <p:nvGrpSpPr>
          <p:cNvPr id="19" name="Group 18"/>
          <p:cNvGrpSpPr/>
          <p:nvPr/>
        </p:nvGrpSpPr>
        <p:grpSpPr>
          <a:xfrm>
            <a:off x="380900" y="2951717"/>
            <a:ext cx="11285402" cy="1748854"/>
            <a:chOff x="376843" y="3049862"/>
            <a:chExt cx="11291282" cy="1749766"/>
          </a:xfrm>
        </p:grpSpPr>
        <p:sp>
          <p:nvSpPr>
            <p:cNvPr id="20" name="Rectangle 19"/>
            <p:cNvSpPr/>
            <p:nvPr/>
          </p:nvSpPr>
          <p:spPr>
            <a:xfrm>
              <a:off x="9034353" y="3656540"/>
              <a:ext cx="2633772" cy="646331"/>
            </a:xfrm>
            <a:prstGeom prst="rect">
              <a:avLst/>
            </a:prstGeom>
            <a:solidFill>
              <a:schemeClr val="accent1"/>
            </a:solidFill>
            <a:ln>
              <a:solidFill>
                <a:schemeClr val="accent1"/>
              </a:solidFill>
            </a:ln>
          </p:spPr>
          <p:txBody>
            <a:bodyPr wrap="square">
              <a:spAutoFit/>
            </a:bodyPr>
            <a:lstStyle/>
            <a:p>
              <a:pPr marL="0" lvl="1" defTabSz="666350">
                <a:lnSpc>
                  <a:spcPct val="90000"/>
                </a:lnSpc>
                <a:spcBef>
                  <a:spcPct val="0"/>
                </a:spcBef>
                <a:spcAft>
                  <a:spcPct val="15000"/>
                </a:spcAft>
              </a:pPr>
              <a:r>
                <a:rPr lang="en-US" sz="1998" i="1" dirty="0">
                  <a:solidFill>
                    <a:schemeClr val="bg1"/>
                  </a:solidFill>
                </a:rPr>
                <a:t>update as more data becomes available</a:t>
              </a:r>
            </a:p>
          </p:txBody>
        </p:sp>
        <p:grpSp>
          <p:nvGrpSpPr>
            <p:cNvPr id="21" name="Group 20"/>
            <p:cNvGrpSpPr/>
            <p:nvPr/>
          </p:nvGrpSpPr>
          <p:grpSpPr>
            <a:xfrm>
              <a:off x="376843" y="3049862"/>
              <a:ext cx="8340438" cy="1749766"/>
              <a:chOff x="376843" y="3049862"/>
              <a:chExt cx="8340438" cy="1749766"/>
            </a:xfrm>
          </p:grpSpPr>
          <p:sp>
            <p:nvSpPr>
              <p:cNvPr id="22" name="Freeform 21"/>
              <p:cNvSpPr/>
              <p:nvPr/>
            </p:nvSpPr>
            <p:spPr>
              <a:xfrm>
                <a:off x="376843" y="3229034"/>
                <a:ext cx="8340438" cy="1570594"/>
              </a:xfrm>
              <a:custGeom>
                <a:avLst/>
                <a:gdLst>
                  <a:gd name="connsiteX0" fmla="*/ 0 w 11202785"/>
                  <a:gd name="connsiteY0" fmla="*/ 0 h 850500"/>
                  <a:gd name="connsiteX1" fmla="*/ 11202785 w 11202785"/>
                  <a:gd name="connsiteY1" fmla="*/ 0 h 850500"/>
                  <a:gd name="connsiteX2" fmla="*/ 11202785 w 11202785"/>
                  <a:gd name="connsiteY2" fmla="*/ 850500 h 850500"/>
                  <a:gd name="connsiteX3" fmla="*/ 0 w 11202785"/>
                  <a:gd name="connsiteY3" fmla="*/ 850500 h 850500"/>
                  <a:gd name="connsiteX4" fmla="*/ 0 w 11202785"/>
                  <a:gd name="connsiteY4" fmla="*/ 0 h 85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785" h="850500">
                    <a:moveTo>
                      <a:pt x="0" y="0"/>
                    </a:moveTo>
                    <a:lnTo>
                      <a:pt x="11202785" y="0"/>
                    </a:lnTo>
                    <a:lnTo>
                      <a:pt x="11202785" y="850500"/>
                    </a:lnTo>
                    <a:lnTo>
                      <a:pt x="0" y="8505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9009" tIns="312258" rIns="869009" bIns="106624" numCol="1" spcCol="1270" anchor="t" anchorCtr="0">
                <a:noAutofit/>
              </a:bodyPr>
              <a:lstStyle/>
              <a:p>
                <a:pPr marL="114232" lvl="1" indent="-114232" defTabSz="666350">
                  <a:lnSpc>
                    <a:spcPct val="90000"/>
                  </a:lnSpc>
                  <a:spcBef>
                    <a:spcPct val="0"/>
                  </a:spcBef>
                  <a:spcAft>
                    <a:spcPct val="15000"/>
                  </a:spcAft>
                  <a:buChar char="•"/>
                </a:pPr>
                <a:endParaRPr lang="en-US" sz="1500" i="1" dirty="0"/>
              </a:p>
            </p:txBody>
          </p:sp>
          <p:sp>
            <p:nvSpPr>
              <p:cNvPr id="23" name="Freeform 22"/>
              <p:cNvSpPr/>
              <p:nvPr/>
            </p:nvSpPr>
            <p:spPr>
              <a:xfrm>
                <a:off x="738861" y="3049862"/>
                <a:ext cx="7231659" cy="369676"/>
              </a:xfrm>
              <a:custGeom>
                <a:avLst/>
                <a:gdLst>
                  <a:gd name="connsiteX0" fmla="*/ 0 w 7841949"/>
                  <a:gd name="connsiteY0" fmla="*/ 73801 h 442800"/>
                  <a:gd name="connsiteX1" fmla="*/ 73801 w 7841949"/>
                  <a:gd name="connsiteY1" fmla="*/ 0 h 442800"/>
                  <a:gd name="connsiteX2" fmla="*/ 7768148 w 7841949"/>
                  <a:gd name="connsiteY2" fmla="*/ 0 h 442800"/>
                  <a:gd name="connsiteX3" fmla="*/ 7841949 w 7841949"/>
                  <a:gd name="connsiteY3" fmla="*/ 73801 h 442800"/>
                  <a:gd name="connsiteX4" fmla="*/ 7841949 w 7841949"/>
                  <a:gd name="connsiteY4" fmla="*/ 368999 h 442800"/>
                  <a:gd name="connsiteX5" fmla="*/ 7768148 w 7841949"/>
                  <a:gd name="connsiteY5" fmla="*/ 442800 h 442800"/>
                  <a:gd name="connsiteX6" fmla="*/ 73801 w 7841949"/>
                  <a:gd name="connsiteY6" fmla="*/ 442800 h 442800"/>
                  <a:gd name="connsiteX7" fmla="*/ 0 w 7841949"/>
                  <a:gd name="connsiteY7" fmla="*/ 368999 h 442800"/>
                  <a:gd name="connsiteX8" fmla="*/ 0 w 7841949"/>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1949" h="442800">
                    <a:moveTo>
                      <a:pt x="0" y="73801"/>
                    </a:moveTo>
                    <a:cubicBezTo>
                      <a:pt x="0" y="33042"/>
                      <a:pt x="33042" y="0"/>
                      <a:pt x="73801" y="0"/>
                    </a:cubicBezTo>
                    <a:lnTo>
                      <a:pt x="7768148" y="0"/>
                    </a:lnTo>
                    <a:cubicBezTo>
                      <a:pt x="7808907" y="0"/>
                      <a:pt x="7841949" y="33042"/>
                      <a:pt x="7841949" y="73801"/>
                    </a:cubicBezTo>
                    <a:lnTo>
                      <a:pt x="7841949" y="368999"/>
                    </a:lnTo>
                    <a:cubicBezTo>
                      <a:pt x="7841949" y="409758"/>
                      <a:pt x="7808907" y="442800"/>
                      <a:pt x="7768148" y="442800"/>
                    </a:cubicBezTo>
                    <a:lnTo>
                      <a:pt x="73801" y="442800"/>
                    </a:lnTo>
                    <a:cubicBezTo>
                      <a:pt x="33042" y="442800"/>
                      <a:pt x="0" y="409758"/>
                      <a:pt x="0" y="368999"/>
                    </a:cubicBezTo>
                    <a:lnTo>
                      <a:pt x="0" y="73801"/>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7857" tIns="21604" rIns="317857" bIns="21604" numCol="1" spcCol="1270" anchor="ctr" anchorCtr="0">
                <a:noAutofit/>
              </a:bodyPr>
              <a:lstStyle/>
              <a:p>
                <a:pPr defTabSz="666350">
                  <a:lnSpc>
                    <a:spcPct val="90000"/>
                  </a:lnSpc>
                  <a:spcBef>
                    <a:spcPct val="0"/>
                  </a:spcBef>
                  <a:spcAft>
                    <a:spcPct val="35000"/>
                  </a:spcAft>
                </a:pPr>
                <a:r>
                  <a:rPr lang="en-US" sz="1500" dirty="0"/>
                  <a:t>Solution needs to adapt with changing data</a:t>
                </a:r>
              </a:p>
            </p:txBody>
          </p:sp>
        </p:grpSp>
      </p:grpSp>
      <p:pic>
        <p:nvPicPr>
          <p:cNvPr id="24" name="Picture 23"/>
          <p:cNvPicPr>
            <a:picLocks noChangeAspect="1"/>
          </p:cNvPicPr>
          <p:nvPr/>
        </p:nvPicPr>
        <p:blipFill>
          <a:blip r:embed="rId5"/>
          <a:stretch>
            <a:fillRect/>
          </a:stretch>
        </p:blipFill>
        <p:spPr>
          <a:xfrm>
            <a:off x="1276034" y="3433986"/>
            <a:ext cx="1413026" cy="901475"/>
          </a:xfrm>
          <a:prstGeom prst="rect">
            <a:avLst/>
          </a:prstGeom>
          <a:ln>
            <a:solidFill>
              <a:schemeClr val="tx1"/>
            </a:solidFill>
          </a:ln>
          <a:effectLst>
            <a:outerShdw blurRad="292100" dist="139700" dir="2700000" sx="96000" sy="96000" algn="tl" rotWithShape="0">
              <a:srgbClr val="333333">
                <a:alpha val="65000"/>
              </a:srgbClr>
            </a:outerShdw>
          </a:effectLst>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52236" y="3450272"/>
            <a:ext cx="1413026" cy="901475"/>
          </a:xfrm>
          <a:prstGeom prst="rect">
            <a:avLst/>
          </a:prstGeom>
          <a:ln>
            <a:solidFill>
              <a:schemeClr val="tx1"/>
            </a:solidFill>
          </a:ln>
          <a:effectLst>
            <a:outerShdw blurRad="292100" dist="139700" dir="2700000" sx="96000" sy="96000" algn="tl" rotWithShape="0">
              <a:srgbClr val="333333">
                <a:alpha val="65000"/>
              </a:srgbClr>
            </a:outerShdw>
          </a:effectLst>
        </p:spPr>
      </p:pic>
      <p:pic>
        <p:nvPicPr>
          <p:cNvPr id="26" name="Picture 25"/>
          <p:cNvPicPr>
            <a:picLocks noChangeAspect="1"/>
          </p:cNvPicPr>
          <p:nvPr/>
        </p:nvPicPr>
        <p:blipFill>
          <a:blip r:embed="rId7"/>
          <a:stretch>
            <a:fillRect/>
          </a:stretch>
        </p:blipFill>
        <p:spPr>
          <a:xfrm>
            <a:off x="6028438" y="3433985"/>
            <a:ext cx="1413026" cy="901475"/>
          </a:xfrm>
          <a:prstGeom prst="rect">
            <a:avLst/>
          </a:prstGeom>
          <a:ln>
            <a:solidFill>
              <a:schemeClr val="tx1"/>
            </a:solidFill>
          </a:ln>
          <a:effectLst>
            <a:outerShdw blurRad="292100" dist="139700" dir="2700000" sx="96000" sy="96000" algn="tl" rotWithShape="0">
              <a:srgbClr val="333333">
                <a:alpha val="65000"/>
              </a:srgbClr>
            </a:outerShdw>
          </a:effectLst>
        </p:spPr>
      </p:pic>
      <p:sp>
        <p:nvSpPr>
          <p:cNvPr id="27" name="TextBox 26"/>
          <p:cNvSpPr txBox="1"/>
          <p:nvPr/>
        </p:nvSpPr>
        <p:spPr>
          <a:xfrm>
            <a:off x="1238522" y="4387233"/>
            <a:ext cx="1606143" cy="276855"/>
          </a:xfrm>
          <a:prstGeom prst="rect">
            <a:avLst/>
          </a:prstGeom>
          <a:noFill/>
        </p:spPr>
        <p:txBody>
          <a:bodyPr wrap="none" rtlCol="0">
            <a:spAutoFit/>
          </a:bodyPr>
          <a:lstStyle/>
          <a:p>
            <a:pPr algn="ctr"/>
            <a:r>
              <a:rPr lang="en-US" sz="1200" dirty="0">
                <a:latin typeface="Arial" pitchFamily="34" charset="0"/>
                <a:cs typeface="Arial" pitchFamily="34" charset="0"/>
              </a:rPr>
              <a:t>Weather Forecasting</a:t>
            </a:r>
          </a:p>
        </p:txBody>
      </p:sp>
      <p:sp>
        <p:nvSpPr>
          <p:cNvPr id="28" name="TextBox 27"/>
          <p:cNvSpPr txBox="1"/>
          <p:nvPr/>
        </p:nvSpPr>
        <p:spPr>
          <a:xfrm>
            <a:off x="3452164" y="4368244"/>
            <a:ext cx="1940546" cy="276855"/>
          </a:xfrm>
          <a:prstGeom prst="rect">
            <a:avLst/>
          </a:prstGeom>
          <a:noFill/>
        </p:spPr>
        <p:txBody>
          <a:bodyPr wrap="none" rtlCol="0">
            <a:spAutoFit/>
          </a:bodyPr>
          <a:lstStyle/>
          <a:p>
            <a:pPr algn="ctr"/>
            <a:r>
              <a:rPr lang="en-US" sz="1200" dirty="0">
                <a:latin typeface="Arial" pitchFamily="34" charset="0"/>
                <a:cs typeface="Arial" pitchFamily="34" charset="0"/>
              </a:rPr>
              <a:t>Energy Load Forecasting</a:t>
            </a:r>
          </a:p>
        </p:txBody>
      </p:sp>
      <p:sp>
        <p:nvSpPr>
          <p:cNvPr id="29" name="TextBox 28"/>
          <p:cNvSpPr txBox="1"/>
          <p:nvPr/>
        </p:nvSpPr>
        <p:spPr>
          <a:xfrm>
            <a:off x="5876555" y="4387233"/>
            <a:ext cx="1849222" cy="276855"/>
          </a:xfrm>
          <a:prstGeom prst="rect">
            <a:avLst/>
          </a:prstGeom>
          <a:noFill/>
        </p:spPr>
        <p:txBody>
          <a:bodyPr wrap="none" rtlCol="0">
            <a:spAutoFit/>
          </a:bodyPr>
          <a:lstStyle/>
          <a:p>
            <a:pPr algn="ctr"/>
            <a:r>
              <a:rPr lang="en-US" sz="1200" dirty="0">
                <a:latin typeface="Arial" pitchFamily="34" charset="0"/>
                <a:cs typeface="Arial" pitchFamily="34" charset="0"/>
              </a:rPr>
              <a:t>Stock Market Prediction</a:t>
            </a:r>
          </a:p>
        </p:txBody>
      </p:sp>
      <p:grpSp>
        <p:nvGrpSpPr>
          <p:cNvPr id="30" name="Group 29"/>
          <p:cNvGrpSpPr/>
          <p:nvPr/>
        </p:nvGrpSpPr>
        <p:grpSpPr>
          <a:xfrm>
            <a:off x="380900" y="4875738"/>
            <a:ext cx="11285402" cy="1748853"/>
            <a:chOff x="376843" y="4974885"/>
            <a:chExt cx="11291282" cy="1749765"/>
          </a:xfrm>
        </p:grpSpPr>
        <p:sp>
          <p:nvSpPr>
            <p:cNvPr id="31" name="Rectangle 30"/>
            <p:cNvSpPr/>
            <p:nvPr/>
          </p:nvSpPr>
          <p:spPr>
            <a:xfrm>
              <a:off x="9034352" y="5576815"/>
              <a:ext cx="2633773" cy="646331"/>
            </a:xfrm>
            <a:prstGeom prst="rect">
              <a:avLst/>
            </a:prstGeom>
            <a:solidFill>
              <a:schemeClr val="accent1"/>
            </a:solidFill>
            <a:ln>
              <a:solidFill>
                <a:schemeClr val="accent1"/>
              </a:solidFill>
            </a:ln>
          </p:spPr>
          <p:txBody>
            <a:bodyPr wrap="square">
              <a:spAutoFit/>
            </a:bodyPr>
            <a:lstStyle/>
            <a:p>
              <a:pPr marL="0" lvl="1" defTabSz="666350">
                <a:lnSpc>
                  <a:spcPct val="90000"/>
                </a:lnSpc>
                <a:spcBef>
                  <a:spcPct val="0"/>
                </a:spcBef>
                <a:spcAft>
                  <a:spcPct val="15000"/>
                </a:spcAft>
              </a:pPr>
              <a:r>
                <a:rPr lang="en-US" sz="1998" i="1" dirty="0">
                  <a:solidFill>
                    <a:schemeClr val="bg1"/>
                  </a:solidFill>
                </a:rPr>
                <a:t>learn efficiently from very large data sets</a:t>
              </a:r>
            </a:p>
          </p:txBody>
        </p:sp>
        <p:grpSp>
          <p:nvGrpSpPr>
            <p:cNvPr id="32" name="Group 31"/>
            <p:cNvGrpSpPr/>
            <p:nvPr/>
          </p:nvGrpSpPr>
          <p:grpSpPr>
            <a:xfrm>
              <a:off x="376843" y="4974885"/>
              <a:ext cx="8340438" cy="1749765"/>
              <a:chOff x="376843" y="4974885"/>
              <a:chExt cx="8340438" cy="1749765"/>
            </a:xfrm>
          </p:grpSpPr>
          <p:sp>
            <p:nvSpPr>
              <p:cNvPr id="33" name="Freeform 32"/>
              <p:cNvSpPr/>
              <p:nvPr/>
            </p:nvSpPr>
            <p:spPr>
              <a:xfrm>
                <a:off x="376843" y="5154056"/>
                <a:ext cx="8340438" cy="1570594"/>
              </a:xfrm>
              <a:custGeom>
                <a:avLst/>
                <a:gdLst>
                  <a:gd name="connsiteX0" fmla="*/ 0 w 11202785"/>
                  <a:gd name="connsiteY0" fmla="*/ 0 h 850500"/>
                  <a:gd name="connsiteX1" fmla="*/ 11202785 w 11202785"/>
                  <a:gd name="connsiteY1" fmla="*/ 0 h 850500"/>
                  <a:gd name="connsiteX2" fmla="*/ 11202785 w 11202785"/>
                  <a:gd name="connsiteY2" fmla="*/ 850500 h 850500"/>
                  <a:gd name="connsiteX3" fmla="*/ 0 w 11202785"/>
                  <a:gd name="connsiteY3" fmla="*/ 850500 h 850500"/>
                  <a:gd name="connsiteX4" fmla="*/ 0 w 11202785"/>
                  <a:gd name="connsiteY4" fmla="*/ 0 h 85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02785" h="850500">
                    <a:moveTo>
                      <a:pt x="0" y="0"/>
                    </a:moveTo>
                    <a:lnTo>
                      <a:pt x="11202785" y="0"/>
                    </a:lnTo>
                    <a:lnTo>
                      <a:pt x="11202785" y="850500"/>
                    </a:lnTo>
                    <a:lnTo>
                      <a:pt x="0" y="850500"/>
                    </a:lnTo>
                    <a:lnTo>
                      <a:pt x="0" y="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69009" tIns="312258" rIns="869009" bIns="106624" numCol="1" spcCol="1270" anchor="t" anchorCtr="0">
                <a:noAutofit/>
              </a:bodyPr>
              <a:lstStyle/>
              <a:p>
                <a:pPr marL="114232" lvl="1" indent="-114232" defTabSz="666350">
                  <a:lnSpc>
                    <a:spcPct val="90000"/>
                  </a:lnSpc>
                  <a:spcBef>
                    <a:spcPct val="0"/>
                  </a:spcBef>
                  <a:spcAft>
                    <a:spcPct val="15000"/>
                  </a:spcAft>
                  <a:buChar char="•"/>
                </a:pPr>
                <a:endParaRPr lang="en-US" sz="1500" dirty="0"/>
              </a:p>
            </p:txBody>
          </p:sp>
          <p:sp>
            <p:nvSpPr>
              <p:cNvPr id="34" name="Freeform 33"/>
              <p:cNvSpPr/>
              <p:nvPr/>
            </p:nvSpPr>
            <p:spPr>
              <a:xfrm>
                <a:off x="738861" y="4974885"/>
                <a:ext cx="7231659" cy="369676"/>
              </a:xfrm>
              <a:custGeom>
                <a:avLst/>
                <a:gdLst>
                  <a:gd name="connsiteX0" fmla="*/ 0 w 7841949"/>
                  <a:gd name="connsiteY0" fmla="*/ 73801 h 442800"/>
                  <a:gd name="connsiteX1" fmla="*/ 73801 w 7841949"/>
                  <a:gd name="connsiteY1" fmla="*/ 0 h 442800"/>
                  <a:gd name="connsiteX2" fmla="*/ 7768148 w 7841949"/>
                  <a:gd name="connsiteY2" fmla="*/ 0 h 442800"/>
                  <a:gd name="connsiteX3" fmla="*/ 7841949 w 7841949"/>
                  <a:gd name="connsiteY3" fmla="*/ 73801 h 442800"/>
                  <a:gd name="connsiteX4" fmla="*/ 7841949 w 7841949"/>
                  <a:gd name="connsiteY4" fmla="*/ 368999 h 442800"/>
                  <a:gd name="connsiteX5" fmla="*/ 7768148 w 7841949"/>
                  <a:gd name="connsiteY5" fmla="*/ 442800 h 442800"/>
                  <a:gd name="connsiteX6" fmla="*/ 73801 w 7841949"/>
                  <a:gd name="connsiteY6" fmla="*/ 442800 h 442800"/>
                  <a:gd name="connsiteX7" fmla="*/ 0 w 7841949"/>
                  <a:gd name="connsiteY7" fmla="*/ 368999 h 442800"/>
                  <a:gd name="connsiteX8" fmla="*/ 0 w 7841949"/>
                  <a:gd name="connsiteY8" fmla="*/ 73801 h 44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41949" h="442800">
                    <a:moveTo>
                      <a:pt x="0" y="73801"/>
                    </a:moveTo>
                    <a:cubicBezTo>
                      <a:pt x="0" y="33042"/>
                      <a:pt x="33042" y="0"/>
                      <a:pt x="73801" y="0"/>
                    </a:cubicBezTo>
                    <a:lnTo>
                      <a:pt x="7768148" y="0"/>
                    </a:lnTo>
                    <a:cubicBezTo>
                      <a:pt x="7808907" y="0"/>
                      <a:pt x="7841949" y="33042"/>
                      <a:pt x="7841949" y="73801"/>
                    </a:cubicBezTo>
                    <a:lnTo>
                      <a:pt x="7841949" y="368999"/>
                    </a:lnTo>
                    <a:cubicBezTo>
                      <a:pt x="7841949" y="409758"/>
                      <a:pt x="7808907" y="442800"/>
                      <a:pt x="7768148" y="442800"/>
                    </a:cubicBezTo>
                    <a:lnTo>
                      <a:pt x="73801" y="442800"/>
                    </a:lnTo>
                    <a:cubicBezTo>
                      <a:pt x="33042" y="442800"/>
                      <a:pt x="0" y="409758"/>
                      <a:pt x="0" y="368999"/>
                    </a:cubicBezTo>
                    <a:lnTo>
                      <a:pt x="0" y="73801"/>
                    </a:lnTo>
                    <a:close/>
                  </a:path>
                </a:pathLst>
              </a:custGeom>
              <a:solidFill>
                <a:schemeClr val="accent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7857" tIns="21604" rIns="317857" bIns="21604" numCol="1" spcCol="1270" anchor="ctr" anchorCtr="0">
                <a:noAutofit/>
              </a:bodyPr>
              <a:lstStyle/>
              <a:p>
                <a:pPr defTabSz="666350">
                  <a:lnSpc>
                    <a:spcPct val="90000"/>
                  </a:lnSpc>
                  <a:spcBef>
                    <a:spcPct val="0"/>
                  </a:spcBef>
                  <a:spcAft>
                    <a:spcPct val="35000"/>
                  </a:spcAft>
                </a:pPr>
                <a:r>
                  <a:rPr lang="en-US" sz="1500" dirty="0"/>
                  <a:t>Solution needs to scale</a:t>
                </a:r>
              </a:p>
            </p:txBody>
          </p:sp>
        </p:grpSp>
      </p:grpSp>
      <p:pic>
        <p:nvPicPr>
          <p:cNvPr id="35" name="Picture 8" descr="http://makerzone.mathworks.com/files/2014/07/featureImage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76034" y="5371137"/>
            <a:ext cx="1422303" cy="937130"/>
          </a:xfrm>
          <a:prstGeom prst="rect">
            <a:avLst/>
          </a:prstGeom>
          <a:ln>
            <a:solidFill>
              <a:schemeClr val="tx1"/>
            </a:solidFill>
          </a:ln>
          <a:effectLst>
            <a:outerShdw blurRad="292100" dist="139700" dir="2700000" sx="96000" sy="96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6" name="Picture 10" descr="http://blogs.mathworks.com/images/loren/2016/nyc2015.gif"/>
          <p:cNvPicPr>
            <a:picLocks noChangeAspect="1" noChangeArrowheads="1" noCrop="1"/>
          </p:cNvPicPr>
          <p:nvPr/>
        </p:nvPicPr>
        <p:blipFill>
          <a:blip r:embed="rId9" cstate="hqprint">
            <a:extLst>
              <a:ext uri="{28A0092B-C50C-407E-A947-70E740481C1C}">
                <a14:useLocalDpi xmlns:a14="http://schemas.microsoft.com/office/drawing/2010/main" val="0"/>
              </a:ext>
            </a:extLst>
          </a:blip>
          <a:srcRect/>
          <a:stretch>
            <a:fillRect/>
          </a:stretch>
        </p:blipFill>
        <p:spPr bwMode="auto">
          <a:xfrm>
            <a:off x="3656099" y="5371139"/>
            <a:ext cx="1419921" cy="937129"/>
          </a:xfrm>
          <a:prstGeom prst="rect">
            <a:avLst/>
          </a:prstGeom>
          <a:ln>
            <a:solidFill>
              <a:schemeClr val="tx1"/>
            </a:solidFill>
          </a:ln>
          <a:effectLst>
            <a:outerShdw blurRad="292100" dist="139700" dir="2700000" sx="96000" sy="96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7" name="Picture 36"/>
          <p:cNvPicPr>
            <a:picLocks noChangeAspect="1"/>
          </p:cNvPicPr>
          <p:nvPr/>
        </p:nvPicPr>
        <p:blipFill>
          <a:blip r:embed="rId10"/>
          <a:stretch>
            <a:fillRect/>
          </a:stretch>
        </p:blipFill>
        <p:spPr>
          <a:xfrm>
            <a:off x="6032706" y="5371533"/>
            <a:ext cx="1413026" cy="926850"/>
          </a:xfrm>
          <a:prstGeom prst="rect">
            <a:avLst/>
          </a:prstGeom>
          <a:ln>
            <a:solidFill>
              <a:schemeClr val="tx1"/>
            </a:solidFill>
          </a:ln>
          <a:effectLst>
            <a:outerShdw blurRad="292100" dist="139700" dir="2700000" sx="96000" sy="96000" algn="tl" rotWithShape="0">
              <a:srgbClr val="333333">
                <a:alpha val="65000"/>
              </a:srgbClr>
            </a:outerShdw>
          </a:effectLst>
        </p:spPr>
      </p:pic>
      <p:sp>
        <p:nvSpPr>
          <p:cNvPr id="38" name="TextBox 37"/>
          <p:cNvSpPr txBox="1"/>
          <p:nvPr/>
        </p:nvSpPr>
        <p:spPr>
          <a:xfrm>
            <a:off x="1474755" y="6356494"/>
            <a:ext cx="1052946" cy="276855"/>
          </a:xfrm>
          <a:prstGeom prst="rect">
            <a:avLst/>
          </a:prstGeom>
          <a:noFill/>
        </p:spPr>
        <p:txBody>
          <a:bodyPr wrap="none" rtlCol="0">
            <a:spAutoFit/>
          </a:bodyPr>
          <a:lstStyle/>
          <a:p>
            <a:pPr algn="ctr"/>
            <a:r>
              <a:rPr lang="en-US" sz="1200" dirty="0" err="1">
                <a:latin typeface="Arial" pitchFamily="34" charset="0"/>
                <a:cs typeface="Arial" pitchFamily="34" charset="0"/>
              </a:rPr>
              <a:t>IoT</a:t>
            </a:r>
            <a:r>
              <a:rPr lang="en-US" sz="1200" dirty="0">
                <a:latin typeface="Arial" pitchFamily="34" charset="0"/>
                <a:cs typeface="Arial" pitchFamily="34" charset="0"/>
              </a:rPr>
              <a:t> Analytics</a:t>
            </a:r>
          </a:p>
        </p:txBody>
      </p:sp>
      <p:sp>
        <p:nvSpPr>
          <p:cNvPr id="39" name="TextBox 38"/>
          <p:cNvSpPr txBox="1"/>
          <p:nvPr/>
        </p:nvSpPr>
        <p:spPr>
          <a:xfrm>
            <a:off x="3735339" y="6337505"/>
            <a:ext cx="1255394" cy="276855"/>
          </a:xfrm>
          <a:prstGeom prst="rect">
            <a:avLst/>
          </a:prstGeom>
          <a:noFill/>
        </p:spPr>
        <p:txBody>
          <a:bodyPr wrap="none" rtlCol="0">
            <a:spAutoFit/>
          </a:bodyPr>
          <a:lstStyle/>
          <a:p>
            <a:pPr algn="ctr"/>
            <a:r>
              <a:rPr lang="en-US" sz="1200" dirty="0">
                <a:latin typeface="Arial" pitchFamily="34" charset="0"/>
                <a:cs typeface="Arial" pitchFamily="34" charset="0"/>
              </a:rPr>
              <a:t>Taxi Availability</a:t>
            </a:r>
          </a:p>
        </p:txBody>
      </p:sp>
      <p:sp>
        <p:nvSpPr>
          <p:cNvPr id="40" name="TextBox 39"/>
          <p:cNvSpPr txBox="1"/>
          <p:nvPr/>
        </p:nvSpPr>
        <p:spPr>
          <a:xfrm>
            <a:off x="6001124" y="6356494"/>
            <a:ext cx="1538402" cy="276855"/>
          </a:xfrm>
          <a:prstGeom prst="rect">
            <a:avLst/>
          </a:prstGeom>
          <a:noFill/>
        </p:spPr>
        <p:txBody>
          <a:bodyPr wrap="none" rtlCol="0">
            <a:spAutoFit/>
          </a:bodyPr>
          <a:lstStyle/>
          <a:p>
            <a:pPr algn="ctr"/>
            <a:r>
              <a:rPr lang="en-US" sz="1200" dirty="0">
                <a:latin typeface="Arial" pitchFamily="34" charset="0"/>
                <a:cs typeface="Arial" pitchFamily="34" charset="0"/>
              </a:rPr>
              <a:t>Airline Flight Delays</a:t>
            </a:r>
          </a:p>
        </p:txBody>
      </p:sp>
      <p:sp>
        <p:nvSpPr>
          <p:cNvPr id="3" name="Slide Number Placeholder 2"/>
          <p:cNvSpPr>
            <a:spLocks noGrp="1"/>
          </p:cNvSpPr>
          <p:nvPr>
            <p:ph type="sldNum" sz="quarter" idx="4"/>
          </p:nvPr>
        </p:nvSpPr>
        <p:spPr/>
        <p:txBody>
          <a:bodyPr/>
          <a:lstStyle/>
          <a:p>
            <a:fld id="{A7C40318-9624-4AE6-AFF3-4E255C8DBAAC}" type="slidenum">
              <a:rPr lang="en-IN" smtClean="0"/>
              <a:pPr/>
              <a:t>13</a:t>
            </a:fld>
            <a:endParaRPr lang="en-IN" dirty="0"/>
          </a:p>
        </p:txBody>
      </p:sp>
    </p:spTree>
    <p:extLst>
      <p:ext uri="{BB962C8B-B14F-4D97-AF65-F5344CB8AC3E}">
        <p14:creationId xmlns:p14="http://schemas.microsoft.com/office/powerpoint/2010/main" val="781391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What is Machine Learning?</a:t>
            </a:r>
          </a:p>
        </p:txBody>
      </p:sp>
      <p:sp>
        <p:nvSpPr>
          <p:cNvPr id="3" name="Content Placeholder 2"/>
          <p:cNvSpPr>
            <a:spLocks noGrp="1"/>
          </p:cNvSpPr>
          <p:nvPr>
            <p:ph idx="1"/>
          </p:nvPr>
        </p:nvSpPr>
        <p:spPr>
          <a:xfrm>
            <a:off x="586740" y="1294329"/>
            <a:ext cx="11068824" cy="4922769"/>
          </a:xfrm>
        </p:spPr>
        <p:txBody>
          <a:bodyPr>
            <a:normAutofit/>
          </a:bodyPr>
          <a:lstStyle/>
          <a:p>
            <a:pPr marL="0" indent="0">
              <a:buNone/>
            </a:pPr>
            <a:r>
              <a:rPr lang="en-IN" sz="2399" dirty="0">
                <a:latin typeface="Arial" panose="020B0604020202020204" pitchFamily="34" charset="0"/>
                <a:cs typeface="Arial" panose="020B0604020202020204" pitchFamily="34" charset="0"/>
              </a:rPr>
              <a:t>Machine learning teaches computers to do what comes naturally to  humans and animals: learn from experience. Machine learning algorithms  use computational methods to “</a:t>
            </a:r>
            <a:r>
              <a:rPr lang="en-IN" sz="2399" b="1" dirty="0">
                <a:solidFill>
                  <a:srgbClr val="FF0000"/>
                </a:solidFill>
                <a:latin typeface="Arial" panose="020B0604020202020204" pitchFamily="34" charset="0"/>
                <a:cs typeface="Arial" panose="020B0604020202020204" pitchFamily="34" charset="0"/>
              </a:rPr>
              <a:t>learn</a:t>
            </a:r>
            <a:r>
              <a:rPr lang="en-IN" sz="2399" dirty="0">
                <a:latin typeface="Arial" panose="020B0604020202020204" pitchFamily="34" charset="0"/>
                <a:cs typeface="Arial" panose="020B0604020202020204" pitchFamily="34" charset="0"/>
              </a:rPr>
              <a:t>” information directly from data  without relying on a predetermined equation as a model. The algorithms  adaptively improve their performance as the number of samples available  for learning increases.</a:t>
            </a:r>
          </a:p>
        </p:txBody>
      </p:sp>
      <p:sp>
        <p:nvSpPr>
          <p:cNvPr id="6" name="Slide Number Placeholder 5"/>
          <p:cNvSpPr>
            <a:spLocks noGrp="1"/>
          </p:cNvSpPr>
          <p:nvPr>
            <p:ph type="sldNum" sz="quarter" idx="4"/>
          </p:nvPr>
        </p:nvSpPr>
        <p:spPr/>
        <p:txBody>
          <a:bodyPr/>
          <a:lstStyle/>
          <a:p>
            <a:fld id="{A7C40318-9624-4AE6-AFF3-4E255C8DBAAC}" type="slidenum">
              <a:rPr lang="en-IN" smtClean="0"/>
              <a:pPr/>
              <a:t>14</a:t>
            </a:fld>
            <a:endParaRPr lang="en-IN" dirty="0"/>
          </a:p>
        </p:txBody>
      </p:sp>
    </p:spTree>
    <p:extLst>
      <p:ext uri="{BB962C8B-B14F-4D97-AF65-F5344CB8AC3E}">
        <p14:creationId xmlns:p14="http://schemas.microsoft.com/office/powerpoint/2010/main" val="23033695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How Machine Learning Works</a:t>
            </a:r>
          </a:p>
        </p:txBody>
      </p:sp>
      <p:sp>
        <p:nvSpPr>
          <p:cNvPr id="3" name="Content Placeholder 2"/>
          <p:cNvSpPr>
            <a:spLocks noGrp="1"/>
          </p:cNvSpPr>
          <p:nvPr>
            <p:ph idx="1"/>
          </p:nvPr>
        </p:nvSpPr>
        <p:spPr>
          <a:xfrm>
            <a:off x="586740" y="1294330"/>
            <a:ext cx="10916463" cy="1047811"/>
          </a:xfrm>
        </p:spPr>
        <p:txBody>
          <a:bodyPr>
            <a:normAutofit/>
          </a:bodyPr>
          <a:lstStyle/>
          <a:p>
            <a:pPr marL="0" indent="0">
              <a:buNone/>
            </a:pPr>
            <a:r>
              <a:rPr lang="en-IN" sz="1799" dirty="0">
                <a:latin typeface="Arial" panose="020B0604020202020204" pitchFamily="34" charset="0"/>
                <a:cs typeface="Arial" panose="020B0604020202020204" pitchFamily="34" charset="0"/>
              </a:rPr>
              <a:t>Machine learning uses two types of techniques: supervised  learning, which trains a model on known input and output data  so that it can predict future outputs, and unsupervised learning,  which finds hidden patterns or intrinsic structures in input data.</a:t>
            </a:r>
          </a:p>
        </p:txBody>
      </p:sp>
      <p:grpSp>
        <p:nvGrpSpPr>
          <p:cNvPr id="6" name="object 2"/>
          <p:cNvGrpSpPr/>
          <p:nvPr/>
        </p:nvGrpSpPr>
        <p:grpSpPr>
          <a:xfrm>
            <a:off x="148085" y="4087152"/>
            <a:ext cx="2717600" cy="1344834"/>
            <a:chOff x="1517535" y="4292574"/>
            <a:chExt cx="2718308" cy="1345184"/>
          </a:xfrm>
        </p:grpSpPr>
        <p:sp>
          <p:nvSpPr>
            <p:cNvPr id="7" name="object 3"/>
            <p:cNvSpPr/>
            <p:nvPr/>
          </p:nvSpPr>
          <p:spPr>
            <a:xfrm>
              <a:off x="4029468" y="4292574"/>
              <a:ext cx="206375" cy="237490"/>
            </a:xfrm>
            <a:custGeom>
              <a:avLst/>
              <a:gdLst/>
              <a:ahLst/>
              <a:cxnLst/>
              <a:rect l="l" t="t" r="r" b="b"/>
              <a:pathLst>
                <a:path w="206375" h="237489">
                  <a:moveTo>
                    <a:pt x="0" y="0"/>
                  </a:moveTo>
                  <a:lnTo>
                    <a:pt x="174891" y="237210"/>
                  </a:lnTo>
                  <a:lnTo>
                    <a:pt x="206044" y="31153"/>
                  </a:lnTo>
                  <a:lnTo>
                    <a:pt x="0" y="0"/>
                  </a:lnTo>
                  <a:close/>
                </a:path>
              </a:pathLst>
            </a:custGeom>
            <a:solidFill>
              <a:srgbClr val="307EB2"/>
            </a:solidFill>
          </p:spPr>
          <p:txBody>
            <a:bodyPr wrap="square" lIns="0" tIns="0" rIns="0" bIns="0" rtlCol="0"/>
            <a:lstStyle/>
            <a:p>
              <a:endParaRPr sz="2419"/>
            </a:p>
          </p:txBody>
        </p:sp>
        <p:sp>
          <p:nvSpPr>
            <p:cNvPr id="8" name="object 4"/>
            <p:cNvSpPr/>
            <p:nvPr/>
          </p:nvSpPr>
          <p:spPr>
            <a:xfrm>
              <a:off x="3365715" y="4382033"/>
              <a:ext cx="791210" cy="583565"/>
            </a:xfrm>
            <a:custGeom>
              <a:avLst/>
              <a:gdLst/>
              <a:ahLst/>
              <a:cxnLst/>
              <a:rect l="l" t="t" r="r" b="b"/>
              <a:pathLst>
                <a:path w="791210" h="583564">
                  <a:moveTo>
                    <a:pt x="790727" y="0"/>
                  </a:moveTo>
                  <a:lnTo>
                    <a:pt x="0" y="583006"/>
                  </a:lnTo>
                </a:path>
              </a:pathLst>
            </a:custGeom>
            <a:ln w="90131">
              <a:solidFill>
                <a:srgbClr val="307EB2"/>
              </a:solidFill>
            </a:ln>
          </p:spPr>
          <p:txBody>
            <a:bodyPr wrap="square" lIns="0" tIns="0" rIns="0" bIns="0" rtlCol="0"/>
            <a:lstStyle/>
            <a:p>
              <a:endParaRPr sz="2419"/>
            </a:p>
          </p:txBody>
        </p:sp>
        <p:sp>
          <p:nvSpPr>
            <p:cNvPr id="9" name="object 5"/>
            <p:cNvSpPr/>
            <p:nvPr/>
          </p:nvSpPr>
          <p:spPr>
            <a:xfrm>
              <a:off x="4029468" y="5400268"/>
              <a:ext cx="206375" cy="237490"/>
            </a:xfrm>
            <a:custGeom>
              <a:avLst/>
              <a:gdLst/>
              <a:ahLst/>
              <a:cxnLst/>
              <a:rect l="l" t="t" r="r" b="b"/>
              <a:pathLst>
                <a:path w="206375" h="237489">
                  <a:moveTo>
                    <a:pt x="174891" y="0"/>
                  </a:moveTo>
                  <a:lnTo>
                    <a:pt x="0" y="237210"/>
                  </a:lnTo>
                  <a:lnTo>
                    <a:pt x="206044" y="206057"/>
                  </a:lnTo>
                  <a:lnTo>
                    <a:pt x="174891" y="0"/>
                  </a:lnTo>
                  <a:close/>
                </a:path>
              </a:pathLst>
            </a:custGeom>
            <a:solidFill>
              <a:srgbClr val="307EB2"/>
            </a:solidFill>
          </p:spPr>
          <p:txBody>
            <a:bodyPr wrap="square" lIns="0" tIns="0" rIns="0" bIns="0" rtlCol="0"/>
            <a:lstStyle/>
            <a:p>
              <a:endParaRPr sz="2419"/>
            </a:p>
          </p:txBody>
        </p:sp>
        <p:sp>
          <p:nvSpPr>
            <p:cNvPr id="10" name="object 6"/>
            <p:cNvSpPr/>
            <p:nvPr/>
          </p:nvSpPr>
          <p:spPr>
            <a:xfrm>
              <a:off x="3365715" y="4965026"/>
              <a:ext cx="791210" cy="583565"/>
            </a:xfrm>
            <a:custGeom>
              <a:avLst/>
              <a:gdLst/>
              <a:ahLst/>
              <a:cxnLst/>
              <a:rect l="l" t="t" r="r" b="b"/>
              <a:pathLst>
                <a:path w="791210" h="583564">
                  <a:moveTo>
                    <a:pt x="790727" y="583006"/>
                  </a:moveTo>
                  <a:lnTo>
                    <a:pt x="0" y="0"/>
                  </a:lnTo>
                </a:path>
              </a:pathLst>
            </a:custGeom>
            <a:ln w="90131">
              <a:solidFill>
                <a:srgbClr val="307EB2"/>
              </a:solidFill>
            </a:ln>
          </p:spPr>
          <p:txBody>
            <a:bodyPr wrap="square" lIns="0" tIns="0" rIns="0" bIns="0" rtlCol="0"/>
            <a:lstStyle/>
            <a:p>
              <a:endParaRPr sz="2419"/>
            </a:p>
          </p:txBody>
        </p:sp>
        <p:sp>
          <p:nvSpPr>
            <p:cNvPr id="11" name="object 7"/>
            <p:cNvSpPr/>
            <p:nvPr/>
          </p:nvSpPr>
          <p:spPr>
            <a:xfrm>
              <a:off x="1517535" y="4637862"/>
              <a:ext cx="1988820" cy="676910"/>
            </a:xfrm>
            <a:custGeom>
              <a:avLst/>
              <a:gdLst/>
              <a:ahLst/>
              <a:cxnLst/>
              <a:rect l="l" t="t" r="r" b="b"/>
              <a:pathLst>
                <a:path w="1988820" h="676910">
                  <a:moveTo>
                    <a:pt x="1898472" y="0"/>
                  </a:moveTo>
                  <a:lnTo>
                    <a:pt x="90131" y="0"/>
                  </a:lnTo>
                  <a:lnTo>
                    <a:pt x="55051" y="7084"/>
                  </a:lnTo>
                  <a:lnTo>
                    <a:pt x="26401" y="26401"/>
                  </a:lnTo>
                  <a:lnTo>
                    <a:pt x="7084" y="55051"/>
                  </a:lnTo>
                  <a:lnTo>
                    <a:pt x="0" y="90131"/>
                  </a:lnTo>
                  <a:lnTo>
                    <a:pt x="0" y="586727"/>
                  </a:lnTo>
                  <a:lnTo>
                    <a:pt x="7084" y="621807"/>
                  </a:lnTo>
                  <a:lnTo>
                    <a:pt x="26401" y="650457"/>
                  </a:lnTo>
                  <a:lnTo>
                    <a:pt x="55051" y="669775"/>
                  </a:lnTo>
                  <a:lnTo>
                    <a:pt x="90131" y="676859"/>
                  </a:lnTo>
                  <a:lnTo>
                    <a:pt x="1898472" y="676859"/>
                  </a:lnTo>
                  <a:lnTo>
                    <a:pt x="1933552" y="669775"/>
                  </a:lnTo>
                  <a:lnTo>
                    <a:pt x="1962202" y="650457"/>
                  </a:lnTo>
                  <a:lnTo>
                    <a:pt x="1981520" y="621807"/>
                  </a:lnTo>
                  <a:lnTo>
                    <a:pt x="1988604" y="586727"/>
                  </a:lnTo>
                  <a:lnTo>
                    <a:pt x="1988604" y="90131"/>
                  </a:lnTo>
                  <a:lnTo>
                    <a:pt x="1981520" y="55051"/>
                  </a:lnTo>
                  <a:lnTo>
                    <a:pt x="1962202" y="26401"/>
                  </a:lnTo>
                  <a:lnTo>
                    <a:pt x="1933552" y="7084"/>
                  </a:lnTo>
                  <a:lnTo>
                    <a:pt x="1898472" y="0"/>
                  </a:lnTo>
                  <a:close/>
                </a:path>
              </a:pathLst>
            </a:custGeom>
            <a:solidFill>
              <a:srgbClr val="FFFFFF"/>
            </a:solidFill>
          </p:spPr>
          <p:txBody>
            <a:bodyPr wrap="square" lIns="0" tIns="0" rIns="0" bIns="0" rtlCol="0"/>
            <a:lstStyle/>
            <a:p>
              <a:endParaRPr sz="2419"/>
            </a:p>
          </p:txBody>
        </p:sp>
        <p:sp>
          <p:nvSpPr>
            <p:cNvPr id="12" name="object 8"/>
            <p:cNvSpPr/>
            <p:nvPr/>
          </p:nvSpPr>
          <p:spPr>
            <a:xfrm>
              <a:off x="1517535" y="4637862"/>
              <a:ext cx="1988820" cy="676910"/>
            </a:xfrm>
            <a:custGeom>
              <a:avLst/>
              <a:gdLst/>
              <a:ahLst/>
              <a:cxnLst/>
              <a:rect l="l" t="t" r="r" b="b"/>
              <a:pathLst>
                <a:path w="1988820" h="676910">
                  <a:moveTo>
                    <a:pt x="1898472" y="676859"/>
                  </a:moveTo>
                  <a:lnTo>
                    <a:pt x="90131" y="676859"/>
                  </a:lnTo>
                  <a:lnTo>
                    <a:pt x="55051" y="669775"/>
                  </a:lnTo>
                  <a:lnTo>
                    <a:pt x="26401" y="650457"/>
                  </a:lnTo>
                  <a:lnTo>
                    <a:pt x="7084" y="621807"/>
                  </a:lnTo>
                  <a:lnTo>
                    <a:pt x="0" y="586727"/>
                  </a:lnTo>
                  <a:lnTo>
                    <a:pt x="0" y="90131"/>
                  </a:lnTo>
                  <a:lnTo>
                    <a:pt x="7084" y="55051"/>
                  </a:lnTo>
                  <a:lnTo>
                    <a:pt x="26401" y="26401"/>
                  </a:lnTo>
                  <a:lnTo>
                    <a:pt x="55051" y="7084"/>
                  </a:lnTo>
                  <a:lnTo>
                    <a:pt x="90131" y="0"/>
                  </a:lnTo>
                  <a:lnTo>
                    <a:pt x="1898472" y="0"/>
                  </a:lnTo>
                  <a:lnTo>
                    <a:pt x="1933552" y="7084"/>
                  </a:lnTo>
                  <a:lnTo>
                    <a:pt x="1962202" y="26401"/>
                  </a:lnTo>
                  <a:lnTo>
                    <a:pt x="1981520" y="55051"/>
                  </a:lnTo>
                  <a:lnTo>
                    <a:pt x="1988604" y="90131"/>
                  </a:lnTo>
                  <a:lnTo>
                    <a:pt x="1988604" y="586727"/>
                  </a:lnTo>
                  <a:lnTo>
                    <a:pt x="1981520" y="621807"/>
                  </a:lnTo>
                  <a:lnTo>
                    <a:pt x="1962202" y="650457"/>
                  </a:lnTo>
                  <a:lnTo>
                    <a:pt x="1933552" y="669775"/>
                  </a:lnTo>
                  <a:lnTo>
                    <a:pt x="1898472" y="676859"/>
                  </a:lnTo>
                  <a:close/>
                </a:path>
              </a:pathLst>
            </a:custGeom>
            <a:ln w="11264">
              <a:solidFill>
                <a:srgbClr val="474747"/>
              </a:solidFill>
            </a:ln>
          </p:spPr>
          <p:txBody>
            <a:bodyPr wrap="square" lIns="0" tIns="0" rIns="0" bIns="0" rtlCol="0"/>
            <a:lstStyle/>
            <a:p>
              <a:endParaRPr sz="2419"/>
            </a:p>
          </p:txBody>
        </p:sp>
      </p:grpSp>
      <p:grpSp>
        <p:nvGrpSpPr>
          <p:cNvPr id="13" name="object 9"/>
          <p:cNvGrpSpPr/>
          <p:nvPr/>
        </p:nvGrpSpPr>
        <p:grpSpPr>
          <a:xfrm>
            <a:off x="2948144" y="3471128"/>
            <a:ext cx="2346349" cy="1116039"/>
            <a:chOff x="4318324" y="3676389"/>
            <a:chExt cx="2346960" cy="1116330"/>
          </a:xfrm>
        </p:grpSpPr>
        <p:sp>
          <p:nvSpPr>
            <p:cNvPr id="14" name="object 10"/>
            <p:cNvSpPr/>
            <p:nvPr/>
          </p:nvSpPr>
          <p:spPr>
            <a:xfrm>
              <a:off x="6529819" y="4066133"/>
              <a:ext cx="135255" cy="270510"/>
            </a:xfrm>
            <a:custGeom>
              <a:avLst/>
              <a:gdLst/>
              <a:ahLst/>
              <a:cxnLst/>
              <a:rect l="l" t="t" r="r" b="b"/>
              <a:pathLst>
                <a:path w="135254" h="270510">
                  <a:moveTo>
                    <a:pt x="0" y="0"/>
                  </a:moveTo>
                  <a:lnTo>
                    <a:pt x="0" y="270408"/>
                  </a:lnTo>
                  <a:lnTo>
                    <a:pt x="135204" y="135204"/>
                  </a:lnTo>
                  <a:lnTo>
                    <a:pt x="0" y="0"/>
                  </a:lnTo>
                  <a:close/>
                </a:path>
              </a:pathLst>
            </a:custGeom>
            <a:solidFill>
              <a:srgbClr val="307EB2"/>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5" name="object 11"/>
            <p:cNvSpPr/>
            <p:nvPr/>
          </p:nvSpPr>
          <p:spPr>
            <a:xfrm>
              <a:off x="5673534" y="4201350"/>
              <a:ext cx="901700" cy="0"/>
            </a:xfrm>
            <a:custGeom>
              <a:avLst/>
              <a:gdLst/>
              <a:ahLst/>
              <a:cxnLst/>
              <a:rect l="l" t="t" r="r" b="b"/>
              <a:pathLst>
                <a:path w="901700">
                  <a:moveTo>
                    <a:pt x="901344" y="0"/>
                  </a:moveTo>
                  <a:lnTo>
                    <a:pt x="0" y="0"/>
                  </a:lnTo>
                </a:path>
              </a:pathLst>
            </a:custGeom>
            <a:ln w="90131">
              <a:solidFill>
                <a:srgbClr val="307E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6" name="object 12"/>
            <p:cNvSpPr/>
            <p:nvPr/>
          </p:nvSpPr>
          <p:spPr>
            <a:xfrm>
              <a:off x="4323956" y="3682022"/>
              <a:ext cx="1617345" cy="1104900"/>
            </a:xfrm>
            <a:custGeom>
              <a:avLst/>
              <a:gdLst/>
              <a:ahLst/>
              <a:cxnLst/>
              <a:rect l="l" t="t" r="r" b="b"/>
              <a:pathLst>
                <a:path w="1617345" h="1104900">
                  <a:moveTo>
                    <a:pt x="1526666" y="0"/>
                  </a:moveTo>
                  <a:lnTo>
                    <a:pt x="90144" y="0"/>
                  </a:lnTo>
                  <a:lnTo>
                    <a:pt x="55056" y="7082"/>
                  </a:lnTo>
                  <a:lnTo>
                    <a:pt x="26403" y="26396"/>
                  </a:lnTo>
                  <a:lnTo>
                    <a:pt x="7084" y="55046"/>
                  </a:lnTo>
                  <a:lnTo>
                    <a:pt x="0" y="90131"/>
                  </a:lnTo>
                  <a:lnTo>
                    <a:pt x="0" y="1014437"/>
                  </a:lnTo>
                  <a:lnTo>
                    <a:pt x="7084" y="1049518"/>
                  </a:lnTo>
                  <a:lnTo>
                    <a:pt x="26403" y="1078168"/>
                  </a:lnTo>
                  <a:lnTo>
                    <a:pt x="55056" y="1097485"/>
                  </a:lnTo>
                  <a:lnTo>
                    <a:pt x="90144" y="1104569"/>
                  </a:lnTo>
                  <a:lnTo>
                    <a:pt x="1526666" y="1104569"/>
                  </a:lnTo>
                  <a:lnTo>
                    <a:pt x="1561747" y="1097485"/>
                  </a:lnTo>
                  <a:lnTo>
                    <a:pt x="1590397" y="1078168"/>
                  </a:lnTo>
                  <a:lnTo>
                    <a:pt x="1609714" y="1049518"/>
                  </a:lnTo>
                  <a:lnTo>
                    <a:pt x="1616798" y="1014437"/>
                  </a:lnTo>
                  <a:lnTo>
                    <a:pt x="1616798" y="90131"/>
                  </a:lnTo>
                  <a:lnTo>
                    <a:pt x="1609714" y="55046"/>
                  </a:lnTo>
                  <a:lnTo>
                    <a:pt x="1590397" y="26396"/>
                  </a:lnTo>
                  <a:lnTo>
                    <a:pt x="1561747" y="7082"/>
                  </a:lnTo>
                  <a:lnTo>
                    <a:pt x="1526666"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7" name="object 13"/>
            <p:cNvSpPr/>
            <p:nvPr/>
          </p:nvSpPr>
          <p:spPr>
            <a:xfrm>
              <a:off x="4323956" y="3682022"/>
              <a:ext cx="1617345" cy="1104900"/>
            </a:xfrm>
            <a:custGeom>
              <a:avLst/>
              <a:gdLst/>
              <a:ahLst/>
              <a:cxnLst/>
              <a:rect l="l" t="t" r="r" b="b"/>
              <a:pathLst>
                <a:path w="1617345" h="1104900">
                  <a:moveTo>
                    <a:pt x="1526666" y="1104569"/>
                  </a:moveTo>
                  <a:lnTo>
                    <a:pt x="90144" y="1104569"/>
                  </a:lnTo>
                  <a:lnTo>
                    <a:pt x="55056" y="1097485"/>
                  </a:lnTo>
                  <a:lnTo>
                    <a:pt x="26403" y="1078168"/>
                  </a:lnTo>
                  <a:lnTo>
                    <a:pt x="7084" y="1049518"/>
                  </a:lnTo>
                  <a:lnTo>
                    <a:pt x="0" y="1014437"/>
                  </a:lnTo>
                  <a:lnTo>
                    <a:pt x="0" y="90131"/>
                  </a:lnTo>
                  <a:lnTo>
                    <a:pt x="7084" y="55046"/>
                  </a:lnTo>
                  <a:lnTo>
                    <a:pt x="26403" y="26396"/>
                  </a:lnTo>
                  <a:lnTo>
                    <a:pt x="55056" y="7082"/>
                  </a:lnTo>
                  <a:lnTo>
                    <a:pt x="90144" y="0"/>
                  </a:lnTo>
                  <a:lnTo>
                    <a:pt x="1526666" y="0"/>
                  </a:lnTo>
                  <a:lnTo>
                    <a:pt x="1561747" y="7082"/>
                  </a:lnTo>
                  <a:lnTo>
                    <a:pt x="1590397" y="26396"/>
                  </a:lnTo>
                  <a:lnTo>
                    <a:pt x="1609714" y="55046"/>
                  </a:lnTo>
                  <a:lnTo>
                    <a:pt x="1616798" y="90131"/>
                  </a:lnTo>
                  <a:lnTo>
                    <a:pt x="1616798" y="1014437"/>
                  </a:lnTo>
                  <a:lnTo>
                    <a:pt x="1609714" y="1049518"/>
                  </a:lnTo>
                  <a:lnTo>
                    <a:pt x="1590397" y="1078168"/>
                  </a:lnTo>
                  <a:lnTo>
                    <a:pt x="1561747" y="1097485"/>
                  </a:lnTo>
                  <a:lnTo>
                    <a:pt x="1526666" y="1104569"/>
                  </a:lnTo>
                  <a:close/>
                </a:path>
              </a:pathLst>
            </a:custGeom>
            <a:ln w="11264">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8" name="object 14"/>
            <p:cNvSpPr/>
            <p:nvPr/>
          </p:nvSpPr>
          <p:spPr>
            <a:xfrm>
              <a:off x="4425353" y="4198251"/>
              <a:ext cx="1414145" cy="504190"/>
            </a:xfrm>
            <a:custGeom>
              <a:avLst/>
              <a:gdLst/>
              <a:ahLst/>
              <a:cxnLst/>
              <a:rect l="l" t="t" r="r" b="b"/>
              <a:pathLst>
                <a:path w="1414145" h="504189">
                  <a:moveTo>
                    <a:pt x="1350124" y="0"/>
                  </a:moveTo>
                  <a:lnTo>
                    <a:pt x="63881" y="0"/>
                  </a:lnTo>
                  <a:lnTo>
                    <a:pt x="39020" y="5021"/>
                  </a:lnTo>
                  <a:lnTo>
                    <a:pt x="18715" y="18715"/>
                  </a:lnTo>
                  <a:lnTo>
                    <a:pt x="5021" y="39020"/>
                  </a:lnTo>
                  <a:lnTo>
                    <a:pt x="0" y="63881"/>
                  </a:lnTo>
                  <a:lnTo>
                    <a:pt x="0" y="439953"/>
                  </a:lnTo>
                  <a:lnTo>
                    <a:pt x="5021" y="464811"/>
                  </a:lnTo>
                  <a:lnTo>
                    <a:pt x="18715" y="485113"/>
                  </a:lnTo>
                  <a:lnTo>
                    <a:pt x="39020" y="498801"/>
                  </a:lnTo>
                  <a:lnTo>
                    <a:pt x="63881" y="503821"/>
                  </a:lnTo>
                  <a:lnTo>
                    <a:pt x="1350124" y="503821"/>
                  </a:lnTo>
                  <a:lnTo>
                    <a:pt x="1374987" y="498801"/>
                  </a:lnTo>
                  <a:lnTo>
                    <a:pt x="1395288" y="485113"/>
                  </a:lnTo>
                  <a:lnTo>
                    <a:pt x="1408974" y="464811"/>
                  </a:lnTo>
                  <a:lnTo>
                    <a:pt x="1413992" y="439953"/>
                  </a:lnTo>
                  <a:lnTo>
                    <a:pt x="1413992" y="63881"/>
                  </a:lnTo>
                  <a:lnTo>
                    <a:pt x="1408974" y="39020"/>
                  </a:lnTo>
                  <a:lnTo>
                    <a:pt x="1395288" y="18715"/>
                  </a:lnTo>
                  <a:lnTo>
                    <a:pt x="1374987" y="5021"/>
                  </a:lnTo>
                  <a:lnTo>
                    <a:pt x="1350124" y="0"/>
                  </a:lnTo>
                  <a:close/>
                </a:path>
              </a:pathLst>
            </a:custGeom>
            <a:solidFill>
              <a:srgbClr val="E3E1DC"/>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19" name="object 15"/>
          <p:cNvGrpSpPr/>
          <p:nvPr/>
        </p:nvGrpSpPr>
        <p:grpSpPr>
          <a:xfrm>
            <a:off x="2949159" y="4800542"/>
            <a:ext cx="2329843" cy="1344580"/>
            <a:chOff x="4319339" y="5006149"/>
            <a:chExt cx="2330450" cy="1344930"/>
          </a:xfrm>
        </p:grpSpPr>
        <p:sp>
          <p:nvSpPr>
            <p:cNvPr id="20" name="object 16"/>
            <p:cNvSpPr/>
            <p:nvPr/>
          </p:nvSpPr>
          <p:spPr>
            <a:xfrm>
              <a:off x="6443192" y="5006149"/>
              <a:ext cx="206375" cy="237490"/>
            </a:xfrm>
            <a:custGeom>
              <a:avLst/>
              <a:gdLst/>
              <a:ahLst/>
              <a:cxnLst/>
              <a:rect l="l" t="t" r="r" b="b"/>
              <a:pathLst>
                <a:path w="206375" h="237489">
                  <a:moveTo>
                    <a:pt x="0" y="0"/>
                  </a:moveTo>
                  <a:lnTo>
                    <a:pt x="174891" y="237210"/>
                  </a:lnTo>
                  <a:lnTo>
                    <a:pt x="206044" y="31153"/>
                  </a:lnTo>
                  <a:lnTo>
                    <a:pt x="0" y="0"/>
                  </a:lnTo>
                  <a:close/>
                </a:path>
              </a:pathLst>
            </a:custGeom>
            <a:solidFill>
              <a:srgbClr val="307EB2"/>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1" name="object 17"/>
            <p:cNvSpPr/>
            <p:nvPr/>
          </p:nvSpPr>
          <p:spPr>
            <a:xfrm>
              <a:off x="5779452" y="5095595"/>
              <a:ext cx="791210" cy="583565"/>
            </a:xfrm>
            <a:custGeom>
              <a:avLst/>
              <a:gdLst/>
              <a:ahLst/>
              <a:cxnLst/>
              <a:rect l="l" t="t" r="r" b="b"/>
              <a:pathLst>
                <a:path w="791209" h="583564">
                  <a:moveTo>
                    <a:pt x="790714" y="0"/>
                  </a:moveTo>
                  <a:lnTo>
                    <a:pt x="0" y="583006"/>
                  </a:lnTo>
                </a:path>
              </a:pathLst>
            </a:custGeom>
            <a:ln w="90131">
              <a:solidFill>
                <a:srgbClr val="307E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2" name="object 18"/>
            <p:cNvSpPr/>
            <p:nvPr/>
          </p:nvSpPr>
          <p:spPr>
            <a:xfrm>
              <a:off x="6443192" y="6113843"/>
              <a:ext cx="206375" cy="237490"/>
            </a:xfrm>
            <a:custGeom>
              <a:avLst/>
              <a:gdLst/>
              <a:ahLst/>
              <a:cxnLst/>
              <a:rect l="l" t="t" r="r" b="b"/>
              <a:pathLst>
                <a:path w="206375" h="237489">
                  <a:moveTo>
                    <a:pt x="174891" y="0"/>
                  </a:moveTo>
                  <a:lnTo>
                    <a:pt x="0" y="237210"/>
                  </a:lnTo>
                  <a:lnTo>
                    <a:pt x="206044" y="206057"/>
                  </a:lnTo>
                  <a:lnTo>
                    <a:pt x="174891" y="0"/>
                  </a:lnTo>
                  <a:close/>
                </a:path>
              </a:pathLst>
            </a:custGeom>
            <a:solidFill>
              <a:srgbClr val="307EB2"/>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3" name="object 19"/>
            <p:cNvSpPr/>
            <p:nvPr/>
          </p:nvSpPr>
          <p:spPr>
            <a:xfrm>
              <a:off x="5779452" y="5678589"/>
              <a:ext cx="791210" cy="583565"/>
            </a:xfrm>
            <a:custGeom>
              <a:avLst/>
              <a:gdLst/>
              <a:ahLst/>
              <a:cxnLst/>
              <a:rect l="l" t="t" r="r" b="b"/>
              <a:pathLst>
                <a:path w="791209" h="583564">
                  <a:moveTo>
                    <a:pt x="790714" y="583006"/>
                  </a:moveTo>
                  <a:lnTo>
                    <a:pt x="0" y="0"/>
                  </a:lnTo>
                </a:path>
              </a:pathLst>
            </a:custGeom>
            <a:ln w="90131">
              <a:solidFill>
                <a:srgbClr val="307E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4" name="object 20"/>
            <p:cNvSpPr/>
            <p:nvPr/>
          </p:nvSpPr>
          <p:spPr>
            <a:xfrm>
              <a:off x="4324972" y="5123967"/>
              <a:ext cx="1617345" cy="1104900"/>
            </a:xfrm>
            <a:custGeom>
              <a:avLst/>
              <a:gdLst/>
              <a:ahLst/>
              <a:cxnLst/>
              <a:rect l="l" t="t" r="r" b="b"/>
              <a:pathLst>
                <a:path w="1617345" h="1104900">
                  <a:moveTo>
                    <a:pt x="1526666" y="0"/>
                  </a:moveTo>
                  <a:lnTo>
                    <a:pt x="90144" y="0"/>
                  </a:lnTo>
                  <a:lnTo>
                    <a:pt x="55056" y="7082"/>
                  </a:lnTo>
                  <a:lnTo>
                    <a:pt x="26403" y="26396"/>
                  </a:lnTo>
                  <a:lnTo>
                    <a:pt x="7084" y="55046"/>
                  </a:lnTo>
                  <a:lnTo>
                    <a:pt x="0" y="90131"/>
                  </a:lnTo>
                  <a:lnTo>
                    <a:pt x="0" y="1014437"/>
                  </a:lnTo>
                  <a:lnTo>
                    <a:pt x="7084" y="1049518"/>
                  </a:lnTo>
                  <a:lnTo>
                    <a:pt x="26403" y="1078168"/>
                  </a:lnTo>
                  <a:lnTo>
                    <a:pt x="55056" y="1097485"/>
                  </a:lnTo>
                  <a:lnTo>
                    <a:pt x="90144" y="1104569"/>
                  </a:lnTo>
                  <a:lnTo>
                    <a:pt x="1526666" y="1104569"/>
                  </a:lnTo>
                  <a:lnTo>
                    <a:pt x="1561747" y="1097485"/>
                  </a:lnTo>
                  <a:lnTo>
                    <a:pt x="1590397" y="1078168"/>
                  </a:lnTo>
                  <a:lnTo>
                    <a:pt x="1609714" y="1049518"/>
                  </a:lnTo>
                  <a:lnTo>
                    <a:pt x="1616798" y="1014437"/>
                  </a:lnTo>
                  <a:lnTo>
                    <a:pt x="1616798" y="90131"/>
                  </a:lnTo>
                  <a:lnTo>
                    <a:pt x="1609714" y="55046"/>
                  </a:lnTo>
                  <a:lnTo>
                    <a:pt x="1590397" y="26396"/>
                  </a:lnTo>
                  <a:lnTo>
                    <a:pt x="1561747" y="7082"/>
                  </a:lnTo>
                  <a:lnTo>
                    <a:pt x="1526666"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5" name="object 21"/>
            <p:cNvSpPr/>
            <p:nvPr/>
          </p:nvSpPr>
          <p:spPr>
            <a:xfrm>
              <a:off x="4324972" y="5123967"/>
              <a:ext cx="1617345" cy="1104900"/>
            </a:xfrm>
            <a:custGeom>
              <a:avLst/>
              <a:gdLst/>
              <a:ahLst/>
              <a:cxnLst/>
              <a:rect l="l" t="t" r="r" b="b"/>
              <a:pathLst>
                <a:path w="1617345" h="1104900">
                  <a:moveTo>
                    <a:pt x="1526666" y="1104569"/>
                  </a:moveTo>
                  <a:lnTo>
                    <a:pt x="90144" y="1104569"/>
                  </a:lnTo>
                  <a:lnTo>
                    <a:pt x="55056" y="1097485"/>
                  </a:lnTo>
                  <a:lnTo>
                    <a:pt x="26403" y="1078168"/>
                  </a:lnTo>
                  <a:lnTo>
                    <a:pt x="7084" y="1049518"/>
                  </a:lnTo>
                  <a:lnTo>
                    <a:pt x="0" y="1014437"/>
                  </a:lnTo>
                  <a:lnTo>
                    <a:pt x="0" y="90131"/>
                  </a:lnTo>
                  <a:lnTo>
                    <a:pt x="7084" y="55046"/>
                  </a:lnTo>
                  <a:lnTo>
                    <a:pt x="26403" y="26396"/>
                  </a:lnTo>
                  <a:lnTo>
                    <a:pt x="55056" y="7082"/>
                  </a:lnTo>
                  <a:lnTo>
                    <a:pt x="90144" y="0"/>
                  </a:lnTo>
                  <a:lnTo>
                    <a:pt x="1526666" y="0"/>
                  </a:lnTo>
                  <a:lnTo>
                    <a:pt x="1561747" y="7082"/>
                  </a:lnTo>
                  <a:lnTo>
                    <a:pt x="1590397" y="26396"/>
                  </a:lnTo>
                  <a:lnTo>
                    <a:pt x="1609714" y="55046"/>
                  </a:lnTo>
                  <a:lnTo>
                    <a:pt x="1616798" y="90131"/>
                  </a:lnTo>
                  <a:lnTo>
                    <a:pt x="1616798" y="1014437"/>
                  </a:lnTo>
                  <a:lnTo>
                    <a:pt x="1609714" y="1049518"/>
                  </a:lnTo>
                  <a:lnTo>
                    <a:pt x="1590397" y="1078168"/>
                  </a:lnTo>
                  <a:lnTo>
                    <a:pt x="1561747" y="1097485"/>
                  </a:lnTo>
                  <a:lnTo>
                    <a:pt x="1526666" y="1104569"/>
                  </a:lnTo>
                  <a:close/>
                </a:path>
              </a:pathLst>
            </a:custGeom>
            <a:ln w="11264">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6" name="object 22"/>
            <p:cNvSpPr/>
            <p:nvPr/>
          </p:nvSpPr>
          <p:spPr>
            <a:xfrm>
              <a:off x="4426369" y="5637237"/>
              <a:ext cx="1414145" cy="504190"/>
            </a:xfrm>
            <a:custGeom>
              <a:avLst/>
              <a:gdLst/>
              <a:ahLst/>
              <a:cxnLst/>
              <a:rect l="l" t="t" r="r" b="b"/>
              <a:pathLst>
                <a:path w="1414145" h="504189">
                  <a:moveTo>
                    <a:pt x="1350124" y="0"/>
                  </a:moveTo>
                  <a:lnTo>
                    <a:pt x="63880" y="0"/>
                  </a:lnTo>
                  <a:lnTo>
                    <a:pt x="39020" y="5021"/>
                  </a:lnTo>
                  <a:lnTo>
                    <a:pt x="18715" y="18715"/>
                  </a:lnTo>
                  <a:lnTo>
                    <a:pt x="5021" y="39020"/>
                  </a:lnTo>
                  <a:lnTo>
                    <a:pt x="0" y="63880"/>
                  </a:lnTo>
                  <a:lnTo>
                    <a:pt x="0" y="439953"/>
                  </a:lnTo>
                  <a:lnTo>
                    <a:pt x="5021" y="464811"/>
                  </a:lnTo>
                  <a:lnTo>
                    <a:pt x="18715" y="485113"/>
                  </a:lnTo>
                  <a:lnTo>
                    <a:pt x="39020" y="498801"/>
                  </a:lnTo>
                  <a:lnTo>
                    <a:pt x="63880" y="503821"/>
                  </a:lnTo>
                  <a:lnTo>
                    <a:pt x="1350124" y="503821"/>
                  </a:lnTo>
                  <a:lnTo>
                    <a:pt x="1374987" y="498801"/>
                  </a:lnTo>
                  <a:lnTo>
                    <a:pt x="1395288" y="485113"/>
                  </a:lnTo>
                  <a:lnTo>
                    <a:pt x="1408974" y="464811"/>
                  </a:lnTo>
                  <a:lnTo>
                    <a:pt x="1413992" y="439953"/>
                  </a:lnTo>
                  <a:lnTo>
                    <a:pt x="1413992" y="63880"/>
                  </a:lnTo>
                  <a:lnTo>
                    <a:pt x="1408974" y="39020"/>
                  </a:lnTo>
                  <a:lnTo>
                    <a:pt x="1395288" y="18715"/>
                  </a:lnTo>
                  <a:lnTo>
                    <a:pt x="1374987" y="5021"/>
                  </a:lnTo>
                  <a:lnTo>
                    <a:pt x="1350124" y="0"/>
                  </a:lnTo>
                  <a:close/>
                </a:path>
              </a:pathLst>
            </a:custGeom>
            <a:solidFill>
              <a:srgbClr val="E3E1DC"/>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sp>
        <p:nvSpPr>
          <p:cNvPr id="27" name="object 23"/>
          <p:cNvSpPr/>
          <p:nvPr/>
        </p:nvSpPr>
        <p:spPr>
          <a:xfrm>
            <a:off x="5346886" y="3645714"/>
            <a:ext cx="1487418" cy="676734"/>
          </a:xfrm>
          <a:custGeom>
            <a:avLst/>
            <a:gdLst/>
            <a:ahLst/>
            <a:cxnLst/>
            <a:rect l="l" t="t" r="r" b="b"/>
            <a:pathLst>
              <a:path w="1487804" h="676910">
                <a:moveTo>
                  <a:pt x="1397088" y="676859"/>
                </a:moveTo>
                <a:lnTo>
                  <a:pt x="90131" y="676859"/>
                </a:lnTo>
                <a:lnTo>
                  <a:pt x="55046" y="669775"/>
                </a:lnTo>
                <a:lnTo>
                  <a:pt x="26396" y="650457"/>
                </a:lnTo>
                <a:lnTo>
                  <a:pt x="7082" y="621807"/>
                </a:lnTo>
                <a:lnTo>
                  <a:pt x="0" y="586727"/>
                </a:lnTo>
                <a:lnTo>
                  <a:pt x="0" y="90131"/>
                </a:lnTo>
                <a:lnTo>
                  <a:pt x="7082" y="55051"/>
                </a:lnTo>
                <a:lnTo>
                  <a:pt x="26396" y="26401"/>
                </a:lnTo>
                <a:lnTo>
                  <a:pt x="55046" y="7084"/>
                </a:lnTo>
                <a:lnTo>
                  <a:pt x="90131" y="0"/>
                </a:lnTo>
                <a:lnTo>
                  <a:pt x="1397088" y="0"/>
                </a:lnTo>
                <a:lnTo>
                  <a:pt x="1432169" y="7084"/>
                </a:lnTo>
                <a:lnTo>
                  <a:pt x="1460819" y="26401"/>
                </a:lnTo>
                <a:lnTo>
                  <a:pt x="1480136" y="55051"/>
                </a:lnTo>
                <a:lnTo>
                  <a:pt x="1487220" y="90131"/>
                </a:lnTo>
                <a:lnTo>
                  <a:pt x="1487220" y="586727"/>
                </a:lnTo>
                <a:lnTo>
                  <a:pt x="1480136" y="621807"/>
                </a:lnTo>
                <a:lnTo>
                  <a:pt x="1460819" y="650457"/>
                </a:lnTo>
                <a:lnTo>
                  <a:pt x="1432169" y="669775"/>
                </a:lnTo>
                <a:lnTo>
                  <a:pt x="1397088" y="676859"/>
                </a:lnTo>
                <a:close/>
              </a:path>
            </a:pathLst>
          </a:custGeom>
          <a:ln w="11264">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8" name="object 24"/>
          <p:cNvSpPr/>
          <p:nvPr/>
        </p:nvSpPr>
        <p:spPr>
          <a:xfrm>
            <a:off x="5346886" y="4554950"/>
            <a:ext cx="1487418" cy="676734"/>
          </a:xfrm>
          <a:custGeom>
            <a:avLst/>
            <a:gdLst/>
            <a:ahLst/>
            <a:cxnLst/>
            <a:rect l="l" t="t" r="r" b="b"/>
            <a:pathLst>
              <a:path w="1487804" h="676910">
                <a:moveTo>
                  <a:pt x="1397088" y="676859"/>
                </a:moveTo>
                <a:lnTo>
                  <a:pt x="90131" y="676859"/>
                </a:lnTo>
                <a:lnTo>
                  <a:pt x="55046" y="669775"/>
                </a:lnTo>
                <a:lnTo>
                  <a:pt x="26396" y="650457"/>
                </a:lnTo>
                <a:lnTo>
                  <a:pt x="7082" y="621807"/>
                </a:lnTo>
                <a:lnTo>
                  <a:pt x="0" y="586727"/>
                </a:lnTo>
                <a:lnTo>
                  <a:pt x="0" y="90131"/>
                </a:lnTo>
                <a:lnTo>
                  <a:pt x="7082" y="55051"/>
                </a:lnTo>
                <a:lnTo>
                  <a:pt x="26396" y="26401"/>
                </a:lnTo>
                <a:lnTo>
                  <a:pt x="55046" y="7084"/>
                </a:lnTo>
                <a:lnTo>
                  <a:pt x="90131" y="0"/>
                </a:lnTo>
                <a:lnTo>
                  <a:pt x="1397088" y="0"/>
                </a:lnTo>
                <a:lnTo>
                  <a:pt x="1432169" y="7084"/>
                </a:lnTo>
                <a:lnTo>
                  <a:pt x="1460819" y="26401"/>
                </a:lnTo>
                <a:lnTo>
                  <a:pt x="1480136" y="55051"/>
                </a:lnTo>
                <a:lnTo>
                  <a:pt x="1487220" y="90131"/>
                </a:lnTo>
                <a:lnTo>
                  <a:pt x="1487220" y="586727"/>
                </a:lnTo>
                <a:lnTo>
                  <a:pt x="1480136" y="621807"/>
                </a:lnTo>
                <a:lnTo>
                  <a:pt x="1460819" y="650457"/>
                </a:lnTo>
                <a:lnTo>
                  <a:pt x="1432169" y="669775"/>
                </a:lnTo>
                <a:lnTo>
                  <a:pt x="1397088" y="676859"/>
                </a:lnTo>
                <a:close/>
              </a:path>
            </a:pathLst>
          </a:custGeom>
          <a:ln w="11264">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9" name="object 25"/>
          <p:cNvSpPr/>
          <p:nvPr/>
        </p:nvSpPr>
        <p:spPr>
          <a:xfrm>
            <a:off x="5346886" y="5650688"/>
            <a:ext cx="1487418" cy="676734"/>
          </a:xfrm>
          <a:custGeom>
            <a:avLst/>
            <a:gdLst/>
            <a:ahLst/>
            <a:cxnLst/>
            <a:rect l="l" t="t" r="r" b="b"/>
            <a:pathLst>
              <a:path w="1487804" h="676909">
                <a:moveTo>
                  <a:pt x="1397088" y="676859"/>
                </a:moveTo>
                <a:lnTo>
                  <a:pt x="90131" y="676859"/>
                </a:lnTo>
                <a:lnTo>
                  <a:pt x="55046" y="669775"/>
                </a:lnTo>
                <a:lnTo>
                  <a:pt x="26396" y="650457"/>
                </a:lnTo>
                <a:lnTo>
                  <a:pt x="7082" y="621807"/>
                </a:lnTo>
                <a:lnTo>
                  <a:pt x="0" y="586727"/>
                </a:lnTo>
                <a:lnTo>
                  <a:pt x="0" y="90131"/>
                </a:lnTo>
                <a:lnTo>
                  <a:pt x="7082" y="55051"/>
                </a:lnTo>
                <a:lnTo>
                  <a:pt x="26396" y="26401"/>
                </a:lnTo>
                <a:lnTo>
                  <a:pt x="55046" y="7084"/>
                </a:lnTo>
                <a:lnTo>
                  <a:pt x="90131" y="0"/>
                </a:lnTo>
                <a:lnTo>
                  <a:pt x="1397088" y="0"/>
                </a:lnTo>
                <a:lnTo>
                  <a:pt x="1432169" y="7084"/>
                </a:lnTo>
                <a:lnTo>
                  <a:pt x="1460819" y="26401"/>
                </a:lnTo>
                <a:lnTo>
                  <a:pt x="1480136" y="55051"/>
                </a:lnTo>
                <a:lnTo>
                  <a:pt x="1487220" y="90131"/>
                </a:lnTo>
                <a:lnTo>
                  <a:pt x="1487220" y="586727"/>
                </a:lnTo>
                <a:lnTo>
                  <a:pt x="1480136" y="621807"/>
                </a:lnTo>
                <a:lnTo>
                  <a:pt x="1460819" y="650457"/>
                </a:lnTo>
                <a:lnTo>
                  <a:pt x="1432169" y="669775"/>
                </a:lnTo>
                <a:lnTo>
                  <a:pt x="1397088" y="676859"/>
                </a:lnTo>
                <a:close/>
              </a:path>
            </a:pathLst>
          </a:custGeom>
          <a:ln w="11264">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0" name="object 26"/>
          <p:cNvSpPr txBox="1"/>
          <p:nvPr/>
        </p:nvSpPr>
        <p:spPr>
          <a:xfrm>
            <a:off x="3133980" y="3976145"/>
            <a:ext cx="1213169" cy="498979"/>
          </a:xfrm>
          <a:prstGeom prst="rect">
            <a:avLst/>
          </a:prstGeom>
        </p:spPr>
        <p:txBody>
          <a:bodyPr vert="horz" wrap="square" lIns="0" tIns="12062" rIns="0" bIns="0" rtlCol="0">
            <a:spAutoFit/>
          </a:bodyPr>
          <a:lstStyle/>
          <a:p>
            <a:pPr marL="12696" marR="5078" algn="ctr">
              <a:lnSpc>
                <a:spcPct val="109000"/>
              </a:lnSpc>
              <a:spcBef>
                <a:spcPts val="95"/>
              </a:spcBef>
            </a:pPr>
            <a:r>
              <a:rPr sz="950" dirty="0">
                <a:solidFill>
                  <a:srgbClr val="323332"/>
                </a:solidFill>
                <a:latin typeface="Arial" panose="020B0604020202020204" pitchFamily="34" charset="0"/>
                <a:cs typeface="Arial" panose="020B0604020202020204" pitchFamily="34" charset="0"/>
              </a:rPr>
              <a:t>Group and interpret  data based only</a:t>
            </a:r>
            <a:endParaRPr sz="950">
              <a:latin typeface="Arial" panose="020B0604020202020204" pitchFamily="34" charset="0"/>
              <a:cs typeface="Arial" panose="020B0604020202020204" pitchFamily="34" charset="0"/>
            </a:endParaRPr>
          </a:p>
          <a:p>
            <a:pPr marL="43167" algn="ctr">
              <a:spcBef>
                <a:spcPts val="100"/>
              </a:spcBef>
            </a:pPr>
            <a:r>
              <a:rPr sz="950" dirty="0">
                <a:solidFill>
                  <a:srgbClr val="323332"/>
                </a:solidFill>
                <a:latin typeface="Arial" panose="020B0604020202020204" pitchFamily="34" charset="0"/>
                <a:cs typeface="Arial" panose="020B0604020202020204" pitchFamily="34" charset="0"/>
              </a:rPr>
              <a:t>on input data</a:t>
            </a:r>
            <a:endParaRPr sz="950">
              <a:latin typeface="Arial" panose="020B0604020202020204" pitchFamily="34" charset="0"/>
              <a:cs typeface="Arial" panose="020B0604020202020204" pitchFamily="34" charset="0"/>
            </a:endParaRPr>
          </a:p>
        </p:txBody>
      </p:sp>
      <p:sp>
        <p:nvSpPr>
          <p:cNvPr id="31" name="object 27"/>
          <p:cNvSpPr txBox="1"/>
          <p:nvPr/>
        </p:nvSpPr>
        <p:spPr>
          <a:xfrm>
            <a:off x="3065662" y="4965997"/>
            <a:ext cx="1403261" cy="971808"/>
          </a:xfrm>
          <a:prstGeom prst="rect">
            <a:avLst/>
          </a:prstGeom>
        </p:spPr>
        <p:txBody>
          <a:bodyPr vert="horz" wrap="square" lIns="0" tIns="27933" rIns="0" bIns="0" rtlCol="0">
            <a:spAutoFit/>
          </a:bodyPr>
          <a:lstStyle/>
          <a:p>
            <a:pPr marL="231071" marR="168859" indent="-97126">
              <a:lnSpc>
                <a:spcPts val="1510"/>
              </a:lnSpc>
              <a:spcBef>
                <a:spcPts val="220"/>
              </a:spcBef>
            </a:pPr>
            <a:r>
              <a:rPr sz="1200" b="1" dirty="0">
                <a:solidFill>
                  <a:srgbClr val="323332"/>
                </a:solidFill>
                <a:latin typeface="Arial" panose="020B0604020202020204" pitchFamily="34" charset="0"/>
                <a:cs typeface="Arial" panose="020B0604020202020204" pitchFamily="34" charset="0"/>
              </a:rPr>
              <a:t>SUPERVISED  LEARNING</a:t>
            </a:r>
            <a:endParaRPr lang="en-IN" sz="1200" dirty="0">
              <a:latin typeface="Arial" panose="020B0604020202020204" pitchFamily="34" charset="0"/>
              <a:cs typeface="Arial" panose="020B0604020202020204" pitchFamily="34" charset="0"/>
            </a:endParaRPr>
          </a:p>
          <a:p>
            <a:pPr marL="84113" marR="168859">
              <a:spcBef>
                <a:spcPts val="220"/>
              </a:spcBef>
            </a:pPr>
            <a:endParaRPr lang="en-IN" sz="400" dirty="0">
              <a:solidFill>
                <a:srgbClr val="323332"/>
              </a:solidFill>
              <a:latin typeface="Arial" panose="020B0604020202020204" pitchFamily="34" charset="0"/>
              <a:cs typeface="Arial" panose="020B0604020202020204" pitchFamily="34" charset="0"/>
            </a:endParaRPr>
          </a:p>
          <a:p>
            <a:pPr marL="84113" marR="168859" algn="ctr">
              <a:spcBef>
                <a:spcPts val="220"/>
              </a:spcBef>
            </a:pPr>
            <a:r>
              <a:rPr sz="900" dirty="0">
                <a:solidFill>
                  <a:srgbClr val="323332"/>
                </a:solidFill>
                <a:latin typeface="Arial" panose="020B0604020202020204" pitchFamily="34" charset="0"/>
                <a:cs typeface="Arial" panose="020B0604020202020204" pitchFamily="34" charset="0"/>
              </a:rPr>
              <a:t>Develop predictive  model based on</a:t>
            </a:r>
            <a:r>
              <a:rPr lang="en-IN" sz="900" dirty="0">
                <a:solidFill>
                  <a:srgbClr val="323332"/>
                </a:solidFill>
                <a:latin typeface="Arial" panose="020B0604020202020204" pitchFamily="34" charset="0"/>
                <a:cs typeface="Arial" panose="020B0604020202020204" pitchFamily="34" charset="0"/>
              </a:rPr>
              <a:t> </a:t>
            </a:r>
            <a:r>
              <a:rPr sz="900" dirty="0">
                <a:solidFill>
                  <a:srgbClr val="323332"/>
                </a:solidFill>
                <a:latin typeface="Arial" panose="020B0604020202020204" pitchFamily="34" charset="0"/>
                <a:cs typeface="Arial" panose="020B0604020202020204" pitchFamily="34" charset="0"/>
              </a:rPr>
              <a:t>both  input and</a:t>
            </a:r>
            <a:r>
              <a:rPr lang="en-IN" sz="900" dirty="0">
                <a:solidFill>
                  <a:srgbClr val="323332"/>
                </a:solidFill>
                <a:latin typeface="Arial" panose="020B0604020202020204" pitchFamily="34" charset="0"/>
                <a:cs typeface="Arial" panose="020B0604020202020204" pitchFamily="34" charset="0"/>
              </a:rPr>
              <a:t> </a:t>
            </a:r>
            <a:r>
              <a:rPr sz="900" dirty="0">
                <a:solidFill>
                  <a:srgbClr val="323332"/>
                </a:solidFill>
                <a:latin typeface="Arial" panose="020B0604020202020204" pitchFamily="34" charset="0"/>
                <a:cs typeface="Arial" panose="020B0604020202020204" pitchFamily="34" charset="0"/>
              </a:rPr>
              <a:t>output data</a:t>
            </a:r>
            <a:endParaRPr sz="900" dirty="0">
              <a:latin typeface="Arial" panose="020B0604020202020204" pitchFamily="34" charset="0"/>
              <a:cs typeface="Arial" panose="020B0604020202020204" pitchFamily="34" charset="0"/>
            </a:endParaRPr>
          </a:p>
        </p:txBody>
      </p:sp>
      <p:sp>
        <p:nvSpPr>
          <p:cNvPr id="32" name="object 28"/>
          <p:cNvSpPr txBox="1"/>
          <p:nvPr/>
        </p:nvSpPr>
        <p:spPr>
          <a:xfrm>
            <a:off x="270113" y="4636866"/>
            <a:ext cx="1744526" cy="201285"/>
          </a:xfrm>
          <a:prstGeom prst="rect">
            <a:avLst/>
          </a:prstGeom>
        </p:spPr>
        <p:txBody>
          <a:bodyPr vert="horz" wrap="square" lIns="0" tIns="16506" rIns="0" bIns="0" rtlCol="0">
            <a:spAutoFit/>
          </a:bodyPr>
          <a:lstStyle/>
          <a:p>
            <a:pPr marL="12696" algn="ctr">
              <a:spcBef>
                <a:spcPts val="130"/>
              </a:spcBef>
            </a:pPr>
            <a:r>
              <a:rPr sz="1200" b="1" dirty="0">
                <a:solidFill>
                  <a:srgbClr val="323332"/>
                </a:solidFill>
                <a:latin typeface="Arial" panose="020B0604020202020204" pitchFamily="34" charset="0"/>
                <a:cs typeface="Arial" panose="020B0604020202020204" pitchFamily="34" charset="0"/>
              </a:rPr>
              <a:t>MACHINE</a:t>
            </a:r>
            <a:r>
              <a:rPr lang="en-IN" sz="1200" b="1" dirty="0">
                <a:solidFill>
                  <a:srgbClr val="323332"/>
                </a:solidFill>
                <a:latin typeface="Arial" panose="020B0604020202020204" pitchFamily="34" charset="0"/>
                <a:cs typeface="Arial" panose="020B0604020202020204" pitchFamily="34" charset="0"/>
              </a:rPr>
              <a:t> </a:t>
            </a:r>
            <a:r>
              <a:rPr sz="1200" b="1" dirty="0">
                <a:solidFill>
                  <a:srgbClr val="323332"/>
                </a:solidFill>
                <a:latin typeface="Arial" panose="020B0604020202020204" pitchFamily="34" charset="0"/>
                <a:cs typeface="Arial" panose="020B0604020202020204" pitchFamily="34" charset="0"/>
              </a:rPr>
              <a:t>LEARNING</a:t>
            </a:r>
            <a:endParaRPr sz="1200" dirty="0">
              <a:latin typeface="Arial" panose="020B0604020202020204" pitchFamily="34" charset="0"/>
              <a:cs typeface="Arial" panose="020B0604020202020204" pitchFamily="34" charset="0"/>
            </a:endParaRPr>
          </a:p>
        </p:txBody>
      </p:sp>
      <p:sp>
        <p:nvSpPr>
          <p:cNvPr id="33" name="object 29"/>
          <p:cNvSpPr txBox="1"/>
          <p:nvPr/>
        </p:nvSpPr>
        <p:spPr>
          <a:xfrm>
            <a:off x="3121123" y="3544547"/>
            <a:ext cx="1284905" cy="201285"/>
          </a:xfrm>
          <a:prstGeom prst="rect">
            <a:avLst/>
          </a:prstGeom>
        </p:spPr>
        <p:txBody>
          <a:bodyPr vert="horz" wrap="square" lIns="0" tIns="16506" rIns="0" bIns="0" rtlCol="0">
            <a:spAutoFit/>
          </a:bodyPr>
          <a:lstStyle/>
          <a:p>
            <a:pPr marL="12696">
              <a:spcBef>
                <a:spcPts val="130"/>
              </a:spcBef>
            </a:pPr>
            <a:r>
              <a:rPr sz="1200" b="1" dirty="0">
                <a:solidFill>
                  <a:srgbClr val="323332"/>
                </a:solidFill>
                <a:latin typeface="Arial" panose="020B0604020202020204" pitchFamily="34" charset="0"/>
                <a:cs typeface="Arial" panose="020B0604020202020204" pitchFamily="34" charset="0"/>
              </a:rPr>
              <a:t>UNSUPERVISED</a:t>
            </a:r>
            <a:endParaRPr sz="1200" dirty="0">
              <a:latin typeface="Arial" panose="020B0604020202020204" pitchFamily="34" charset="0"/>
              <a:cs typeface="Arial" panose="020B0604020202020204" pitchFamily="34" charset="0"/>
            </a:endParaRPr>
          </a:p>
        </p:txBody>
      </p:sp>
      <p:sp>
        <p:nvSpPr>
          <p:cNvPr id="34" name="object 30"/>
          <p:cNvSpPr txBox="1"/>
          <p:nvPr/>
        </p:nvSpPr>
        <p:spPr>
          <a:xfrm>
            <a:off x="3348034" y="3735977"/>
            <a:ext cx="890037" cy="201285"/>
          </a:xfrm>
          <a:prstGeom prst="rect">
            <a:avLst/>
          </a:prstGeom>
        </p:spPr>
        <p:txBody>
          <a:bodyPr vert="horz" wrap="square" lIns="0" tIns="16506" rIns="0" bIns="0" rtlCol="0">
            <a:spAutoFit/>
          </a:bodyPr>
          <a:lstStyle/>
          <a:p>
            <a:pPr marL="12696">
              <a:spcBef>
                <a:spcPts val="130"/>
              </a:spcBef>
            </a:pPr>
            <a:r>
              <a:rPr sz="1200" b="1" dirty="0">
                <a:solidFill>
                  <a:srgbClr val="323332"/>
                </a:solidFill>
                <a:latin typeface="Arial" panose="020B0604020202020204" pitchFamily="34" charset="0"/>
                <a:cs typeface="Arial" panose="020B0604020202020204" pitchFamily="34" charset="0"/>
              </a:rPr>
              <a:t>LEARNING</a:t>
            </a:r>
            <a:endParaRPr sz="1200" dirty="0">
              <a:latin typeface="Arial" panose="020B0604020202020204" pitchFamily="34" charset="0"/>
              <a:cs typeface="Arial" panose="020B0604020202020204" pitchFamily="34" charset="0"/>
            </a:endParaRPr>
          </a:p>
        </p:txBody>
      </p:sp>
      <p:sp>
        <p:nvSpPr>
          <p:cNvPr id="35" name="object 31"/>
          <p:cNvSpPr txBox="1"/>
          <p:nvPr/>
        </p:nvSpPr>
        <p:spPr>
          <a:xfrm>
            <a:off x="5567306" y="3850025"/>
            <a:ext cx="1045572" cy="201285"/>
          </a:xfrm>
          <a:prstGeom prst="rect">
            <a:avLst/>
          </a:prstGeom>
        </p:spPr>
        <p:txBody>
          <a:bodyPr vert="horz" wrap="square" lIns="0" tIns="16506" rIns="0" bIns="0" rtlCol="0">
            <a:spAutoFit/>
          </a:bodyPr>
          <a:lstStyle/>
          <a:p>
            <a:pPr marL="12696">
              <a:spcBef>
                <a:spcPts val="130"/>
              </a:spcBef>
            </a:pPr>
            <a:r>
              <a:rPr sz="1200" b="1" dirty="0">
                <a:solidFill>
                  <a:srgbClr val="323332"/>
                </a:solidFill>
                <a:latin typeface="Arial" panose="020B0604020202020204" pitchFamily="34" charset="0"/>
                <a:cs typeface="Arial" panose="020B0604020202020204" pitchFamily="34" charset="0"/>
              </a:rPr>
              <a:t>CLUSTERING</a:t>
            </a:r>
            <a:endParaRPr sz="1200" dirty="0">
              <a:latin typeface="Arial" panose="020B0604020202020204" pitchFamily="34" charset="0"/>
              <a:cs typeface="Arial" panose="020B0604020202020204" pitchFamily="34" charset="0"/>
            </a:endParaRPr>
          </a:p>
        </p:txBody>
      </p:sp>
      <p:sp>
        <p:nvSpPr>
          <p:cNvPr id="36" name="object 32"/>
          <p:cNvSpPr txBox="1"/>
          <p:nvPr/>
        </p:nvSpPr>
        <p:spPr>
          <a:xfrm>
            <a:off x="5402740" y="4759192"/>
            <a:ext cx="1375052" cy="201285"/>
          </a:xfrm>
          <a:prstGeom prst="rect">
            <a:avLst/>
          </a:prstGeom>
        </p:spPr>
        <p:txBody>
          <a:bodyPr vert="horz" wrap="square" lIns="0" tIns="16506" rIns="0" bIns="0" rtlCol="0">
            <a:spAutoFit/>
          </a:bodyPr>
          <a:lstStyle/>
          <a:p>
            <a:pPr marL="12696">
              <a:spcBef>
                <a:spcPts val="130"/>
              </a:spcBef>
            </a:pPr>
            <a:r>
              <a:rPr sz="1200" b="1" dirty="0">
                <a:solidFill>
                  <a:srgbClr val="323332"/>
                </a:solidFill>
                <a:latin typeface="Arial" panose="020B0604020202020204" pitchFamily="34" charset="0"/>
                <a:cs typeface="Arial" panose="020B0604020202020204" pitchFamily="34" charset="0"/>
              </a:rPr>
              <a:t>CLASSIFICATION</a:t>
            </a:r>
            <a:endParaRPr sz="1200" dirty="0">
              <a:latin typeface="Arial" panose="020B0604020202020204" pitchFamily="34" charset="0"/>
              <a:cs typeface="Arial" panose="020B0604020202020204" pitchFamily="34" charset="0"/>
            </a:endParaRPr>
          </a:p>
        </p:txBody>
      </p:sp>
      <p:sp>
        <p:nvSpPr>
          <p:cNvPr id="37" name="object 33"/>
          <p:cNvSpPr txBox="1"/>
          <p:nvPr/>
        </p:nvSpPr>
        <p:spPr>
          <a:xfrm>
            <a:off x="5546862" y="5854888"/>
            <a:ext cx="1086202" cy="201285"/>
          </a:xfrm>
          <a:prstGeom prst="rect">
            <a:avLst/>
          </a:prstGeom>
        </p:spPr>
        <p:txBody>
          <a:bodyPr vert="horz" wrap="square" lIns="0" tIns="16506" rIns="0" bIns="0" rtlCol="0">
            <a:spAutoFit/>
          </a:bodyPr>
          <a:lstStyle/>
          <a:p>
            <a:pPr marL="12696">
              <a:spcBef>
                <a:spcPts val="130"/>
              </a:spcBef>
            </a:pPr>
            <a:r>
              <a:rPr sz="1200" b="1" dirty="0">
                <a:solidFill>
                  <a:srgbClr val="323332"/>
                </a:solidFill>
                <a:latin typeface="Arial" panose="020B0604020202020204" pitchFamily="34" charset="0"/>
                <a:cs typeface="Arial" panose="020B0604020202020204" pitchFamily="34" charset="0"/>
              </a:rPr>
              <a:t>REGRESSION</a:t>
            </a:r>
            <a:endParaRPr sz="1300" dirty="0">
              <a:latin typeface="Arial" panose="020B0604020202020204" pitchFamily="34" charset="0"/>
              <a:cs typeface="Arial" panose="020B0604020202020204" pitchFamily="34" charset="0"/>
            </a:endParaRPr>
          </a:p>
        </p:txBody>
      </p:sp>
      <p:sp>
        <p:nvSpPr>
          <p:cNvPr id="38" name="TextBox 37"/>
          <p:cNvSpPr txBox="1"/>
          <p:nvPr/>
        </p:nvSpPr>
        <p:spPr>
          <a:xfrm>
            <a:off x="2866479" y="2979547"/>
            <a:ext cx="1609989" cy="307617"/>
          </a:xfrm>
          <a:prstGeom prst="rect">
            <a:avLst/>
          </a:prstGeom>
          <a:noFill/>
        </p:spPr>
        <p:txBody>
          <a:bodyPr wrap="none" rtlCol="0">
            <a:spAutoFit/>
          </a:bodyPr>
          <a:lstStyle/>
          <a:p>
            <a:pPr algn="ctr"/>
            <a:r>
              <a:rPr lang="en-US" sz="1400" b="1" dirty="0">
                <a:solidFill>
                  <a:srgbClr val="0066CC"/>
                </a:solidFill>
                <a:latin typeface="Arial" pitchFamily="34" charset="0"/>
                <a:cs typeface="Arial" pitchFamily="34" charset="0"/>
              </a:rPr>
              <a:t>Type of Learning</a:t>
            </a:r>
          </a:p>
        </p:txBody>
      </p:sp>
      <p:sp>
        <p:nvSpPr>
          <p:cNvPr id="39" name="TextBox 38"/>
          <p:cNvSpPr txBox="1"/>
          <p:nvPr/>
        </p:nvSpPr>
        <p:spPr>
          <a:xfrm>
            <a:off x="4932363" y="2979546"/>
            <a:ext cx="2315198" cy="307617"/>
          </a:xfrm>
          <a:prstGeom prst="rect">
            <a:avLst/>
          </a:prstGeom>
          <a:noFill/>
        </p:spPr>
        <p:txBody>
          <a:bodyPr wrap="none" rtlCol="0">
            <a:spAutoFit/>
          </a:bodyPr>
          <a:lstStyle/>
          <a:p>
            <a:pPr algn="ctr"/>
            <a:r>
              <a:rPr lang="en-US" sz="1400" b="1" dirty="0">
                <a:solidFill>
                  <a:srgbClr val="0066CC"/>
                </a:solidFill>
                <a:latin typeface="Arial" pitchFamily="34" charset="0"/>
                <a:cs typeface="Arial" pitchFamily="34" charset="0"/>
              </a:rPr>
              <a:t>Categories of Algorithms</a:t>
            </a:r>
          </a:p>
        </p:txBody>
      </p:sp>
      <p:sp>
        <p:nvSpPr>
          <p:cNvPr id="40" name="Rounded Rectangle 39"/>
          <p:cNvSpPr/>
          <p:nvPr/>
        </p:nvSpPr>
        <p:spPr>
          <a:xfrm>
            <a:off x="7082426" y="3543764"/>
            <a:ext cx="4564356" cy="761604"/>
          </a:xfrm>
          <a:prstGeom prst="roundRect">
            <a:avLst/>
          </a:prstGeom>
          <a:solidFill>
            <a:schemeClr val="bg1">
              <a:lumMod val="95000"/>
            </a:schemeClr>
          </a:solidFill>
          <a:ln>
            <a:solidFill>
              <a:schemeClr val="bg1">
                <a:lumMod val="85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marL="285578" indent="-285578" fontAlgn="ctr">
              <a:buFont typeface="Arial" panose="020B0604020202020204" pitchFamily="34" charset="0"/>
              <a:buChar char="•"/>
            </a:pPr>
            <a:r>
              <a:rPr lang="en-US" sz="1600" b="1" dirty="0"/>
              <a:t>No output - </a:t>
            </a:r>
            <a:r>
              <a:rPr lang="en-US" sz="1600" b="1" i="1" dirty="0"/>
              <a:t>find natural groups and patterns from input data only</a:t>
            </a:r>
          </a:p>
        </p:txBody>
      </p:sp>
      <p:sp>
        <p:nvSpPr>
          <p:cNvPr id="41" name="Rounded Rectangle 40"/>
          <p:cNvSpPr/>
          <p:nvPr/>
        </p:nvSpPr>
        <p:spPr>
          <a:xfrm>
            <a:off x="7007048" y="5595931"/>
            <a:ext cx="4598180" cy="691084"/>
          </a:xfrm>
          <a:prstGeom prst="roundRect">
            <a:avLst/>
          </a:prstGeom>
          <a:solidFill>
            <a:schemeClr val="bg1">
              <a:lumMod val="95000"/>
            </a:schemeClr>
          </a:solidFill>
          <a:ln>
            <a:solidFill>
              <a:schemeClr val="bg1">
                <a:lumMod val="8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marL="285578" indent="-285578" fontAlgn="ctr">
              <a:buFont typeface="Arial" panose="020B0604020202020204" pitchFamily="34" charset="0"/>
              <a:buChar char="•"/>
            </a:pPr>
            <a:r>
              <a:rPr lang="en-US" sz="1600" b="1" dirty="0"/>
              <a:t>Output is continuous or real number</a:t>
            </a:r>
            <a:br>
              <a:rPr lang="en-US" sz="1600" b="1" dirty="0"/>
            </a:br>
            <a:r>
              <a:rPr lang="en-US" sz="1600" b="1" i="1" dirty="0"/>
              <a:t>(Load forecasting, )</a:t>
            </a:r>
          </a:p>
        </p:txBody>
      </p:sp>
      <p:sp>
        <p:nvSpPr>
          <p:cNvPr id="42" name="Rounded Rectangle 41"/>
          <p:cNvSpPr/>
          <p:nvPr/>
        </p:nvSpPr>
        <p:spPr>
          <a:xfrm>
            <a:off x="7040873" y="4501799"/>
            <a:ext cx="4564356" cy="691084"/>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285578" indent="-285578" fontAlgn="ctr">
              <a:buFont typeface="Arial" panose="020B0604020202020204" pitchFamily="34" charset="0"/>
              <a:buChar char="•"/>
            </a:pPr>
            <a:r>
              <a:rPr lang="en-US" sz="1600" b="1" dirty="0"/>
              <a:t>Output is a choice between classes</a:t>
            </a:r>
            <a:br>
              <a:rPr lang="en-US" sz="1600" b="1" dirty="0"/>
            </a:br>
            <a:r>
              <a:rPr lang="en-US" sz="1600" b="1" i="1" dirty="0"/>
              <a:t>(good, bad) (low high medium)</a:t>
            </a:r>
          </a:p>
        </p:txBody>
      </p:sp>
      <p:sp>
        <p:nvSpPr>
          <p:cNvPr id="43" name="Slide Number Placeholder 42"/>
          <p:cNvSpPr>
            <a:spLocks noGrp="1"/>
          </p:cNvSpPr>
          <p:nvPr>
            <p:ph type="sldNum" sz="quarter" idx="4"/>
          </p:nvPr>
        </p:nvSpPr>
        <p:spPr/>
        <p:txBody>
          <a:bodyPr/>
          <a:lstStyle/>
          <a:p>
            <a:fld id="{A7C40318-9624-4AE6-AFF3-4E255C8DBAAC}" type="slidenum">
              <a:rPr lang="en-IN" smtClean="0"/>
              <a:pPr/>
              <a:t>15</a:t>
            </a:fld>
            <a:endParaRPr lang="en-IN" dirty="0"/>
          </a:p>
        </p:txBody>
      </p:sp>
    </p:spTree>
    <p:extLst>
      <p:ext uri="{BB962C8B-B14F-4D97-AF65-F5344CB8AC3E}">
        <p14:creationId xmlns:p14="http://schemas.microsoft.com/office/powerpoint/2010/main" val="18265063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How Do You Decide Which Algorithm to Use?</a:t>
            </a:r>
          </a:p>
        </p:txBody>
      </p:sp>
      <p:sp>
        <p:nvSpPr>
          <p:cNvPr id="3" name="Content Placeholder 2"/>
          <p:cNvSpPr>
            <a:spLocks noGrp="1"/>
          </p:cNvSpPr>
          <p:nvPr>
            <p:ph idx="1"/>
          </p:nvPr>
        </p:nvSpPr>
        <p:spPr>
          <a:xfrm>
            <a:off x="586740" y="1294329"/>
            <a:ext cx="4463255" cy="4922769"/>
          </a:xfrm>
        </p:spPr>
        <p:txBody>
          <a:bodyPr>
            <a:normAutofit/>
          </a:bodyPr>
          <a:lstStyle/>
          <a:p>
            <a:pPr marL="0" indent="0">
              <a:buNone/>
            </a:pPr>
            <a:r>
              <a:rPr lang="en-IN" sz="1600" dirty="0">
                <a:latin typeface="Arial" panose="020B0604020202020204" pitchFamily="34" charset="0"/>
                <a:cs typeface="Arial" panose="020B0604020202020204" pitchFamily="34" charset="0"/>
              </a:rPr>
              <a:t>Choosing the right algorithm can seem overwhelming—there  are dozens of supervised and unsupervised machine learning  algorithms, and each takes a different approach to learning.</a:t>
            </a:r>
          </a:p>
          <a:p>
            <a:pPr marL="285664" indent="-285664"/>
            <a:r>
              <a:rPr lang="en-IN" sz="1600" dirty="0">
                <a:latin typeface="Arial" panose="020B0604020202020204" pitchFamily="34" charset="0"/>
                <a:cs typeface="Arial" panose="020B0604020202020204" pitchFamily="34" charset="0"/>
              </a:rPr>
              <a:t>There is no best method or one size fits all.</a:t>
            </a:r>
          </a:p>
          <a:p>
            <a:pPr marL="285664" indent="-285664"/>
            <a:endParaRPr lang="en-IN" sz="1600" dirty="0">
              <a:latin typeface="Arial" panose="020B0604020202020204" pitchFamily="34" charset="0"/>
              <a:cs typeface="Arial" panose="020B0604020202020204" pitchFamily="34" charset="0"/>
            </a:endParaRPr>
          </a:p>
          <a:p>
            <a:pPr marL="285664" indent="-285664"/>
            <a:r>
              <a:rPr lang="en-IN" sz="1600" dirty="0">
                <a:latin typeface="Arial" panose="020B0604020202020204" pitchFamily="34" charset="0"/>
                <a:cs typeface="Arial" panose="020B0604020202020204" pitchFamily="34" charset="0"/>
              </a:rPr>
              <a:t>Finding the right  algorithm is partly just trial and error—even highly experienced  data scientists can’t tell whether an algorithm will work without  trying it out.</a:t>
            </a:r>
          </a:p>
          <a:p>
            <a:pPr marL="285664" indent="-285664"/>
            <a:endParaRPr lang="en-IN" sz="1600" dirty="0">
              <a:latin typeface="Arial" panose="020B0604020202020204" pitchFamily="34" charset="0"/>
              <a:cs typeface="Arial" panose="020B0604020202020204" pitchFamily="34" charset="0"/>
            </a:endParaRPr>
          </a:p>
          <a:p>
            <a:pPr marL="285664" indent="-285664"/>
            <a:r>
              <a:rPr lang="en-IN" sz="1600" dirty="0">
                <a:latin typeface="Arial" panose="020B0604020202020204" pitchFamily="34" charset="0"/>
                <a:cs typeface="Arial" panose="020B0604020202020204" pitchFamily="34" charset="0"/>
              </a:rPr>
              <a:t>But algorithm selection also depends on the size and  type of data you’re working with, the insights you want to get from  the data, and how those insights will be used.</a:t>
            </a:r>
          </a:p>
          <a:p>
            <a:pPr marL="0" indent="0">
              <a:buNone/>
            </a:pPr>
            <a:endParaRPr lang="en-IN" sz="1600" dirty="0">
              <a:latin typeface="Arial" panose="020B0604020202020204" pitchFamily="34" charset="0"/>
              <a:cs typeface="Arial" panose="020B0604020202020204" pitchFamily="34" charset="0"/>
            </a:endParaRPr>
          </a:p>
        </p:txBody>
      </p:sp>
      <p:grpSp>
        <p:nvGrpSpPr>
          <p:cNvPr id="79" name="Group 78"/>
          <p:cNvGrpSpPr/>
          <p:nvPr/>
        </p:nvGrpSpPr>
        <p:grpSpPr>
          <a:xfrm>
            <a:off x="6431839" y="1199489"/>
            <a:ext cx="3883068" cy="5002687"/>
            <a:chOff x="6433515" y="1117925"/>
            <a:chExt cx="3884079" cy="5003990"/>
          </a:xfrm>
        </p:grpSpPr>
        <p:grpSp>
          <p:nvGrpSpPr>
            <p:cNvPr id="6" name="object 2"/>
            <p:cNvGrpSpPr/>
            <p:nvPr/>
          </p:nvGrpSpPr>
          <p:grpSpPr>
            <a:xfrm>
              <a:off x="9091472" y="2285334"/>
              <a:ext cx="1172845" cy="1082040"/>
              <a:chOff x="8035873" y="3019475"/>
              <a:chExt cx="1172845" cy="1082040"/>
            </a:xfrm>
          </p:grpSpPr>
          <p:sp>
            <p:nvSpPr>
              <p:cNvPr id="7" name="object 3"/>
              <p:cNvSpPr/>
              <p:nvPr/>
            </p:nvSpPr>
            <p:spPr>
              <a:xfrm>
                <a:off x="8642997" y="3325355"/>
                <a:ext cx="0" cy="705485"/>
              </a:xfrm>
              <a:custGeom>
                <a:avLst/>
                <a:gdLst/>
                <a:ahLst/>
                <a:cxnLst/>
                <a:rect l="l" t="t" r="r" b="b"/>
                <a:pathLst>
                  <a:path h="705485">
                    <a:moveTo>
                      <a:pt x="0" y="705383"/>
                    </a:moveTo>
                    <a:lnTo>
                      <a:pt x="0" y="0"/>
                    </a:lnTo>
                  </a:path>
                </a:pathLst>
              </a:custGeom>
              <a:ln w="70535">
                <a:solidFill>
                  <a:srgbClr val="307EB2"/>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8" name="object 4"/>
              <p:cNvSpPr/>
              <p:nvPr/>
            </p:nvSpPr>
            <p:spPr>
              <a:xfrm>
                <a:off x="8537193" y="3995470"/>
                <a:ext cx="212090" cy="106045"/>
              </a:xfrm>
              <a:custGeom>
                <a:avLst/>
                <a:gdLst/>
                <a:ahLst/>
                <a:cxnLst/>
                <a:rect l="l" t="t" r="r" b="b"/>
                <a:pathLst>
                  <a:path w="212090" h="106045">
                    <a:moveTo>
                      <a:pt x="211620" y="0"/>
                    </a:moveTo>
                    <a:lnTo>
                      <a:pt x="0" y="0"/>
                    </a:lnTo>
                    <a:lnTo>
                      <a:pt x="105803" y="105803"/>
                    </a:lnTo>
                    <a:lnTo>
                      <a:pt x="211620" y="0"/>
                    </a:lnTo>
                    <a:close/>
                  </a:path>
                </a:pathLst>
              </a:custGeom>
              <a:solidFill>
                <a:srgbClr val="307EB2"/>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9" name="object 5"/>
              <p:cNvSpPr/>
              <p:nvPr/>
            </p:nvSpPr>
            <p:spPr>
              <a:xfrm>
                <a:off x="8040280" y="3023882"/>
                <a:ext cx="1163955" cy="530225"/>
              </a:xfrm>
              <a:custGeom>
                <a:avLst/>
                <a:gdLst/>
                <a:ahLst/>
                <a:cxnLst/>
                <a:rect l="l" t="t" r="r" b="b"/>
                <a:pathLst>
                  <a:path w="1163954" h="530225">
                    <a:moveTo>
                      <a:pt x="1093355" y="0"/>
                    </a:moveTo>
                    <a:lnTo>
                      <a:pt x="70548" y="0"/>
                    </a:lnTo>
                    <a:lnTo>
                      <a:pt x="43087" y="5543"/>
                    </a:lnTo>
                    <a:lnTo>
                      <a:pt x="20662" y="20661"/>
                    </a:lnTo>
                    <a:lnTo>
                      <a:pt x="5543" y="43082"/>
                    </a:lnTo>
                    <a:lnTo>
                      <a:pt x="0" y="70535"/>
                    </a:lnTo>
                    <a:lnTo>
                      <a:pt x="0" y="459168"/>
                    </a:lnTo>
                    <a:lnTo>
                      <a:pt x="5543" y="486622"/>
                    </a:lnTo>
                    <a:lnTo>
                      <a:pt x="20662" y="509042"/>
                    </a:lnTo>
                    <a:lnTo>
                      <a:pt x="43087" y="524160"/>
                    </a:lnTo>
                    <a:lnTo>
                      <a:pt x="70548" y="529704"/>
                    </a:lnTo>
                    <a:lnTo>
                      <a:pt x="1093355" y="529704"/>
                    </a:lnTo>
                    <a:lnTo>
                      <a:pt x="1120809" y="524160"/>
                    </a:lnTo>
                    <a:lnTo>
                      <a:pt x="1143230" y="509042"/>
                    </a:lnTo>
                    <a:lnTo>
                      <a:pt x="1158347" y="486622"/>
                    </a:lnTo>
                    <a:lnTo>
                      <a:pt x="1163891" y="459168"/>
                    </a:lnTo>
                    <a:lnTo>
                      <a:pt x="1163891" y="70535"/>
                    </a:lnTo>
                    <a:lnTo>
                      <a:pt x="1158347" y="43082"/>
                    </a:lnTo>
                    <a:lnTo>
                      <a:pt x="1143230" y="20661"/>
                    </a:lnTo>
                    <a:lnTo>
                      <a:pt x="1120809" y="5543"/>
                    </a:lnTo>
                    <a:lnTo>
                      <a:pt x="1093355" y="0"/>
                    </a:lnTo>
                    <a:close/>
                  </a:path>
                </a:pathLst>
              </a:custGeom>
              <a:solidFill>
                <a:srgbClr val="FFFFFF"/>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0" name="object 6"/>
              <p:cNvSpPr/>
              <p:nvPr/>
            </p:nvSpPr>
            <p:spPr>
              <a:xfrm>
                <a:off x="8040280" y="3023882"/>
                <a:ext cx="1163955" cy="530225"/>
              </a:xfrm>
              <a:custGeom>
                <a:avLst/>
                <a:gdLst/>
                <a:ahLst/>
                <a:cxnLst/>
                <a:rect l="l" t="t" r="r" b="b"/>
                <a:pathLst>
                  <a:path w="1163954" h="530225">
                    <a:moveTo>
                      <a:pt x="1093355" y="529704"/>
                    </a:moveTo>
                    <a:lnTo>
                      <a:pt x="70548" y="529704"/>
                    </a:lnTo>
                    <a:lnTo>
                      <a:pt x="43087" y="524160"/>
                    </a:lnTo>
                    <a:lnTo>
                      <a:pt x="20662" y="509042"/>
                    </a:lnTo>
                    <a:lnTo>
                      <a:pt x="5543" y="486622"/>
                    </a:lnTo>
                    <a:lnTo>
                      <a:pt x="0" y="459168"/>
                    </a:lnTo>
                    <a:lnTo>
                      <a:pt x="0" y="70535"/>
                    </a:lnTo>
                    <a:lnTo>
                      <a:pt x="5543" y="43082"/>
                    </a:lnTo>
                    <a:lnTo>
                      <a:pt x="20662" y="20661"/>
                    </a:lnTo>
                    <a:lnTo>
                      <a:pt x="43087" y="5543"/>
                    </a:lnTo>
                    <a:lnTo>
                      <a:pt x="70548" y="0"/>
                    </a:lnTo>
                    <a:lnTo>
                      <a:pt x="1093355" y="0"/>
                    </a:lnTo>
                    <a:lnTo>
                      <a:pt x="1120809" y="5543"/>
                    </a:lnTo>
                    <a:lnTo>
                      <a:pt x="1143230" y="20661"/>
                    </a:lnTo>
                    <a:lnTo>
                      <a:pt x="1158347" y="43082"/>
                    </a:lnTo>
                    <a:lnTo>
                      <a:pt x="1163891" y="70535"/>
                    </a:lnTo>
                    <a:lnTo>
                      <a:pt x="1163891" y="459168"/>
                    </a:lnTo>
                    <a:lnTo>
                      <a:pt x="1158347" y="486622"/>
                    </a:lnTo>
                    <a:lnTo>
                      <a:pt x="1143230" y="509042"/>
                    </a:lnTo>
                    <a:lnTo>
                      <a:pt x="1120809" y="524160"/>
                    </a:lnTo>
                    <a:lnTo>
                      <a:pt x="1093355"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grpSp>
        <p:grpSp>
          <p:nvGrpSpPr>
            <p:cNvPr id="11" name="object 7"/>
            <p:cNvGrpSpPr/>
            <p:nvPr/>
          </p:nvGrpSpPr>
          <p:grpSpPr>
            <a:xfrm>
              <a:off x="7157796" y="2280927"/>
              <a:ext cx="1172845" cy="1091565"/>
              <a:chOff x="6102197" y="3015068"/>
              <a:chExt cx="1172845" cy="1091565"/>
            </a:xfrm>
          </p:grpSpPr>
          <p:sp>
            <p:nvSpPr>
              <p:cNvPr id="12" name="object 8"/>
              <p:cNvSpPr/>
              <p:nvPr/>
            </p:nvSpPr>
            <p:spPr>
              <a:xfrm>
                <a:off x="6670205" y="3425875"/>
                <a:ext cx="456565" cy="619125"/>
              </a:xfrm>
              <a:custGeom>
                <a:avLst/>
                <a:gdLst/>
                <a:ahLst/>
                <a:cxnLst/>
                <a:rect l="l" t="t" r="r" b="b"/>
                <a:pathLst>
                  <a:path w="456565" h="619125">
                    <a:moveTo>
                      <a:pt x="456260" y="618807"/>
                    </a:moveTo>
                    <a:lnTo>
                      <a:pt x="0" y="0"/>
                    </a:lnTo>
                  </a:path>
                </a:pathLst>
              </a:custGeom>
              <a:ln w="70535">
                <a:solidFill>
                  <a:srgbClr val="307EB2"/>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3" name="object 9"/>
              <p:cNvSpPr/>
              <p:nvPr/>
            </p:nvSpPr>
            <p:spPr>
              <a:xfrm>
                <a:off x="6213957" y="3425875"/>
                <a:ext cx="456565" cy="619125"/>
              </a:xfrm>
              <a:custGeom>
                <a:avLst/>
                <a:gdLst/>
                <a:ahLst/>
                <a:cxnLst/>
                <a:rect l="l" t="t" r="r" b="b"/>
                <a:pathLst>
                  <a:path w="456565" h="619125">
                    <a:moveTo>
                      <a:pt x="0" y="618807"/>
                    </a:moveTo>
                    <a:lnTo>
                      <a:pt x="456247" y="0"/>
                    </a:lnTo>
                  </a:path>
                </a:pathLst>
              </a:custGeom>
              <a:ln w="70535">
                <a:solidFill>
                  <a:srgbClr val="307EB2"/>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4" name="object 10"/>
              <p:cNvSpPr/>
              <p:nvPr/>
            </p:nvSpPr>
            <p:spPr>
              <a:xfrm>
                <a:off x="6143955" y="3945305"/>
                <a:ext cx="1052830" cy="161290"/>
              </a:xfrm>
              <a:custGeom>
                <a:avLst/>
                <a:gdLst/>
                <a:ahLst/>
                <a:cxnLst/>
                <a:rect l="l" t="t" r="r" b="b"/>
                <a:pathLst>
                  <a:path w="1052829" h="161289">
                    <a:moveTo>
                      <a:pt x="185635" y="136867"/>
                    </a:moveTo>
                    <a:lnTo>
                      <a:pt x="0" y="0"/>
                    </a:lnTo>
                    <a:lnTo>
                      <a:pt x="24371" y="161251"/>
                    </a:lnTo>
                    <a:lnTo>
                      <a:pt x="185635" y="136867"/>
                    </a:lnTo>
                    <a:close/>
                  </a:path>
                  <a:path w="1052829" h="161289">
                    <a:moveTo>
                      <a:pt x="1052512" y="0"/>
                    </a:moveTo>
                    <a:lnTo>
                      <a:pt x="866876" y="136867"/>
                    </a:lnTo>
                    <a:lnTo>
                      <a:pt x="1028141" y="161251"/>
                    </a:lnTo>
                    <a:lnTo>
                      <a:pt x="1052512" y="0"/>
                    </a:lnTo>
                    <a:close/>
                  </a:path>
                </a:pathLst>
              </a:custGeom>
              <a:solidFill>
                <a:srgbClr val="307EB2"/>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5" name="object 11"/>
              <p:cNvSpPr/>
              <p:nvPr/>
            </p:nvSpPr>
            <p:spPr>
              <a:xfrm>
                <a:off x="6106604" y="3019475"/>
                <a:ext cx="1163955" cy="530225"/>
              </a:xfrm>
              <a:custGeom>
                <a:avLst/>
                <a:gdLst/>
                <a:ahLst/>
                <a:cxnLst/>
                <a:rect l="l" t="t" r="r" b="b"/>
                <a:pathLst>
                  <a:path w="1163954" h="530225">
                    <a:moveTo>
                      <a:pt x="1093355" y="0"/>
                    </a:moveTo>
                    <a:lnTo>
                      <a:pt x="70548" y="0"/>
                    </a:lnTo>
                    <a:lnTo>
                      <a:pt x="43087" y="5543"/>
                    </a:lnTo>
                    <a:lnTo>
                      <a:pt x="20662" y="20661"/>
                    </a:lnTo>
                    <a:lnTo>
                      <a:pt x="5543" y="43082"/>
                    </a:lnTo>
                    <a:lnTo>
                      <a:pt x="0" y="70535"/>
                    </a:lnTo>
                    <a:lnTo>
                      <a:pt x="0" y="459168"/>
                    </a:lnTo>
                    <a:lnTo>
                      <a:pt x="5543" y="486622"/>
                    </a:lnTo>
                    <a:lnTo>
                      <a:pt x="20662" y="509042"/>
                    </a:lnTo>
                    <a:lnTo>
                      <a:pt x="43087" y="524160"/>
                    </a:lnTo>
                    <a:lnTo>
                      <a:pt x="70548" y="529704"/>
                    </a:lnTo>
                    <a:lnTo>
                      <a:pt x="1093355" y="529704"/>
                    </a:lnTo>
                    <a:lnTo>
                      <a:pt x="1120809" y="524160"/>
                    </a:lnTo>
                    <a:lnTo>
                      <a:pt x="1143230" y="509042"/>
                    </a:lnTo>
                    <a:lnTo>
                      <a:pt x="1158347" y="486622"/>
                    </a:lnTo>
                    <a:lnTo>
                      <a:pt x="1163891" y="459168"/>
                    </a:lnTo>
                    <a:lnTo>
                      <a:pt x="1163891" y="70535"/>
                    </a:lnTo>
                    <a:lnTo>
                      <a:pt x="1158347" y="43082"/>
                    </a:lnTo>
                    <a:lnTo>
                      <a:pt x="1143230" y="20661"/>
                    </a:lnTo>
                    <a:lnTo>
                      <a:pt x="1120809" y="5543"/>
                    </a:lnTo>
                    <a:lnTo>
                      <a:pt x="1093355" y="0"/>
                    </a:lnTo>
                    <a:close/>
                  </a:path>
                </a:pathLst>
              </a:custGeom>
              <a:solidFill>
                <a:srgbClr val="FFFFFF"/>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6" name="object 12"/>
              <p:cNvSpPr/>
              <p:nvPr/>
            </p:nvSpPr>
            <p:spPr>
              <a:xfrm>
                <a:off x="6106604" y="3019475"/>
                <a:ext cx="1163955" cy="530225"/>
              </a:xfrm>
              <a:custGeom>
                <a:avLst/>
                <a:gdLst/>
                <a:ahLst/>
                <a:cxnLst/>
                <a:rect l="l" t="t" r="r" b="b"/>
                <a:pathLst>
                  <a:path w="1163954" h="530225">
                    <a:moveTo>
                      <a:pt x="1093355" y="529704"/>
                    </a:moveTo>
                    <a:lnTo>
                      <a:pt x="70548" y="529704"/>
                    </a:lnTo>
                    <a:lnTo>
                      <a:pt x="43087" y="524160"/>
                    </a:lnTo>
                    <a:lnTo>
                      <a:pt x="20662" y="509042"/>
                    </a:lnTo>
                    <a:lnTo>
                      <a:pt x="5543" y="486622"/>
                    </a:lnTo>
                    <a:lnTo>
                      <a:pt x="0" y="459168"/>
                    </a:lnTo>
                    <a:lnTo>
                      <a:pt x="0" y="70535"/>
                    </a:lnTo>
                    <a:lnTo>
                      <a:pt x="5543" y="43082"/>
                    </a:lnTo>
                    <a:lnTo>
                      <a:pt x="20662" y="20661"/>
                    </a:lnTo>
                    <a:lnTo>
                      <a:pt x="43087" y="5543"/>
                    </a:lnTo>
                    <a:lnTo>
                      <a:pt x="70548" y="0"/>
                    </a:lnTo>
                    <a:lnTo>
                      <a:pt x="1093355" y="0"/>
                    </a:lnTo>
                    <a:lnTo>
                      <a:pt x="1120809" y="5543"/>
                    </a:lnTo>
                    <a:lnTo>
                      <a:pt x="1143230" y="20661"/>
                    </a:lnTo>
                    <a:lnTo>
                      <a:pt x="1158347" y="43082"/>
                    </a:lnTo>
                    <a:lnTo>
                      <a:pt x="1163891" y="70535"/>
                    </a:lnTo>
                    <a:lnTo>
                      <a:pt x="1163891" y="459168"/>
                    </a:lnTo>
                    <a:lnTo>
                      <a:pt x="1158347" y="486622"/>
                    </a:lnTo>
                    <a:lnTo>
                      <a:pt x="1143230" y="509042"/>
                    </a:lnTo>
                    <a:lnTo>
                      <a:pt x="1120809" y="524160"/>
                    </a:lnTo>
                    <a:lnTo>
                      <a:pt x="1093355"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grpSp>
        <p:grpSp>
          <p:nvGrpSpPr>
            <p:cNvPr id="17" name="object 13"/>
            <p:cNvGrpSpPr/>
            <p:nvPr/>
          </p:nvGrpSpPr>
          <p:grpSpPr>
            <a:xfrm>
              <a:off x="7979994" y="1117925"/>
              <a:ext cx="1565275" cy="1057275"/>
              <a:chOff x="6924395" y="1852066"/>
              <a:chExt cx="1565275" cy="1057275"/>
            </a:xfrm>
          </p:grpSpPr>
          <p:sp>
            <p:nvSpPr>
              <p:cNvPr id="18" name="object 14"/>
              <p:cNvSpPr/>
              <p:nvPr/>
            </p:nvSpPr>
            <p:spPr>
              <a:xfrm>
                <a:off x="7697267" y="2254808"/>
                <a:ext cx="456565" cy="619125"/>
              </a:xfrm>
              <a:custGeom>
                <a:avLst/>
                <a:gdLst/>
                <a:ahLst/>
                <a:cxnLst/>
                <a:rect l="l" t="t" r="r" b="b"/>
                <a:pathLst>
                  <a:path w="456565" h="619125">
                    <a:moveTo>
                      <a:pt x="456260" y="618807"/>
                    </a:moveTo>
                    <a:lnTo>
                      <a:pt x="0" y="0"/>
                    </a:lnTo>
                  </a:path>
                </a:pathLst>
              </a:custGeom>
              <a:ln w="70535">
                <a:solidFill>
                  <a:srgbClr val="307EB2"/>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19" name="object 15"/>
              <p:cNvSpPr/>
              <p:nvPr/>
            </p:nvSpPr>
            <p:spPr>
              <a:xfrm>
                <a:off x="7241032" y="2254808"/>
                <a:ext cx="456565" cy="619125"/>
              </a:xfrm>
              <a:custGeom>
                <a:avLst/>
                <a:gdLst/>
                <a:ahLst/>
                <a:cxnLst/>
                <a:rect l="l" t="t" r="r" b="b"/>
                <a:pathLst>
                  <a:path w="456565" h="619125">
                    <a:moveTo>
                      <a:pt x="0" y="618807"/>
                    </a:moveTo>
                    <a:lnTo>
                      <a:pt x="456260" y="0"/>
                    </a:lnTo>
                  </a:path>
                </a:pathLst>
              </a:custGeom>
              <a:ln w="70535">
                <a:solidFill>
                  <a:srgbClr val="307EB2"/>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20" name="object 16"/>
              <p:cNvSpPr/>
              <p:nvPr/>
            </p:nvSpPr>
            <p:spPr>
              <a:xfrm>
                <a:off x="6928840" y="1856511"/>
                <a:ext cx="1556385" cy="530225"/>
              </a:xfrm>
              <a:custGeom>
                <a:avLst/>
                <a:gdLst/>
                <a:ahLst/>
                <a:cxnLst/>
                <a:rect l="l" t="t" r="r" b="b"/>
                <a:pathLst>
                  <a:path w="1556384" h="530225">
                    <a:moveTo>
                      <a:pt x="1485722" y="0"/>
                    </a:moveTo>
                    <a:lnTo>
                      <a:pt x="70535" y="0"/>
                    </a:lnTo>
                    <a:lnTo>
                      <a:pt x="43082" y="5543"/>
                    </a:lnTo>
                    <a:lnTo>
                      <a:pt x="20661" y="20661"/>
                    </a:lnTo>
                    <a:lnTo>
                      <a:pt x="5543" y="43082"/>
                    </a:lnTo>
                    <a:lnTo>
                      <a:pt x="0" y="70535"/>
                    </a:lnTo>
                    <a:lnTo>
                      <a:pt x="0" y="459168"/>
                    </a:lnTo>
                    <a:lnTo>
                      <a:pt x="5543" y="486622"/>
                    </a:lnTo>
                    <a:lnTo>
                      <a:pt x="20661" y="509042"/>
                    </a:lnTo>
                    <a:lnTo>
                      <a:pt x="43082" y="524160"/>
                    </a:lnTo>
                    <a:lnTo>
                      <a:pt x="70535" y="529704"/>
                    </a:lnTo>
                    <a:lnTo>
                      <a:pt x="1485722" y="529704"/>
                    </a:lnTo>
                    <a:lnTo>
                      <a:pt x="1513175" y="524160"/>
                    </a:lnTo>
                    <a:lnTo>
                      <a:pt x="1535596" y="509042"/>
                    </a:lnTo>
                    <a:lnTo>
                      <a:pt x="1550714" y="486622"/>
                    </a:lnTo>
                    <a:lnTo>
                      <a:pt x="1556258" y="459168"/>
                    </a:lnTo>
                    <a:lnTo>
                      <a:pt x="1556258" y="70535"/>
                    </a:lnTo>
                    <a:lnTo>
                      <a:pt x="1550714" y="43082"/>
                    </a:lnTo>
                    <a:lnTo>
                      <a:pt x="1535596" y="20661"/>
                    </a:lnTo>
                    <a:lnTo>
                      <a:pt x="1513175" y="5543"/>
                    </a:lnTo>
                    <a:lnTo>
                      <a:pt x="1485722" y="0"/>
                    </a:lnTo>
                    <a:close/>
                  </a:path>
                </a:pathLst>
              </a:custGeom>
              <a:solidFill>
                <a:srgbClr val="FFFFFF"/>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21" name="object 17"/>
              <p:cNvSpPr/>
              <p:nvPr/>
            </p:nvSpPr>
            <p:spPr>
              <a:xfrm>
                <a:off x="6928840" y="1856511"/>
                <a:ext cx="1556385" cy="530225"/>
              </a:xfrm>
              <a:custGeom>
                <a:avLst/>
                <a:gdLst/>
                <a:ahLst/>
                <a:cxnLst/>
                <a:rect l="l" t="t" r="r" b="b"/>
                <a:pathLst>
                  <a:path w="1556384" h="530225">
                    <a:moveTo>
                      <a:pt x="1485722" y="529704"/>
                    </a:moveTo>
                    <a:lnTo>
                      <a:pt x="70535" y="529704"/>
                    </a:lnTo>
                    <a:lnTo>
                      <a:pt x="43082" y="524160"/>
                    </a:lnTo>
                    <a:lnTo>
                      <a:pt x="20661" y="509042"/>
                    </a:lnTo>
                    <a:lnTo>
                      <a:pt x="5543" y="486622"/>
                    </a:lnTo>
                    <a:lnTo>
                      <a:pt x="0" y="459168"/>
                    </a:lnTo>
                    <a:lnTo>
                      <a:pt x="0" y="70535"/>
                    </a:lnTo>
                    <a:lnTo>
                      <a:pt x="5543" y="43082"/>
                    </a:lnTo>
                    <a:lnTo>
                      <a:pt x="20661" y="20661"/>
                    </a:lnTo>
                    <a:lnTo>
                      <a:pt x="43082" y="5543"/>
                    </a:lnTo>
                    <a:lnTo>
                      <a:pt x="70535" y="0"/>
                    </a:lnTo>
                    <a:lnTo>
                      <a:pt x="1485722" y="0"/>
                    </a:lnTo>
                    <a:lnTo>
                      <a:pt x="1513175" y="5543"/>
                    </a:lnTo>
                    <a:lnTo>
                      <a:pt x="1535596" y="20661"/>
                    </a:lnTo>
                    <a:lnTo>
                      <a:pt x="1550714" y="43082"/>
                    </a:lnTo>
                    <a:lnTo>
                      <a:pt x="1556258" y="70535"/>
                    </a:lnTo>
                    <a:lnTo>
                      <a:pt x="1556258" y="459168"/>
                    </a:lnTo>
                    <a:lnTo>
                      <a:pt x="1550714" y="486622"/>
                    </a:lnTo>
                    <a:lnTo>
                      <a:pt x="1535596" y="509042"/>
                    </a:lnTo>
                    <a:lnTo>
                      <a:pt x="1513175" y="524160"/>
                    </a:lnTo>
                    <a:lnTo>
                      <a:pt x="1485722"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grpSp>
        <p:sp>
          <p:nvSpPr>
            <p:cNvPr id="22" name="object 18"/>
            <p:cNvSpPr/>
            <p:nvPr/>
          </p:nvSpPr>
          <p:spPr>
            <a:xfrm>
              <a:off x="9144800" y="3493422"/>
              <a:ext cx="1163955" cy="530225"/>
            </a:xfrm>
            <a:custGeom>
              <a:avLst/>
              <a:gdLst/>
              <a:ahLst/>
              <a:cxnLst/>
              <a:rect l="l" t="t" r="r" b="b"/>
              <a:pathLst>
                <a:path w="1163954" h="530225">
                  <a:moveTo>
                    <a:pt x="1093355" y="529704"/>
                  </a:moveTo>
                  <a:lnTo>
                    <a:pt x="70548" y="529704"/>
                  </a:lnTo>
                  <a:lnTo>
                    <a:pt x="43087" y="524160"/>
                  </a:lnTo>
                  <a:lnTo>
                    <a:pt x="20662" y="509042"/>
                  </a:lnTo>
                  <a:lnTo>
                    <a:pt x="5543" y="486622"/>
                  </a:lnTo>
                  <a:lnTo>
                    <a:pt x="0" y="459168"/>
                  </a:lnTo>
                  <a:lnTo>
                    <a:pt x="0" y="70535"/>
                  </a:lnTo>
                  <a:lnTo>
                    <a:pt x="5543" y="43082"/>
                  </a:lnTo>
                  <a:lnTo>
                    <a:pt x="20662" y="20661"/>
                  </a:lnTo>
                  <a:lnTo>
                    <a:pt x="43087" y="5543"/>
                  </a:lnTo>
                  <a:lnTo>
                    <a:pt x="70548" y="0"/>
                  </a:lnTo>
                  <a:lnTo>
                    <a:pt x="1093355" y="0"/>
                  </a:lnTo>
                  <a:lnTo>
                    <a:pt x="1120809" y="5543"/>
                  </a:lnTo>
                  <a:lnTo>
                    <a:pt x="1143230" y="20661"/>
                  </a:lnTo>
                  <a:lnTo>
                    <a:pt x="1158347" y="43082"/>
                  </a:lnTo>
                  <a:lnTo>
                    <a:pt x="1163891" y="70535"/>
                  </a:lnTo>
                  <a:lnTo>
                    <a:pt x="1163891" y="459168"/>
                  </a:lnTo>
                  <a:lnTo>
                    <a:pt x="1158347" y="486622"/>
                  </a:lnTo>
                  <a:lnTo>
                    <a:pt x="1143230" y="509042"/>
                  </a:lnTo>
                  <a:lnTo>
                    <a:pt x="1120809" y="524160"/>
                  </a:lnTo>
                  <a:lnTo>
                    <a:pt x="1093355"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23" name="object 19"/>
            <p:cNvSpPr/>
            <p:nvPr/>
          </p:nvSpPr>
          <p:spPr>
            <a:xfrm>
              <a:off x="6437922" y="3493422"/>
              <a:ext cx="1163955" cy="530225"/>
            </a:xfrm>
            <a:custGeom>
              <a:avLst/>
              <a:gdLst/>
              <a:ahLst/>
              <a:cxnLst/>
              <a:rect l="l" t="t" r="r" b="b"/>
              <a:pathLst>
                <a:path w="1163954" h="530225">
                  <a:moveTo>
                    <a:pt x="1093355" y="529704"/>
                  </a:moveTo>
                  <a:lnTo>
                    <a:pt x="70548" y="529704"/>
                  </a:lnTo>
                  <a:lnTo>
                    <a:pt x="43087" y="524160"/>
                  </a:lnTo>
                  <a:lnTo>
                    <a:pt x="20662" y="509042"/>
                  </a:lnTo>
                  <a:lnTo>
                    <a:pt x="5543" y="486622"/>
                  </a:lnTo>
                  <a:lnTo>
                    <a:pt x="0" y="459168"/>
                  </a:lnTo>
                  <a:lnTo>
                    <a:pt x="0" y="70535"/>
                  </a:lnTo>
                  <a:lnTo>
                    <a:pt x="5543" y="43082"/>
                  </a:lnTo>
                  <a:lnTo>
                    <a:pt x="20662" y="20661"/>
                  </a:lnTo>
                  <a:lnTo>
                    <a:pt x="43087" y="5543"/>
                  </a:lnTo>
                  <a:lnTo>
                    <a:pt x="70548" y="0"/>
                  </a:lnTo>
                  <a:lnTo>
                    <a:pt x="1093355" y="0"/>
                  </a:lnTo>
                  <a:lnTo>
                    <a:pt x="1120809" y="5543"/>
                  </a:lnTo>
                  <a:lnTo>
                    <a:pt x="1143230" y="20661"/>
                  </a:lnTo>
                  <a:lnTo>
                    <a:pt x="1158347" y="43082"/>
                  </a:lnTo>
                  <a:lnTo>
                    <a:pt x="1163891" y="70535"/>
                  </a:lnTo>
                  <a:lnTo>
                    <a:pt x="1163891" y="459168"/>
                  </a:lnTo>
                  <a:lnTo>
                    <a:pt x="1158347" y="486622"/>
                  </a:lnTo>
                  <a:lnTo>
                    <a:pt x="1143230" y="509042"/>
                  </a:lnTo>
                  <a:lnTo>
                    <a:pt x="1120809" y="524160"/>
                  </a:lnTo>
                  <a:lnTo>
                    <a:pt x="1093355"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24" name="object 20"/>
            <p:cNvSpPr/>
            <p:nvPr/>
          </p:nvSpPr>
          <p:spPr>
            <a:xfrm>
              <a:off x="7769327" y="3493422"/>
              <a:ext cx="1163955" cy="530225"/>
            </a:xfrm>
            <a:custGeom>
              <a:avLst/>
              <a:gdLst/>
              <a:ahLst/>
              <a:cxnLst/>
              <a:rect l="l" t="t" r="r" b="b"/>
              <a:pathLst>
                <a:path w="1163954" h="530225">
                  <a:moveTo>
                    <a:pt x="1093355" y="529704"/>
                  </a:moveTo>
                  <a:lnTo>
                    <a:pt x="70548" y="529704"/>
                  </a:lnTo>
                  <a:lnTo>
                    <a:pt x="43087" y="524160"/>
                  </a:lnTo>
                  <a:lnTo>
                    <a:pt x="20662" y="509042"/>
                  </a:lnTo>
                  <a:lnTo>
                    <a:pt x="5543" y="486622"/>
                  </a:lnTo>
                  <a:lnTo>
                    <a:pt x="0" y="459168"/>
                  </a:lnTo>
                  <a:lnTo>
                    <a:pt x="0" y="70535"/>
                  </a:lnTo>
                  <a:lnTo>
                    <a:pt x="5543" y="43082"/>
                  </a:lnTo>
                  <a:lnTo>
                    <a:pt x="20662" y="20661"/>
                  </a:lnTo>
                  <a:lnTo>
                    <a:pt x="43087" y="5543"/>
                  </a:lnTo>
                  <a:lnTo>
                    <a:pt x="70548" y="0"/>
                  </a:lnTo>
                  <a:lnTo>
                    <a:pt x="1093355" y="0"/>
                  </a:lnTo>
                  <a:lnTo>
                    <a:pt x="1120809" y="5543"/>
                  </a:lnTo>
                  <a:lnTo>
                    <a:pt x="1143230" y="20661"/>
                  </a:lnTo>
                  <a:lnTo>
                    <a:pt x="1158347" y="43082"/>
                  </a:lnTo>
                  <a:lnTo>
                    <a:pt x="1163891" y="70535"/>
                  </a:lnTo>
                  <a:lnTo>
                    <a:pt x="1163891" y="459168"/>
                  </a:lnTo>
                  <a:lnTo>
                    <a:pt x="1158347" y="486622"/>
                  </a:lnTo>
                  <a:lnTo>
                    <a:pt x="1143230" y="509042"/>
                  </a:lnTo>
                  <a:lnTo>
                    <a:pt x="1120809" y="524160"/>
                  </a:lnTo>
                  <a:lnTo>
                    <a:pt x="1093355" y="529704"/>
                  </a:lnTo>
                  <a:close/>
                </a:path>
              </a:pathLst>
            </a:custGeom>
            <a:ln w="8813">
              <a:solidFill>
                <a:srgbClr val="474747"/>
              </a:solidFill>
            </a:ln>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25" name="object 21"/>
            <p:cNvSpPr txBox="1"/>
            <p:nvPr/>
          </p:nvSpPr>
          <p:spPr>
            <a:xfrm>
              <a:off x="8077200" y="1279695"/>
              <a:ext cx="1370965" cy="150041"/>
            </a:xfrm>
            <a:prstGeom prst="rect">
              <a:avLst/>
            </a:prstGeom>
          </p:spPr>
          <p:txBody>
            <a:bodyPr vert="horz" wrap="square" lIns="0" tIns="11427" rIns="0" bIns="0" rtlCol="0">
              <a:spAutoFit/>
            </a:bodyPr>
            <a:lstStyle/>
            <a:p>
              <a:pPr marL="12696" algn="ctr">
                <a:spcBef>
                  <a:spcPts val="90"/>
                </a:spcBef>
              </a:pPr>
              <a:r>
                <a:rPr sz="900" b="1" dirty="0">
                  <a:solidFill>
                    <a:srgbClr val="323332"/>
                  </a:solidFill>
                  <a:latin typeface="Arial" panose="020B0604020202020204" pitchFamily="34" charset="0"/>
                  <a:cs typeface="Arial" panose="020B0604020202020204" pitchFamily="34" charset="0"/>
                </a:rPr>
                <a:t>MACHINE LEARNING</a:t>
              </a:r>
              <a:endParaRPr sz="900">
                <a:latin typeface="Arial" panose="020B0604020202020204" pitchFamily="34" charset="0"/>
                <a:cs typeface="Arial" panose="020B0604020202020204" pitchFamily="34" charset="0"/>
              </a:endParaRPr>
            </a:p>
          </p:txBody>
        </p:sp>
        <p:sp>
          <p:nvSpPr>
            <p:cNvPr id="26" name="object 22"/>
            <p:cNvSpPr txBox="1"/>
            <p:nvPr/>
          </p:nvSpPr>
          <p:spPr>
            <a:xfrm>
              <a:off x="9314760" y="3650726"/>
              <a:ext cx="824230" cy="150041"/>
            </a:xfrm>
            <a:prstGeom prst="rect">
              <a:avLst/>
            </a:prstGeom>
          </p:spPr>
          <p:txBody>
            <a:bodyPr vert="horz" wrap="square" lIns="0" tIns="11427" rIns="0" bIns="0" rtlCol="0">
              <a:spAutoFit/>
            </a:bodyPr>
            <a:lstStyle/>
            <a:p>
              <a:pPr marL="12696" algn="ctr">
                <a:spcBef>
                  <a:spcPts val="90"/>
                </a:spcBef>
              </a:pPr>
              <a:r>
                <a:rPr sz="900" b="1" dirty="0">
                  <a:solidFill>
                    <a:srgbClr val="323332"/>
                  </a:solidFill>
                  <a:latin typeface="Arial" panose="020B0604020202020204" pitchFamily="34" charset="0"/>
                  <a:cs typeface="Arial" panose="020B0604020202020204" pitchFamily="34" charset="0"/>
                </a:rPr>
                <a:t>CLUSTERING</a:t>
              </a:r>
              <a:endParaRPr sz="900">
                <a:latin typeface="Arial" panose="020B0604020202020204" pitchFamily="34" charset="0"/>
                <a:cs typeface="Arial" panose="020B0604020202020204" pitchFamily="34" charset="0"/>
              </a:endParaRPr>
            </a:p>
          </p:txBody>
        </p:sp>
        <p:sp>
          <p:nvSpPr>
            <p:cNvPr id="27" name="object 23"/>
            <p:cNvSpPr txBox="1"/>
            <p:nvPr/>
          </p:nvSpPr>
          <p:spPr>
            <a:xfrm>
              <a:off x="6479098" y="3650726"/>
              <a:ext cx="1082040" cy="150041"/>
            </a:xfrm>
            <a:prstGeom prst="rect">
              <a:avLst/>
            </a:prstGeom>
          </p:spPr>
          <p:txBody>
            <a:bodyPr vert="horz" wrap="square" lIns="0" tIns="11427" rIns="0" bIns="0" rtlCol="0">
              <a:spAutoFit/>
            </a:bodyPr>
            <a:lstStyle/>
            <a:p>
              <a:pPr marL="12696" algn="ctr">
                <a:spcBef>
                  <a:spcPts val="90"/>
                </a:spcBef>
              </a:pPr>
              <a:r>
                <a:rPr sz="900" b="1" dirty="0">
                  <a:solidFill>
                    <a:srgbClr val="323332"/>
                  </a:solidFill>
                  <a:latin typeface="Arial" panose="020B0604020202020204" pitchFamily="34" charset="0"/>
                  <a:cs typeface="Arial" panose="020B0604020202020204" pitchFamily="34" charset="0"/>
                </a:rPr>
                <a:t>CLASSIFICATION</a:t>
              </a:r>
              <a:endParaRPr sz="900">
                <a:latin typeface="Arial" panose="020B0604020202020204" pitchFamily="34" charset="0"/>
                <a:cs typeface="Arial" panose="020B0604020202020204" pitchFamily="34" charset="0"/>
              </a:endParaRPr>
            </a:p>
          </p:txBody>
        </p:sp>
        <p:sp>
          <p:nvSpPr>
            <p:cNvPr id="28" name="object 24"/>
            <p:cNvSpPr txBox="1"/>
            <p:nvPr/>
          </p:nvSpPr>
          <p:spPr>
            <a:xfrm>
              <a:off x="7923381" y="3650726"/>
              <a:ext cx="855980" cy="150041"/>
            </a:xfrm>
            <a:prstGeom prst="rect">
              <a:avLst/>
            </a:prstGeom>
          </p:spPr>
          <p:txBody>
            <a:bodyPr vert="horz" wrap="square" lIns="0" tIns="11427" rIns="0" bIns="0" rtlCol="0">
              <a:spAutoFit/>
            </a:bodyPr>
            <a:lstStyle/>
            <a:p>
              <a:pPr marL="12696" algn="ctr">
                <a:spcBef>
                  <a:spcPts val="90"/>
                </a:spcBef>
              </a:pPr>
              <a:r>
                <a:rPr sz="900" b="1" dirty="0">
                  <a:solidFill>
                    <a:srgbClr val="323332"/>
                  </a:solidFill>
                  <a:latin typeface="Arial" panose="020B0604020202020204" pitchFamily="34" charset="0"/>
                  <a:cs typeface="Arial" panose="020B0604020202020204" pitchFamily="34" charset="0"/>
                </a:rPr>
                <a:t>REGRESSION</a:t>
              </a:r>
              <a:endParaRPr sz="900">
                <a:latin typeface="Arial" panose="020B0604020202020204" pitchFamily="34" charset="0"/>
                <a:cs typeface="Arial" panose="020B0604020202020204" pitchFamily="34" charset="0"/>
              </a:endParaRPr>
            </a:p>
          </p:txBody>
        </p:sp>
        <p:grpSp>
          <p:nvGrpSpPr>
            <p:cNvPr id="29" name="object 25"/>
            <p:cNvGrpSpPr/>
            <p:nvPr/>
          </p:nvGrpSpPr>
          <p:grpSpPr>
            <a:xfrm>
              <a:off x="9144749" y="4110235"/>
              <a:ext cx="1172845" cy="2011680"/>
              <a:chOff x="8089150" y="4844376"/>
              <a:chExt cx="1172845" cy="2011680"/>
            </a:xfrm>
          </p:grpSpPr>
          <p:sp>
            <p:nvSpPr>
              <p:cNvPr id="30" name="object 26"/>
              <p:cNvSpPr/>
              <p:nvPr/>
            </p:nvSpPr>
            <p:spPr>
              <a:xfrm>
                <a:off x="8093557" y="4848783"/>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1" name="object 27"/>
              <p:cNvSpPr/>
              <p:nvPr/>
            </p:nvSpPr>
            <p:spPr>
              <a:xfrm>
                <a:off x="8093557" y="4848783"/>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2" name="object 28"/>
              <p:cNvSpPr/>
              <p:nvPr/>
            </p:nvSpPr>
            <p:spPr>
              <a:xfrm>
                <a:off x="8093557" y="5255755"/>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3" name="object 29"/>
              <p:cNvSpPr/>
              <p:nvPr/>
            </p:nvSpPr>
            <p:spPr>
              <a:xfrm>
                <a:off x="8093557" y="5255755"/>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4" name="object 30"/>
              <p:cNvSpPr/>
              <p:nvPr/>
            </p:nvSpPr>
            <p:spPr>
              <a:xfrm>
                <a:off x="8093557" y="5662498"/>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5" name="object 31"/>
              <p:cNvSpPr/>
              <p:nvPr/>
            </p:nvSpPr>
            <p:spPr>
              <a:xfrm>
                <a:off x="8093557" y="5662498"/>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6" name="object 32"/>
              <p:cNvSpPr/>
              <p:nvPr/>
            </p:nvSpPr>
            <p:spPr>
              <a:xfrm>
                <a:off x="8093557" y="6069698"/>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7" name="object 33"/>
              <p:cNvSpPr/>
              <p:nvPr/>
            </p:nvSpPr>
            <p:spPr>
              <a:xfrm>
                <a:off x="8093557" y="6069698"/>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8" name="object 34"/>
              <p:cNvSpPr/>
              <p:nvPr/>
            </p:nvSpPr>
            <p:spPr>
              <a:xfrm>
                <a:off x="8093557" y="6478532"/>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9" name="object 35"/>
              <p:cNvSpPr/>
              <p:nvPr/>
            </p:nvSpPr>
            <p:spPr>
              <a:xfrm>
                <a:off x="8093557" y="6478532"/>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grpSp>
          <p:nvGrpSpPr>
            <p:cNvPr id="40" name="object 36"/>
            <p:cNvGrpSpPr/>
            <p:nvPr/>
          </p:nvGrpSpPr>
          <p:grpSpPr>
            <a:xfrm>
              <a:off x="7764920" y="4110235"/>
              <a:ext cx="1172845" cy="2011680"/>
              <a:chOff x="6709321" y="4844376"/>
              <a:chExt cx="1172845" cy="2011680"/>
            </a:xfrm>
          </p:grpSpPr>
          <p:sp>
            <p:nvSpPr>
              <p:cNvPr id="41" name="object 37"/>
              <p:cNvSpPr/>
              <p:nvPr/>
            </p:nvSpPr>
            <p:spPr>
              <a:xfrm>
                <a:off x="6713728" y="4848783"/>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2" name="object 38"/>
              <p:cNvSpPr/>
              <p:nvPr/>
            </p:nvSpPr>
            <p:spPr>
              <a:xfrm>
                <a:off x="6713728" y="4848783"/>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3" name="object 39"/>
              <p:cNvSpPr/>
              <p:nvPr/>
            </p:nvSpPr>
            <p:spPr>
              <a:xfrm>
                <a:off x="6713728" y="5256225"/>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4" name="object 40"/>
              <p:cNvSpPr/>
              <p:nvPr/>
            </p:nvSpPr>
            <p:spPr>
              <a:xfrm>
                <a:off x="6713728" y="5256225"/>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5" name="object 41"/>
              <p:cNvSpPr/>
              <p:nvPr/>
            </p:nvSpPr>
            <p:spPr>
              <a:xfrm>
                <a:off x="6713728" y="5663666"/>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6" name="object 42"/>
              <p:cNvSpPr/>
              <p:nvPr/>
            </p:nvSpPr>
            <p:spPr>
              <a:xfrm>
                <a:off x="6713728" y="5663666"/>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7" name="object 43"/>
              <p:cNvSpPr/>
              <p:nvPr/>
            </p:nvSpPr>
            <p:spPr>
              <a:xfrm>
                <a:off x="6713728" y="6071095"/>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8" name="object 44"/>
              <p:cNvSpPr/>
              <p:nvPr/>
            </p:nvSpPr>
            <p:spPr>
              <a:xfrm>
                <a:off x="6713728" y="6071095"/>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49" name="object 45"/>
              <p:cNvSpPr/>
              <p:nvPr/>
            </p:nvSpPr>
            <p:spPr>
              <a:xfrm>
                <a:off x="6713728" y="6478532"/>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0" name="object 46"/>
              <p:cNvSpPr/>
              <p:nvPr/>
            </p:nvSpPr>
            <p:spPr>
              <a:xfrm>
                <a:off x="6713728" y="6478532"/>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grpSp>
          <p:nvGrpSpPr>
            <p:cNvPr id="51" name="object 47"/>
            <p:cNvGrpSpPr/>
            <p:nvPr/>
          </p:nvGrpSpPr>
          <p:grpSpPr>
            <a:xfrm>
              <a:off x="6433515" y="4110235"/>
              <a:ext cx="1172845" cy="1597025"/>
              <a:chOff x="5377916" y="4844376"/>
              <a:chExt cx="1172845" cy="1597025"/>
            </a:xfrm>
          </p:grpSpPr>
          <p:sp>
            <p:nvSpPr>
              <p:cNvPr id="52" name="object 48"/>
              <p:cNvSpPr/>
              <p:nvPr/>
            </p:nvSpPr>
            <p:spPr>
              <a:xfrm>
                <a:off x="5382323" y="4848783"/>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3" name="object 49"/>
              <p:cNvSpPr/>
              <p:nvPr/>
            </p:nvSpPr>
            <p:spPr>
              <a:xfrm>
                <a:off x="5382323" y="4848783"/>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4" name="object 50"/>
              <p:cNvSpPr/>
              <p:nvPr/>
            </p:nvSpPr>
            <p:spPr>
              <a:xfrm>
                <a:off x="5382323" y="5253900"/>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5" name="object 51"/>
              <p:cNvSpPr/>
              <p:nvPr/>
            </p:nvSpPr>
            <p:spPr>
              <a:xfrm>
                <a:off x="5382323" y="5253900"/>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6" name="object 52"/>
              <p:cNvSpPr/>
              <p:nvPr/>
            </p:nvSpPr>
            <p:spPr>
              <a:xfrm>
                <a:off x="5382323" y="5659005"/>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7" name="object 53"/>
              <p:cNvSpPr/>
              <p:nvPr/>
            </p:nvSpPr>
            <p:spPr>
              <a:xfrm>
                <a:off x="5382323" y="5659005"/>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8" name="object 54"/>
              <p:cNvSpPr/>
              <p:nvPr/>
            </p:nvSpPr>
            <p:spPr>
              <a:xfrm>
                <a:off x="5382323" y="6064110"/>
                <a:ext cx="1163955" cy="372745"/>
              </a:xfrm>
              <a:custGeom>
                <a:avLst/>
                <a:gdLst/>
                <a:ahLst/>
                <a:cxnLst/>
                <a:rect l="l" t="t" r="r" b="b"/>
                <a:pathLst>
                  <a:path w="1163954" h="372745">
                    <a:moveTo>
                      <a:pt x="1093355" y="0"/>
                    </a:moveTo>
                    <a:lnTo>
                      <a:pt x="70548" y="0"/>
                    </a:lnTo>
                    <a:lnTo>
                      <a:pt x="43087" y="5543"/>
                    </a:lnTo>
                    <a:lnTo>
                      <a:pt x="20662" y="20662"/>
                    </a:lnTo>
                    <a:lnTo>
                      <a:pt x="5543" y="43087"/>
                    </a:lnTo>
                    <a:lnTo>
                      <a:pt x="0" y="70548"/>
                    </a:lnTo>
                    <a:lnTo>
                      <a:pt x="0" y="302107"/>
                    </a:lnTo>
                    <a:lnTo>
                      <a:pt x="5543" y="329561"/>
                    </a:lnTo>
                    <a:lnTo>
                      <a:pt x="20662" y="351982"/>
                    </a:lnTo>
                    <a:lnTo>
                      <a:pt x="43087" y="367099"/>
                    </a:lnTo>
                    <a:lnTo>
                      <a:pt x="70548" y="372643"/>
                    </a:lnTo>
                    <a:lnTo>
                      <a:pt x="1093355" y="372643"/>
                    </a:lnTo>
                    <a:lnTo>
                      <a:pt x="1120809" y="367099"/>
                    </a:lnTo>
                    <a:lnTo>
                      <a:pt x="1143230" y="351982"/>
                    </a:lnTo>
                    <a:lnTo>
                      <a:pt x="1158347" y="329561"/>
                    </a:lnTo>
                    <a:lnTo>
                      <a:pt x="1163891" y="302107"/>
                    </a:lnTo>
                    <a:lnTo>
                      <a:pt x="1163891" y="70548"/>
                    </a:lnTo>
                    <a:lnTo>
                      <a:pt x="1158347" y="43087"/>
                    </a:lnTo>
                    <a:lnTo>
                      <a:pt x="1143230" y="20662"/>
                    </a:lnTo>
                    <a:lnTo>
                      <a:pt x="1120809" y="5543"/>
                    </a:lnTo>
                    <a:lnTo>
                      <a:pt x="1093355" y="0"/>
                    </a:lnTo>
                    <a:close/>
                  </a:path>
                </a:pathLst>
              </a:custGeom>
              <a:solidFill>
                <a:srgbClr val="EDEBE6"/>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59" name="object 55"/>
              <p:cNvSpPr/>
              <p:nvPr/>
            </p:nvSpPr>
            <p:spPr>
              <a:xfrm>
                <a:off x="5382323" y="6064110"/>
                <a:ext cx="1163955" cy="372745"/>
              </a:xfrm>
              <a:custGeom>
                <a:avLst/>
                <a:gdLst/>
                <a:ahLst/>
                <a:cxnLst/>
                <a:rect l="l" t="t" r="r" b="b"/>
                <a:pathLst>
                  <a:path w="1163954" h="372745">
                    <a:moveTo>
                      <a:pt x="1093355" y="372643"/>
                    </a:moveTo>
                    <a:lnTo>
                      <a:pt x="70548" y="372643"/>
                    </a:lnTo>
                    <a:lnTo>
                      <a:pt x="43087" y="367099"/>
                    </a:lnTo>
                    <a:lnTo>
                      <a:pt x="20662" y="351982"/>
                    </a:lnTo>
                    <a:lnTo>
                      <a:pt x="5543" y="329561"/>
                    </a:lnTo>
                    <a:lnTo>
                      <a:pt x="0" y="302107"/>
                    </a:lnTo>
                    <a:lnTo>
                      <a:pt x="0" y="70548"/>
                    </a:lnTo>
                    <a:lnTo>
                      <a:pt x="5543" y="43087"/>
                    </a:lnTo>
                    <a:lnTo>
                      <a:pt x="20662" y="20662"/>
                    </a:lnTo>
                    <a:lnTo>
                      <a:pt x="43087" y="5543"/>
                    </a:lnTo>
                    <a:lnTo>
                      <a:pt x="70548" y="0"/>
                    </a:lnTo>
                    <a:lnTo>
                      <a:pt x="1093355" y="0"/>
                    </a:lnTo>
                    <a:lnTo>
                      <a:pt x="1120809" y="5543"/>
                    </a:lnTo>
                    <a:lnTo>
                      <a:pt x="1143230" y="20662"/>
                    </a:lnTo>
                    <a:lnTo>
                      <a:pt x="1158347" y="43087"/>
                    </a:lnTo>
                    <a:lnTo>
                      <a:pt x="1163891" y="70548"/>
                    </a:lnTo>
                    <a:lnTo>
                      <a:pt x="1163891" y="302107"/>
                    </a:lnTo>
                    <a:lnTo>
                      <a:pt x="1158347" y="329561"/>
                    </a:lnTo>
                    <a:lnTo>
                      <a:pt x="1143230" y="351982"/>
                    </a:lnTo>
                    <a:lnTo>
                      <a:pt x="1120809" y="367099"/>
                    </a:lnTo>
                    <a:lnTo>
                      <a:pt x="1093355" y="372643"/>
                    </a:lnTo>
                    <a:close/>
                  </a:path>
                </a:pathLst>
              </a:custGeom>
              <a:ln w="8813">
                <a:solidFill>
                  <a:srgbClr val="72635D"/>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60" name="object 56"/>
            <p:cNvSpPr txBox="1"/>
            <p:nvPr/>
          </p:nvSpPr>
          <p:spPr>
            <a:xfrm>
              <a:off x="6654114" y="4165619"/>
              <a:ext cx="710565" cy="230832"/>
            </a:xfrm>
            <a:prstGeom prst="rect">
              <a:avLst/>
            </a:prstGeom>
          </p:spPr>
          <p:txBody>
            <a:bodyPr vert="horz" wrap="square" lIns="0" tIns="25393" rIns="0" bIns="0" rtlCol="0">
              <a:spAutoFit/>
            </a:bodyPr>
            <a:lstStyle/>
            <a:p>
              <a:pPr marL="153624" marR="5078" indent="-141563"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Support Vector  Machines</a:t>
              </a:r>
              <a:endParaRPr sz="800">
                <a:latin typeface="Arial" panose="020B0604020202020204" pitchFamily="34" charset="0"/>
                <a:cs typeface="Arial" panose="020B0604020202020204" pitchFamily="34" charset="0"/>
              </a:endParaRPr>
            </a:p>
          </p:txBody>
        </p:sp>
        <p:sp>
          <p:nvSpPr>
            <p:cNvPr id="61" name="object 57"/>
            <p:cNvSpPr txBox="1"/>
            <p:nvPr/>
          </p:nvSpPr>
          <p:spPr>
            <a:xfrm>
              <a:off x="6725790" y="4572109"/>
              <a:ext cx="601345" cy="230832"/>
            </a:xfrm>
            <a:prstGeom prst="rect">
              <a:avLst/>
            </a:prstGeom>
          </p:spPr>
          <p:txBody>
            <a:bodyPr vert="horz" wrap="square" lIns="0" tIns="25393" rIns="0" bIns="0" rtlCol="0">
              <a:spAutoFit/>
            </a:bodyPr>
            <a:lstStyle/>
            <a:p>
              <a:pPr marL="106648" marR="5078" indent="-94587"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Discriminant  Analysis</a:t>
              </a:r>
              <a:endParaRPr sz="800">
                <a:latin typeface="Arial" panose="020B0604020202020204" pitchFamily="34" charset="0"/>
                <a:cs typeface="Arial" panose="020B0604020202020204" pitchFamily="34" charset="0"/>
              </a:endParaRPr>
            </a:p>
          </p:txBody>
        </p:sp>
        <p:sp>
          <p:nvSpPr>
            <p:cNvPr id="62" name="object 58"/>
            <p:cNvSpPr txBox="1"/>
            <p:nvPr/>
          </p:nvSpPr>
          <p:spPr>
            <a:xfrm>
              <a:off x="6726179" y="5026222"/>
              <a:ext cx="60007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Naive Bayes</a:t>
              </a:r>
              <a:endParaRPr sz="800">
                <a:latin typeface="Arial" panose="020B0604020202020204" pitchFamily="34" charset="0"/>
                <a:cs typeface="Arial" panose="020B0604020202020204" pitchFamily="34" charset="0"/>
              </a:endParaRPr>
            </a:p>
          </p:txBody>
        </p:sp>
        <p:sp>
          <p:nvSpPr>
            <p:cNvPr id="63" name="object 59"/>
            <p:cNvSpPr txBox="1"/>
            <p:nvPr/>
          </p:nvSpPr>
          <p:spPr>
            <a:xfrm>
              <a:off x="6596792" y="5438434"/>
              <a:ext cx="85915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Nearest Neighbor</a:t>
              </a:r>
              <a:endParaRPr sz="800">
                <a:latin typeface="Arial" panose="020B0604020202020204" pitchFamily="34" charset="0"/>
                <a:cs typeface="Arial" panose="020B0604020202020204" pitchFamily="34" charset="0"/>
              </a:endParaRPr>
            </a:p>
          </p:txBody>
        </p:sp>
        <p:sp>
          <p:nvSpPr>
            <p:cNvPr id="64" name="object 60"/>
            <p:cNvSpPr txBox="1"/>
            <p:nvPr/>
          </p:nvSpPr>
          <p:spPr>
            <a:xfrm>
              <a:off x="7916648" y="4114800"/>
              <a:ext cx="871855" cy="384721"/>
            </a:xfrm>
            <a:prstGeom prst="rect">
              <a:avLst/>
            </a:prstGeom>
          </p:spPr>
          <p:txBody>
            <a:bodyPr vert="horz" wrap="square" lIns="0" tIns="25393" rIns="0" bIns="0" rtlCol="0">
              <a:spAutoFit/>
            </a:bodyPr>
            <a:lstStyle/>
            <a:p>
              <a:pPr marL="328831" marR="5078" indent="-316770"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Linear</a:t>
              </a:r>
              <a:endParaRPr lang="en-IN" sz="800" dirty="0">
                <a:solidFill>
                  <a:srgbClr val="231F20"/>
                </a:solidFill>
                <a:latin typeface="Arial" panose="020B0604020202020204" pitchFamily="34" charset="0"/>
                <a:cs typeface="Arial" panose="020B0604020202020204" pitchFamily="34" charset="0"/>
              </a:endParaRPr>
            </a:p>
            <a:p>
              <a:pPr marL="328831" marR="5078" indent="-316770"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Regression</a:t>
              </a:r>
              <a:endParaRPr lang="en-IN" sz="800" dirty="0">
                <a:solidFill>
                  <a:srgbClr val="231F20"/>
                </a:solidFill>
                <a:latin typeface="Arial" panose="020B0604020202020204" pitchFamily="34" charset="0"/>
                <a:cs typeface="Arial" panose="020B0604020202020204" pitchFamily="34" charset="0"/>
              </a:endParaRPr>
            </a:p>
            <a:p>
              <a:pPr marL="328831" marR="5078" indent="-316770"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GLM</a:t>
              </a:r>
              <a:endParaRPr sz="800" dirty="0">
                <a:latin typeface="Arial" panose="020B0604020202020204" pitchFamily="34" charset="0"/>
                <a:cs typeface="Arial" panose="020B0604020202020204" pitchFamily="34" charset="0"/>
              </a:endParaRPr>
            </a:p>
          </p:txBody>
        </p:sp>
        <p:sp>
          <p:nvSpPr>
            <p:cNvPr id="65" name="object 61"/>
            <p:cNvSpPr txBox="1"/>
            <p:nvPr/>
          </p:nvSpPr>
          <p:spPr>
            <a:xfrm>
              <a:off x="8116838" y="4623999"/>
              <a:ext cx="471170" cy="260328"/>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SVR, GPR</a:t>
              </a:r>
              <a:endParaRPr sz="800">
                <a:latin typeface="Arial" panose="020B0604020202020204" pitchFamily="34" charset="0"/>
                <a:cs typeface="Arial" panose="020B0604020202020204" pitchFamily="34" charset="0"/>
              </a:endParaRPr>
            </a:p>
          </p:txBody>
        </p:sp>
        <p:sp>
          <p:nvSpPr>
            <p:cNvPr id="66" name="object 62"/>
            <p:cNvSpPr txBox="1"/>
            <p:nvPr/>
          </p:nvSpPr>
          <p:spPr>
            <a:xfrm>
              <a:off x="7913933" y="5032817"/>
              <a:ext cx="877569" cy="260328"/>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Ensemble Methods</a:t>
              </a:r>
              <a:endParaRPr sz="800">
                <a:latin typeface="Arial" panose="020B0604020202020204" pitchFamily="34" charset="0"/>
                <a:cs typeface="Arial" panose="020B0604020202020204" pitchFamily="34" charset="0"/>
              </a:endParaRPr>
            </a:p>
          </p:txBody>
        </p:sp>
        <p:sp>
          <p:nvSpPr>
            <p:cNvPr id="67" name="object 63"/>
            <p:cNvSpPr txBox="1"/>
            <p:nvPr/>
          </p:nvSpPr>
          <p:spPr>
            <a:xfrm>
              <a:off x="8011699" y="5435136"/>
              <a:ext cx="681990" cy="260328"/>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Decision Trees</a:t>
              </a:r>
              <a:endParaRPr sz="800">
                <a:latin typeface="Arial" panose="020B0604020202020204" pitchFamily="34" charset="0"/>
                <a:cs typeface="Arial" panose="020B0604020202020204" pitchFamily="34" charset="0"/>
              </a:endParaRPr>
            </a:p>
          </p:txBody>
        </p:sp>
        <p:sp>
          <p:nvSpPr>
            <p:cNvPr id="68" name="object 64"/>
            <p:cNvSpPr txBox="1"/>
            <p:nvPr/>
          </p:nvSpPr>
          <p:spPr>
            <a:xfrm>
              <a:off x="7948365" y="5849967"/>
              <a:ext cx="80835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Neural Networks</a:t>
              </a:r>
              <a:endParaRPr sz="800">
                <a:latin typeface="Arial" panose="020B0604020202020204" pitchFamily="34" charset="0"/>
                <a:cs typeface="Arial" panose="020B0604020202020204" pitchFamily="34" charset="0"/>
              </a:endParaRPr>
            </a:p>
          </p:txBody>
        </p:sp>
        <p:sp>
          <p:nvSpPr>
            <p:cNvPr id="69" name="object 65"/>
            <p:cNvSpPr txBox="1"/>
            <p:nvPr/>
          </p:nvSpPr>
          <p:spPr>
            <a:xfrm>
              <a:off x="9238444" y="4167268"/>
              <a:ext cx="991235" cy="230832"/>
            </a:xfrm>
            <a:prstGeom prst="rect">
              <a:avLst/>
            </a:prstGeom>
          </p:spPr>
          <p:txBody>
            <a:bodyPr vert="horz" wrap="square" lIns="0" tIns="25393" rIns="0" bIns="0" rtlCol="0">
              <a:spAutoFit/>
            </a:bodyPr>
            <a:lstStyle/>
            <a:p>
              <a:pPr marL="139658" marR="5078" indent="-127597"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K-Means, K-Medoids  Fuzzy C-Means</a:t>
              </a:r>
              <a:endParaRPr sz="800">
                <a:latin typeface="Arial" panose="020B0604020202020204" pitchFamily="34" charset="0"/>
                <a:cs typeface="Arial" panose="020B0604020202020204" pitchFamily="34" charset="0"/>
              </a:endParaRPr>
            </a:p>
          </p:txBody>
        </p:sp>
        <p:sp>
          <p:nvSpPr>
            <p:cNvPr id="70" name="object 66"/>
            <p:cNvSpPr txBox="1"/>
            <p:nvPr/>
          </p:nvSpPr>
          <p:spPr>
            <a:xfrm>
              <a:off x="9438246" y="4626230"/>
              <a:ext cx="59118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Hierarchical</a:t>
              </a:r>
              <a:endParaRPr sz="800">
                <a:latin typeface="Arial" panose="020B0604020202020204" pitchFamily="34" charset="0"/>
                <a:cs typeface="Arial" panose="020B0604020202020204" pitchFamily="34" charset="0"/>
              </a:endParaRPr>
            </a:p>
          </p:txBody>
        </p:sp>
        <p:sp>
          <p:nvSpPr>
            <p:cNvPr id="71" name="object 67"/>
            <p:cNvSpPr txBox="1"/>
            <p:nvPr/>
          </p:nvSpPr>
          <p:spPr>
            <a:xfrm>
              <a:off x="9314582" y="5029713"/>
              <a:ext cx="83883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Gaussian Mixture</a:t>
              </a:r>
              <a:endParaRPr sz="800">
                <a:latin typeface="Arial" panose="020B0604020202020204" pitchFamily="34" charset="0"/>
                <a:cs typeface="Arial" panose="020B0604020202020204" pitchFamily="34" charset="0"/>
              </a:endParaRPr>
            </a:p>
          </p:txBody>
        </p:sp>
        <p:sp>
          <p:nvSpPr>
            <p:cNvPr id="72" name="object 68"/>
            <p:cNvSpPr txBox="1"/>
            <p:nvPr/>
          </p:nvSpPr>
          <p:spPr>
            <a:xfrm>
              <a:off x="9329713" y="5439695"/>
              <a:ext cx="808355" cy="137217"/>
            </a:xfrm>
            <a:prstGeom prst="rect">
              <a:avLst/>
            </a:prstGeom>
          </p:spPr>
          <p:txBody>
            <a:bodyPr vert="horz" wrap="square" lIns="0" tIns="13966" rIns="0" bIns="0" rtlCol="0">
              <a:spAutoFit/>
            </a:bodyPr>
            <a:lstStyle/>
            <a:p>
              <a:pPr marL="12696" algn="ctr">
                <a:spcBef>
                  <a:spcPts val="110"/>
                </a:spcBef>
              </a:pPr>
              <a:r>
                <a:rPr sz="800" dirty="0">
                  <a:solidFill>
                    <a:srgbClr val="231F20"/>
                  </a:solidFill>
                  <a:latin typeface="Arial" panose="020B0604020202020204" pitchFamily="34" charset="0"/>
                  <a:cs typeface="Arial" panose="020B0604020202020204" pitchFamily="34" charset="0"/>
                </a:rPr>
                <a:t>Neural Networks</a:t>
              </a:r>
              <a:endParaRPr sz="800">
                <a:latin typeface="Arial" panose="020B0604020202020204" pitchFamily="34" charset="0"/>
                <a:cs typeface="Arial" panose="020B0604020202020204" pitchFamily="34" charset="0"/>
              </a:endParaRPr>
            </a:p>
          </p:txBody>
        </p:sp>
        <p:sp>
          <p:nvSpPr>
            <p:cNvPr id="73" name="object 69"/>
            <p:cNvSpPr txBox="1"/>
            <p:nvPr/>
          </p:nvSpPr>
          <p:spPr>
            <a:xfrm>
              <a:off x="9365794" y="5797010"/>
              <a:ext cx="735965" cy="230832"/>
            </a:xfrm>
            <a:prstGeom prst="rect">
              <a:avLst/>
            </a:prstGeom>
          </p:spPr>
          <p:txBody>
            <a:bodyPr vert="horz" wrap="square" lIns="0" tIns="25393" rIns="0" bIns="0" rtlCol="0">
              <a:spAutoFit/>
            </a:bodyPr>
            <a:lstStyle/>
            <a:p>
              <a:pPr marL="224087" marR="5078" indent="-212026" algn="ctr">
                <a:lnSpc>
                  <a:spcPts val="830"/>
                </a:lnSpc>
                <a:spcBef>
                  <a:spcPts val="200"/>
                </a:spcBef>
              </a:pPr>
              <a:r>
                <a:rPr sz="800" dirty="0">
                  <a:solidFill>
                    <a:srgbClr val="231F20"/>
                  </a:solidFill>
                  <a:latin typeface="Arial" panose="020B0604020202020204" pitchFamily="34" charset="0"/>
                  <a:cs typeface="Arial" panose="020B0604020202020204" pitchFamily="34" charset="0"/>
                </a:rPr>
                <a:t>Hidden Markov  Model</a:t>
              </a:r>
              <a:endParaRPr sz="800">
                <a:latin typeface="Arial" panose="020B0604020202020204" pitchFamily="34" charset="0"/>
                <a:cs typeface="Arial" panose="020B0604020202020204" pitchFamily="34" charset="0"/>
              </a:endParaRPr>
            </a:p>
          </p:txBody>
        </p:sp>
        <p:sp>
          <p:nvSpPr>
            <p:cNvPr id="74" name="object 70"/>
            <p:cNvSpPr/>
            <p:nvPr/>
          </p:nvSpPr>
          <p:spPr>
            <a:xfrm>
              <a:off x="8226628" y="2040110"/>
              <a:ext cx="1052830" cy="161290"/>
            </a:xfrm>
            <a:custGeom>
              <a:avLst/>
              <a:gdLst/>
              <a:ahLst/>
              <a:cxnLst/>
              <a:rect l="l" t="t" r="r" b="b"/>
              <a:pathLst>
                <a:path w="1052829" h="161289">
                  <a:moveTo>
                    <a:pt x="185635" y="136867"/>
                  </a:moveTo>
                  <a:lnTo>
                    <a:pt x="0" y="0"/>
                  </a:lnTo>
                  <a:lnTo>
                    <a:pt x="24371" y="161251"/>
                  </a:lnTo>
                  <a:lnTo>
                    <a:pt x="185635" y="136867"/>
                  </a:lnTo>
                  <a:close/>
                </a:path>
                <a:path w="1052829" h="161289">
                  <a:moveTo>
                    <a:pt x="1052499" y="0"/>
                  </a:moveTo>
                  <a:lnTo>
                    <a:pt x="866863" y="136867"/>
                  </a:lnTo>
                  <a:lnTo>
                    <a:pt x="1028128" y="161251"/>
                  </a:lnTo>
                  <a:lnTo>
                    <a:pt x="1052499" y="0"/>
                  </a:lnTo>
                  <a:close/>
                </a:path>
              </a:pathLst>
            </a:custGeom>
            <a:solidFill>
              <a:srgbClr val="307EB2"/>
            </a:solidFill>
          </p:spPr>
          <p:txBody>
            <a:bodyPr wrap="square" lIns="0" tIns="0" rIns="0" bIns="0" rtlCol="0"/>
            <a:lstStyle/>
            <a:p>
              <a:pPr algn="ctr"/>
              <a:endParaRPr sz="1400">
                <a:latin typeface="Arial" panose="020B0604020202020204" pitchFamily="34" charset="0"/>
                <a:cs typeface="Arial" panose="020B0604020202020204" pitchFamily="34" charset="0"/>
              </a:endParaRPr>
            </a:p>
          </p:txBody>
        </p:sp>
        <p:sp>
          <p:nvSpPr>
            <p:cNvPr id="75" name="object 71"/>
            <p:cNvSpPr txBox="1"/>
            <p:nvPr/>
          </p:nvSpPr>
          <p:spPr>
            <a:xfrm>
              <a:off x="9172333" y="2372124"/>
              <a:ext cx="1011555" cy="334010"/>
            </a:xfrm>
            <a:prstGeom prst="rect">
              <a:avLst/>
            </a:prstGeom>
          </p:spPr>
          <p:txBody>
            <a:bodyPr vert="horz" wrap="square" lIns="0" tIns="24759" rIns="0" bIns="0" rtlCol="0">
              <a:spAutoFit/>
            </a:bodyPr>
            <a:lstStyle/>
            <a:p>
              <a:pPr marL="166955" marR="5078" indent="-154894" algn="ctr">
                <a:lnSpc>
                  <a:spcPts val="1180"/>
                </a:lnSpc>
                <a:spcBef>
                  <a:spcPts val="195"/>
                </a:spcBef>
              </a:pPr>
              <a:r>
                <a:rPr sz="900" b="1" dirty="0">
                  <a:solidFill>
                    <a:srgbClr val="323332"/>
                  </a:solidFill>
                  <a:latin typeface="Arial" panose="020B0604020202020204" pitchFamily="34" charset="0"/>
                  <a:cs typeface="Arial" panose="020B0604020202020204" pitchFamily="34" charset="0"/>
                </a:rPr>
                <a:t>UNSUPERVISED  LEARNING</a:t>
              </a:r>
              <a:endParaRPr sz="900">
                <a:latin typeface="Arial" panose="020B0604020202020204" pitchFamily="34" charset="0"/>
                <a:cs typeface="Arial" panose="020B0604020202020204" pitchFamily="34" charset="0"/>
              </a:endParaRPr>
            </a:p>
          </p:txBody>
        </p:sp>
        <p:sp>
          <p:nvSpPr>
            <p:cNvPr id="76" name="object 72"/>
            <p:cNvSpPr txBox="1"/>
            <p:nvPr/>
          </p:nvSpPr>
          <p:spPr>
            <a:xfrm>
              <a:off x="7340435" y="2367704"/>
              <a:ext cx="807720" cy="332783"/>
            </a:xfrm>
            <a:prstGeom prst="rect">
              <a:avLst/>
            </a:prstGeom>
          </p:spPr>
          <p:txBody>
            <a:bodyPr vert="horz" wrap="square" lIns="0" tIns="24759" rIns="0" bIns="0" rtlCol="0">
              <a:spAutoFit/>
            </a:bodyPr>
            <a:lstStyle/>
            <a:p>
              <a:pPr marL="65385" marR="5078" indent="-53324" algn="ctr">
                <a:lnSpc>
                  <a:spcPts val="1180"/>
                </a:lnSpc>
                <a:spcBef>
                  <a:spcPts val="195"/>
                </a:spcBef>
              </a:pPr>
              <a:r>
                <a:rPr sz="900" b="1" dirty="0">
                  <a:solidFill>
                    <a:srgbClr val="323332"/>
                  </a:solidFill>
                  <a:latin typeface="Arial" panose="020B0604020202020204" pitchFamily="34" charset="0"/>
                  <a:cs typeface="Arial" panose="020B0604020202020204" pitchFamily="34" charset="0"/>
                </a:rPr>
                <a:t>SUPERVISED  LEARNING</a:t>
              </a:r>
              <a:endParaRPr sz="900">
                <a:latin typeface="Arial" panose="020B0604020202020204" pitchFamily="34" charset="0"/>
                <a:cs typeface="Arial" panose="020B0604020202020204" pitchFamily="34" charset="0"/>
              </a:endParaRPr>
            </a:p>
          </p:txBody>
        </p:sp>
      </p:grpSp>
      <p:sp>
        <p:nvSpPr>
          <p:cNvPr id="77" name="Rounded Rectangle 76"/>
          <p:cNvSpPr/>
          <p:nvPr/>
        </p:nvSpPr>
        <p:spPr>
          <a:xfrm>
            <a:off x="5227952" y="2305597"/>
            <a:ext cx="1689614" cy="646960"/>
          </a:xfrm>
          <a:prstGeom prst="roundRect">
            <a:avLst>
              <a:gd name="adj" fmla="val 4662"/>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Calibri" pitchFamily="34" charset="0"/>
                <a:cs typeface="Calibri" pitchFamily="34" charset="0"/>
              </a:rPr>
              <a:t>Develop </a:t>
            </a:r>
            <a:r>
              <a:rPr lang="en-US" sz="1200" b="1" dirty="0">
                <a:solidFill>
                  <a:schemeClr val="tx1"/>
                </a:solidFill>
                <a:latin typeface="Calibri" pitchFamily="34" charset="0"/>
                <a:cs typeface="Calibri" pitchFamily="34" charset="0"/>
              </a:rPr>
              <a:t>predictive</a:t>
            </a:r>
            <a:r>
              <a:rPr lang="en-US" sz="1200" dirty="0">
                <a:solidFill>
                  <a:schemeClr val="tx1"/>
                </a:solidFill>
                <a:latin typeface="Calibri" pitchFamily="34" charset="0"/>
                <a:cs typeface="Calibri" pitchFamily="34" charset="0"/>
              </a:rPr>
              <a:t> </a:t>
            </a:r>
            <a:r>
              <a:rPr lang="en-US" sz="1200" b="1" dirty="0">
                <a:solidFill>
                  <a:schemeClr val="tx1"/>
                </a:solidFill>
                <a:latin typeface="Calibri" pitchFamily="34" charset="0"/>
                <a:cs typeface="Calibri" pitchFamily="34" charset="0"/>
              </a:rPr>
              <a:t>model</a:t>
            </a:r>
            <a:r>
              <a:rPr lang="en-US" sz="1200" dirty="0">
                <a:solidFill>
                  <a:schemeClr val="tx1"/>
                </a:solidFill>
                <a:latin typeface="Calibri" pitchFamily="34" charset="0"/>
                <a:cs typeface="Calibri" pitchFamily="34" charset="0"/>
              </a:rPr>
              <a:t> based on both</a:t>
            </a:r>
            <a:br>
              <a:rPr lang="en-US" sz="1200" dirty="0">
                <a:solidFill>
                  <a:schemeClr val="tx1"/>
                </a:solidFill>
                <a:latin typeface="Calibri" pitchFamily="34" charset="0"/>
                <a:cs typeface="Calibri" pitchFamily="34" charset="0"/>
              </a:rPr>
            </a:br>
            <a:r>
              <a:rPr lang="en-US" sz="1200" b="1" dirty="0">
                <a:solidFill>
                  <a:schemeClr val="tx1"/>
                </a:solidFill>
                <a:latin typeface="Calibri" pitchFamily="34" charset="0"/>
                <a:cs typeface="Calibri" pitchFamily="34" charset="0"/>
              </a:rPr>
              <a:t>input and output </a:t>
            </a:r>
            <a:r>
              <a:rPr lang="en-US" sz="1200" dirty="0">
                <a:solidFill>
                  <a:schemeClr val="tx1"/>
                </a:solidFill>
                <a:latin typeface="Calibri" pitchFamily="34" charset="0"/>
                <a:cs typeface="Calibri" pitchFamily="34" charset="0"/>
              </a:rPr>
              <a:t>data</a:t>
            </a:r>
          </a:p>
        </p:txBody>
      </p:sp>
      <p:sp>
        <p:nvSpPr>
          <p:cNvPr id="78" name="Rounded Rectangle 77"/>
          <p:cNvSpPr/>
          <p:nvPr/>
        </p:nvSpPr>
        <p:spPr>
          <a:xfrm>
            <a:off x="10499148" y="2305597"/>
            <a:ext cx="1546445" cy="619387"/>
          </a:xfrm>
          <a:prstGeom prst="roundRect">
            <a:avLst>
              <a:gd name="adj" fmla="val 4662"/>
            </a:avLst>
          </a:prstGeom>
          <a:solidFill>
            <a:schemeClr val="bg1">
              <a:lumMod val="8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Calibri" pitchFamily="34" charset="0"/>
                <a:cs typeface="Calibri" pitchFamily="34" charset="0"/>
              </a:rPr>
              <a:t>Discover an </a:t>
            </a:r>
            <a:r>
              <a:rPr lang="en-US" sz="1200" b="1" dirty="0">
                <a:solidFill>
                  <a:schemeClr val="tx1"/>
                </a:solidFill>
                <a:latin typeface="Calibri" pitchFamily="34" charset="0"/>
                <a:cs typeface="Calibri" pitchFamily="34" charset="0"/>
              </a:rPr>
              <a:t>internal representation </a:t>
            </a:r>
            <a:r>
              <a:rPr lang="en-US" sz="1200" dirty="0">
                <a:solidFill>
                  <a:schemeClr val="tx1"/>
                </a:solidFill>
                <a:latin typeface="Calibri" pitchFamily="34" charset="0"/>
                <a:cs typeface="Calibri" pitchFamily="34" charset="0"/>
              </a:rPr>
              <a:t>from</a:t>
            </a:r>
            <a:br>
              <a:rPr lang="en-US" sz="1200" dirty="0">
                <a:solidFill>
                  <a:schemeClr val="tx1"/>
                </a:solidFill>
                <a:latin typeface="Calibri" pitchFamily="34" charset="0"/>
                <a:cs typeface="Calibri" pitchFamily="34" charset="0"/>
              </a:rPr>
            </a:br>
            <a:r>
              <a:rPr lang="en-US" sz="1200" b="1" dirty="0">
                <a:solidFill>
                  <a:schemeClr val="tx1"/>
                </a:solidFill>
                <a:latin typeface="Calibri" pitchFamily="34" charset="0"/>
                <a:cs typeface="Calibri" pitchFamily="34" charset="0"/>
              </a:rPr>
              <a:t>input data </a:t>
            </a:r>
            <a:r>
              <a:rPr lang="en-US" sz="1200" dirty="0">
                <a:solidFill>
                  <a:schemeClr val="tx1"/>
                </a:solidFill>
                <a:latin typeface="Calibri" pitchFamily="34" charset="0"/>
                <a:cs typeface="Calibri" pitchFamily="34" charset="0"/>
              </a:rPr>
              <a:t>only</a:t>
            </a:r>
          </a:p>
        </p:txBody>
      </p:sp>
      <p:sp>
        <p:nvSpPr>
          <p:cNvPr id="80" name="Slide Number Placeholder 79"/>
          <p:cNvSpPr>
            <a:spLocks noGrp="1"/>
          </p:cNvSpPr>
          <p:nvPr>
            <p:ph type="sldNum" sz="quarter" idx="4"/>
          </p:nvPr>
        </p:nvSpPr>
        <p:spPr/>
        <p:txBody>
          <a:bodyPr/>
          <a:lstStyle/>
          <a:p>
            <a:fld id="{A7C40318-9624-4AE6-AFF3-4E255C8DBAAC}" type="slidenum">
              <a:rPr lang="en-IN" smtClean="0"/>
              <a:pPr/>
              <a:t>16</a:t>
            </a:fld>
            <a:endParaRPr lang="en-IN" dirty="0"/>
          </a:p>
        </p:txBody>
      </p:sp>
    </p:spTree>
    <p:extLst>
      <p:ext uri="{BB962C8B-B14F-4D97-AF65-F5344CB8AC3E}">
        <p14:creationId xmlns:p14="http://schemas.microsoft.com/office/powerpoint/2010/main" val="25803782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IN" dirty="0"/>
              <a:t>When Should You Use Machine Learning?</a:t>
            </a:r>
          </a:p>
        </p:txBody>
      </p:sp>
      <p:sp>
        <p:nvSpPr>
          <p:cNvPr id="7" name="Content Placeholder 6"/>
          <p:cNvSpPr>
            <a:spLocks noGrp="1"/>
          </p:cNvSpPr>
          <p:nvPr>
            <p:ph idx="1"/>
          </p:nvPr>
        </p:nvSpPr>
        <p:spPr>
          <a:xfrm>
            <a:off x="586740" y="1294329"/>
            <a:ext cx="7335996" cy="4922769"/>
          </a:xfrm>
        </p:spPr>
        <p:txBody>
          <a:bodyPr>
            <a:normAutofit/>
          </a:bodyPr>
          <a:lstStyle/>
          <a:p>
            <a:pPr marL="0" indent="0">
              <a:buNone/>
            </a:pPr>
            <a:r>
              <a:rPr lang="en-IN" sz="1999" dirty="0">
                <a:latin typeface="Arial" panose="020B0604020202020204" pitchFamily="34" charset="0"/>
                <a:cs typeface="Arial" panose="020B0604020202020204" pitchFamily="34" charset="0"/>
              </a:rPr>
              <a:t>Consider using machine learning when you have a complex task or  problem involving a large amount of data and lots of variables, but  no existing formula or equation. For example, machine learning is  a good option if you need to handle situations like these:</a:t>
            </a:r>
          </a:p>
          <a:p>
            <a:pPr lvl="1"/>
            <a:r>
              <a:rPr lang="en-IN" sz="1600" dirty="0">
                <a:latin typeface="Arial" panose="020B0604020202020204" pitchFamily="34" charset="0"/>
                <a:cs typeface="Arial" panose="020B0604020202020204" pitchFamily="34" charset="0"/>
              </a:rPr>
              <a:t>Hand-written rules and equations are too complex—as in face  recognition and speech recognition.</a:t>
            </a:r>
          </a:p>
          <a:p>
            <a:pPr lvl="1"/>
            <a:r>
              <a:rPr lang="en-IN" sz="1600" dirty="0">
                <a:latin typeface="Arial" panose="020B0604020202020204" pitchFamily="34" charset="0"/>
                <a:cs typeface="Arial" panose="020B0604020202020204" pitchFamily="34" charset="0"/>
              </a:rPr>
              <a:t>The rules of a task are constantly changing—as in fraud  detection from transaction records.</a:t>
            </a:r>
          </a:p>
          <a:p>
            <a:pPr lvl="1"/>
            <a:r>
              <a:rPr lang="en-IN" sz="1600" dirty="0">
                <a:latin typeface="Arial" panose="020B0604020202020204" pitchFamily="34" charset="0"/>
                <a:cs typeface="Arial" panose="020B0604020202020204" pitchFamily="34" charset="0"/>
              </a:rPr>
              <a:t>The nature of the data keeps changing, and the program needs  to adapt—as in automated trading, energy demand forecasting,  and predicting shopping trends.</a:t>
            </a:r>
          </a:p>
        </p:txBody>
      </p:sp>
      <p:grpSp>
        <p:nvGrpSpPr>
          <p:cNvPr id="8" name="object 2"/>
          <p:cNvGrpSpPr/>
          <p:nvPr/>
        </p:nvGrpSpPr>
        <p:grpSpPr>
          <a:xfrm>
            <a:off x="9379343" y="1376918"/>
            <a:ext cx="1191585" cy="1554710"/>
            <a:chOff x="6916075" y="1956111"/>
            <a:chExt cx="1191895" cy="1555115"/>
          </a:xfrm>
        </p:grpSpPr>
        <p:sp>
          <p:nvSpPr>
            <p:cNvPr id="9" name="object 3"/>
            <p:cNvSpPr/>
            <p:nvPr/>
          </p:nvSpPr>
          <p:spPr>
            <a:xfrm>
              <a:off x="6921809" y="1961845"/>
              <a:ext cx="1180465" cy="1543685"/>
            </a:xfrm>
            <a:custGeom>
              <a:avLst/>
              <a:gdLst/>
              <a:ahLst/>
              <a:cxnLst/>
              <a:rect l="l" t="t" r="r" b="b"/>
              <a:pathLst>
                <a:path w="1180465" h="1543685">
                  <a:moveTo>
                    <a:pt x="1145712" y="543344"/>
                  </a:moveTo>
                  <a:lnTo>
                    <a:pt x="1134219" y="542720"/>
                  </a:lnTo>
                  <a:lnTo>
                    <a:pt x="1122235" y="546781"/>
                  </a:lnTo>
                  <a:lnTo>
                    <a:pt x="1110009" y="555140"/>
                  </a:lnTo>
                  <a:lnTo>
                    <a:pt x="1097795" y="567410"/>
                  </a:lnTo>
                  <a:lnTo>
                    <a:pt x="1098034" y="560473"/>
                  </a:lnTo>
                  <a:lnTo>
                    <a:pt x="1098214" y="553564"/>
                  </a:lnTo>
                  <a:lnTo>
                    <a:pt x="1098327" y="546708"/>
                  </a:lnTo>
                  <a:lnTo>
                    <a:pt x="1098367" y="539927"/>
                  </a:lnTo>
                  <a:lnTo>
                    <a:pt x="1096290" y="490786"/>
                  </a:lnTo>
                  <a:lnTo>
                    <a:pt x="1090179" y="442881"/>
                  </a:lnTo>
                  <a:lnTo>
                    <a:pt x="1080213" y="396401"/>
                  </a:lnTo>
                  <a:lnTo>
                    <a:pt x="1066572" y="351538"/>
                  </a:lnTo>
                  <a:lnTo>
                    <a:pt x="1049435" y="308483"/>
                  </a:lnTo>
                  <a:lnTo>
                    <a:pt x="1028982" y="267426"/>
                  </a:lnTo>
                  <a:lnTo>
                    <a:pt x="1005392" y="228557"/>
                  </a:lnTo>
                  <a:lnTo>
                    <a:pt x="978845" y="192068"/>
                  </a:lnTo>
                  <a:lnTo>
                    <a:pt x="949519" y="158149"/>
                  </a:lnTo>
                  <a:lnTo>
                    <a:pt x="917595" y="126991"/>
                  </a:lnTo>
                  <a:lnTo>
                    <a:pt x="883252" y="98785"/>
                  </a:lnTo>
                  <a:lnTo>
                    <a:pt x="846669" y="73721"/>
                  </a:lnTo>
                  <a:lnTo>
                    <a:pt x="808026" y="51989"/>
                  </a:lnTo>
                  <a:lnTo>
                    <a:pt x="767503" y="33781"/>
                  </a:lnTo>
                  <a:lnTo>
                    <a:pt x="725278" y="19288"/>
                  </a:lnTo>
                  <a:lnTo>
                    <a:pt x="681531" y="8699"/>
                  </a:lnTo>
                  <a:lnTo>
                    <a:pt x="636441" y="2206"/>
                  </a:lnTo>
                  <a:lnTo>
                    <a:pt x="590189" y="0"/>
                  </a:lnTo>
                  <a:lnTo>
                    <a:pt x="543925" y="2206"/>
                  </a:lnTo>
                  <a:lnTo>
                    <a:pt x="498826" y="8699"/>
                  </a:lnTo>
                  <a:lnTo>
                    <a:pt x="455072" y="19288"/>
                  </a:lnTo>
                  <a:lnTo>
                    <a:pt x="412842" y="33781"/>
                  </a:lnTo>
                  <a:lnTo>
                    <a:pt x="372315" y="51989"/>
                  </a:lnTo>
                  <a:lnTo>
                    <a:pt x="333671" y="73721"/>
                  </a:lnTo>
                  <a:lnTo>
                    <a:pt x="297088" y="98785"/>
                  </a:lnTo>
                  <a:lnTo>
                    <a:pt x="262745" y="126991"/>
                  </a:lnTo>
                  <a:lnTo>
                    <a:pt x="230823" y="158149"/>
                  </a:lnTo>
                  <a:lnTo>
                    <a:pt x="201500" y="192068"/>
                  </a:lnTo>
                  <a:lnTo>
                    <a:pt x="174956" y="228557"/>
                  </a:lnTo>
                  <a:lnTo>
                    <a:pt x="151369" y="267426"/>
                  </a:lnTo>
                  <a:lnTo>
                    <a:pt x="130919" y="308483"/>
                  </a:lnTo>
                  <a:lnTo>
                    <a:pt x="113786" y="351538"/>
                  </a:lnTo>
                  <a:lnTo>
                    <a:pt x="100147" y="396401"/>
                  </a:lnTo>
                  <a:lnTo>
                    <a:pt x="90184" y="442881"/>
                  </a:lnTo>
                  <a:lnTo>
                    <a:pt x="84075" y="490786"/>
                  </a:lnTo>
                  <a:lnTo>
                    <a:pt x="81998" y="539927"/>
                  </a:lnTo>
                  <a:lnTo>
                    <a:pt x="82029" y="546708"/>
                  </a:lnTo>
                  <a:lnTo>
                    <a:pt x="82127" y="553564"/>
                  </a:lnTo>
                  <a:lnTo>
                    <a:pt x="82304" y="560473"/>
                  </a:lnTo>
                  <a:lnTo>
                    <a:pt x="82570" y="567410"/>
                  </a:lnTo>
                  <a:lnTo>
                    <a:pt x="70330" y="555075"/>
                  </a:lnTo>
                  <a:lnTo>
                    <a:pt x="58116" y="546723"/>
                  </a:lnTo>
                  <a:lnTo>
                    <a:pt x="46169" y="542698"/>
                  </a:lnTo>
                  <a:lnTo>
                    <a:pt x="34729" y="543344"/>
                  </a:lnTo>
                  <a:lnTo>
                    <a:pt x="12740" y="563467"/>
                  </a:lnTo>
                  <a:lnTo>
                    <a:pt x="902" y="605105"/>
                  </a:lnTo>
                  <a:lnTo>
                    <a:pt x="0" y="662282"/>
                  </a:lnTo>
                  <a:lnTo>
                    <a:pt x="10815" y="729018"/>
                  </a:lnTo>
                  <a:lnTo>
                    <a:pt x="31753" y="793039"/>
                  </a:lnTo>
                  <a:lnTo>
                    <a:pt x="58573" y="842645"/>
                  </a:lnTo>
                  <a:lnTo>
                    <a:pt x="87889" y="873028"/>
                  </a:lnTo>
                  <a:lnTo>
                    <a:pt x="116314" y="879386"/>
                  </a:lnTo>
                  <a:lnTo>
                    <a:pt x="125171" y="875029"/>
                  </a:lnTo>
                  <a:lnTo>
                    <a:pt x="132822" y="867481"/>
                  </a:lnTo>
                  <a:lnTo>
                    <a:pt x="139233" y="857020"/>
                  </a:lnTo>
                  <a:lnTo>
                    <a:pt x="144368" y="843927"/>
                  </a:lnTo>
                  <a:lnTo>
                    <a:pt x="165365" y="894164"/>
                  </a:lnTo>
                  <a:lnTo>
                    <a:pt x="189000" y="943199"/>
                  </a:lnTo>
                  <a:lnTo>
                    <a:pt x="215125" y="990562"/>
                  </a:lnTo>
                  <a:lnTo>
                    <a:pt x="243591" y="1035784"/>
                  </a:lnTo>
                  <a:lnTo>
                    <a:pt x="274251" y="1078395"/>
                  </a:lnTo>
                  <a:lnTo>
                    <a:pt x="274251" y="1385862"/>
                  </a:lnTo>
                  <a:lnTo>
                    <a:pt x="354116" y="1476956"/>
                  </a:lnTo>
                  <a:lnTo>
                    <a:pt x="413870" y="1523734"/>
                  </a:lnTo>
                  <a:lnTo>
                    <a:pt x="483332" y="1540968"/>
                  </a:lnTo>
                  <a:lnTo>
                    <a:pt x="592322" y="1543431"/>
                  </a:lnTo>
                  <a:lnTo>
                    <a:pt x="720041" y="1518810"/>
                  </a:lnTo>
                  <a:lnTo>
                    <a:pt x="820710" y="1464646"/>
                  </a:lnTo>
                  <a:lnTo>
                    <a:pt x="886702" y="1410482"/>
                  </a:lnTo>
                  <a:lnTo>
                    <a:pt x="910394" y="1385862"/>
                  </a:lnTo>
                  <a:lnTo>
                    <a:pt x="910394" y="1072667"/>
                  </a:lnTo>
                  <a:lnTo>
                    <a:pt x="939968" y="1030885"/>
                  </a:lnTo>
                  <a:lnTo>
                    <a:pt x="967455" y="986690"/>
                  </a:lnTo>
                  <a:lnTo>
                    <a:pt x="992715" y="940511"/>
                  </a:lnTo>
                  <a:lnTo>
                    <a:pt x="1015609" y="892780"/>
                  </a:lnTo>
                  <a:lnTo>
                    <a:pt x="1035997" y="843927"/>
                  </a:lnTo>
                  <a:lnTo>
                    <a:pt x="1041121" y="857020"/>
                  </a:lnTo>
                  <a:lnTo>
                    <a:pt x="1047514" y="867481"/>
                  </a:lnTo>
                  <a:lnTo>
                    <a:pt x="1055162" y="875029"/>
                  </a:lnTo>
                  <a:lnTo>
                    <a:pt x="1064051" y="879386"/>
                  </a:lnTo>
                  <a:lnTo>
                    <a:pt x="1092451" y="873028"/>
                  </a:lnTo>
                  <a:lnTo>
                    <a:pt x="1121773" y="842645"/>
                  </a:lnTo>
                  <a:lnTo>
                    <a:pt x="1148608" y="793039"/>
                  </a:lnTo>
                  <a:lnTo>
                    <a:pt x="1169550" y="729018"/>
                  </a:lnTo>
                  <a:lnTo>
                    <a:pt x="1180334" y="662282"/>
                  </a:lnTo>
                  <a:lnTo>
                    <a:pt x="1179443" y="605105"/>
                  </a:lnTo>
                  <a:lnTo>
                    <a:pt x="1167646" y="563467"/>
                  </a:lnTo>
                  <a:lnTo>
                    <a:pt x="1145712" y="543344"/>
                  </a:lnTo>
                  <a:close/>
                </a:path>
              </a:pathLst>
            </a:custGeom>
            <a:ln w="11468">
              <a:solidFill>
                <a:srgbClr val="4E4E4E"/>
              </a:solidFill>
            </a:ln>
          </p:spPr>
          <p:txBody>
            <a:bodyPr wrap="square" lIns="0" tIns="0" rIns="0" bIns="0" rtlCol="0"/>
            <a:lstStyle/>
            <a:p>
              <a:endParaRPr sz="2419"/>
            </a:p>
          </p:txBody>
        </p:sp>
        <p:sp>
          <p:nvSpPr>
            <p:cNvPr id="10" name="object 4"/>
            <p:cNvSpPr/>
            <p:nvPr/>
          </p:nvSpPr>
          <p:spPr>
            <a:xfrm>
              <a:off x="7276210" y="2289771"/>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11" name="object 5"/>
            <p:cNvSpPr/>
            <p:nvPr/>
          </p:nvSpPr>
          <p:spPr>
            <a:xfrm>
              <a:off x="7199248" y="2366733"/>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sp>
          <p:nvSpPr>
            <p:cNvPr id="12" name="object 6"/>
            <p:cNvSpPr/>
            <p:nvPr/>
          </p:nvSpPr>
          <p:spPr>
            <a:xfrm>
              <a:off x="7736077" y="2327783"/>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13" name="object 7"/>
            <p:cNvSpPr/>
            <p:nvPr/>
          </p:nvSpPr>
          <p:spPr>
            <a:xfrm>
              <a:off x="7659128" y="2404732"/>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sp>
          <p:nvSpPr>
            <p:cNvPr id="14" name="object 8"/>
            <p:cNvSpPr/>
            <p:nvPr/>
          </p:nvSpPr>
          <p:spPr>
            <a:xfrm>
              <a:off x="7511973" y="2607271"/>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15" name="object 9"/>
            <p:cNvSpPr/>
            <p:nvPr/>
          </p:nvSpPr>
          <p:spPr>
            <a:xfrm>
              <a:off x="7435011" y="2684233"/>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sp>
          <p:nvSpPr>
            <p:cNvPr id="16" name="object 10"/>
            <p:cNvSpPr/>
            <p:nvPr/>
          </p:nvSpPr>
          <p:spPr>
            <a:xfrm>
              <a:off x="7276210" y="2690571"/>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17" name="object 11"/>
            <p:cNvSpPr/>
            <p:nvPr/>
          </p:nvSpPr>
          <p:spPr>
            <a:xfrm>
              <a:off x="7199248" y="2767533"/>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sp>
          <p:nvSpPr>
            <p:cNvPr id="18" name="object 12"/>
            <p:cNvSpPr/>
            <p:nvPr/>
          </p:nvSpPr>
          <p:spPr>
            <a:xfrm>
              <a:off x="7813039" y="2607271"/>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19" name="object 13"/>
            <p:cNvSpPr/>
            <p:nvPr/>
          </p:nvSpPr>
          <p:spPr>
            <a:xfrm>
              <a:off x="7736077" y="2684233"/>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sp>
          <p:nvSpPr>
            <p:cNvPr id="20" name="object 14"/>
            <p:cNvSpPr/>
            <p:nvPr/>
          </p:nvSpPr>
          <p:spPr>
            <a:xfrm>
              <a:off x="7511973" y="2833547"/>
              <a:ext cx="0" cy="154305"/>
            </a:xfrm>
            <a:custGeom>
              <a:avLst/>
              <a:gdLst/>
              <a:ahLst/>
              <a:cxnLst/>
              <a:rect l="l" t="t" r="r" b="b"/>
              <a:pathLst>
                <a:path h="154305">
                  <a:moveTo>
                    <a:pt x="0" y="0"/>
                  </a:moveTo>
                  <a:lnTo>
                    <a:pt x="0" y="153911"/>
                  </a:lnTo>
                </a:path>
              </a:pathLst>
            </a:custGeom>
            <a:ln w="22923">
              <a:solidFill>
                <a:srgbClr val="307EB2"/>
              </a:solidFill>
            </a:ln>
          </p:spPr>
          <p:txBody>
            <a:bodyPr wrap="square" lIns="0" tIns="0" rIns="0" bIns="0" rtlCol="0"/>
            <a:lstStyle/>
            <a:p>
              <a:endParaRPr sz="2419"/>
            </a:p>
          </p:txBody>
        </p:sp>
        <p:sp>
          <p:nvSpPr>
            <p:cNvPr id="21" name="object 15"/>
            <p:cNvSpPr/>
            <p:nvPr/>
          </p:nvSpPr>
          <p:spPr>
            <a:xfrm>
              <a:off x="7435011" y="2910509"/>
              <a:ext cx="154305" cy="0"/>
            </a:xfrm>
            <a:custGeom>
              <a:avLst/>
              <a:gdLst/>
              <a:ahLst/>
              <a:cxnLst/>
              <a:rect l="l" t="t" r="r" b="b"/>
              <a:pathLst>
                <a:path w="154304">
                  <a:moveTo>
                    <a:pt x="0" y="0"/>
                  </a:moveTo>
                  <a:lnTo>
                    <a:pt x="153911" y="0"/>
                  </a:lnTo>
                </a:path>
              </a:pathLst>
            </a:custGeom>
            <a:ln w="22923">
              <a:solidFill>
                <a:srgbClr val="307EB2"/>
              </a:solidFill>
            </a:ln>
          </p:spPr>
          <p:txBody>
            <a:bodyPr wrap="square" lIns="0" tIns="0" rIns="0" bIns="0" rtlCol="0"/>
            <a:lstStyle/>
            <a:p>
              <a:endParaRPr sz="2419"/>
            </a:p>
          </p:txBody>
        </p:sp>
      </p:grpSp>
      <p:grpSp>
        <p:nvGrpSpPr>
          <p:cNvPr id="2" name="Group 1"/>
          <p:cNvGrpSpPr/>
          <p:nvPr/>
        </p:nvGrpSpPr>
        <p:grpSpPr>
          <a:xfrm>
            <a:off x="9102594" y="3266243"/>
            <a:ext cx="1886359" cy="959184"/>
            <a:chOff x="9104966" y="3185217"/>
            <a:chExt cx="1886850" cy="959434"/>
          </a:xfrm>
        </p:grpSpPr>
        <p:grpSp>
          <p:nvGrpSpPr>
            <p:cNvPr id="22" name="object 16"/>
            <p:cNvGrpSpPr/>
            <p:nvPr/>
          </p:nvGrpSpPr>
          <p:grpSpPr>
            <a:xfrm>
              <a:off x="9905815" y="3185217"/>
              <a:ext cx="1048385" cy="487680"/>
              <a:chOff x="7440104" y="3845928"/>
              <a:chExt cx="1048385" cy="487680"/>
            </a:xfrm>
          </p:grpSpPr>
          <p:sp>
            <p:nvSpPr>
              <p:cNvPr id="23" name="object 17"/>
              <p:cNvSpPr/>
              <p:nvPr/>
            </p:nvSpPr>
            <p:spPr>
              <a:xfrm>
                <a:off x="7483767" y="3845928"/>
                <a:ext cx="970915" cy="384175"/>
              </a:xfrm>
              <a:custGeom>
                <a:avLst/>
                <a:gdLst/>
                <a:ahLst/>
                <a:cxnLst/>
                <a:rect l="l" t="t" r="r" b="b"/>
                <a:pathLst>
                  <a:path w="970915" h="384175">
                    <a:moveTo>
                      <a:pt x="480415" y="0"/>
                    </a:moveTo>
                    <a:lnTo>
                      <a:pt x="427590" y="2062"/>
                    </a:lnTo>
                    <a:lnTo>
                      <a:pt x="376530" y="8149"/>
                    </a:lnTo>
                    <a:lnTo>
                      <a:pt x="327512" y="18107"/>
                    </a:lnTo>
                    <a:lnTo>
                      <a:pt x="280816" y="31783"/>
                    </a:lnTo>
                    <a:lnTo>
                      <a:pt x="236720" y="49023"/>
                    </a:lnTo>
                    <a:lnTo>
                      <a:pt x="195502" y="69676"/>
                    </a:lnTo>
                    <a:lnTo>
                      <a:pt x="157440" y="93589"/>
                    </a:lnTo>
                    <a:lnTo>
                      <a:pt x="122814" y="120607"/>
                    </a:lnTo>
                    <a:lnTo>
                      <a:pt x="91901" y="150579"/>
                    </a:lnTo>
                    <a:lnTo>
                      <a:pt x="64980" y="183352"/>
                    </a:lnTo>
                    <a:lnTo>
                      <a:pt x="42330" y="218772"/>
                    </a:lnTo>
                    <a:lnTo>
                      <a:pt x="24228" y="256687"/>
                    </a:lnTo>
                    <a:lnTo>
                      <a:pt x="10953" y="296943"/>
                    </a:lnTo>
                    <a:lnTo>
                      <a:pt x="2784" y="339388"/>
                    </a:lnTo>
                    <a:lnTo>
                      <a:pt x="0" y="383870"/>
                    </a:lnTo>
                    <a:lnTo>
                      <a:pt x="970788" y="383870"/>
                    </a:lnTo>
                    <a:lnTo>
                      <a:pt x="967876" y="339388"/>
                    </a:lnTo>
                    <a:lnTo>
                      <a:pt x="959350" y="296943"/>
                    </a:lnTo>
                    <a:lnTo>
                      <a:pt x="945524" y="256687"/>
                    </a:lnTo>
                    <a:lnTo>
                      <a:pt x="926711" y="218772"/>
                    </a:lnTo>
                    <a:lnTo>
                      <a:pt x="903225" y="183352"/>
                    </a:lnTo>
                    <a:lnTo>
                      <a:pt x="875381" y="150579"/>
                    </a:lnTo>
                    <a:lnTo>
                      <a:pt x="843492" y="120607"/>
                    </a:lnTo>
                    <a:lnTo>
                      <a:pt x="807871" y="93589"/>
                    </a:lnTo>
                    <a:lnTo>
                      <a:pt x="768833" y="69676"/>
                    </a:lnTo>
                    <a:lnTo>
                      <a:pt x="726692" y="49023"/>
                    </a:lnTo>
                    <a:lnTo>
                      <a:pt x="681760" y="31783"/>
                    </a:lnTo>
                    <a:lnTo>
                      <a:pt x="634353" y="18107"/>
                    </a:lnTo>
                    <a:lnTo>
                      <a:pt x="584784" y="8149"/>
                    </a:lnTo>
                    <a:lnTo>
                      <a:pt x="533367" y="2062"/>
                    </a:lnTo>
                    <a:lnTo>
                      <a:pt x="480415" y="0"/>
                    </a:lnTo>
                    <a:close/>
                  </a:path>
                </a:pathLst>
              </a:custGeom>
              <a:solidFill>
                <a:srgbClr val="4E4E4E"/>
              </a:solidFill>
            </p:spPr>
            <p:txBody>
              <a:bodyPr wrap="square" lIns="0" tIns="0" rIns="0" bIns="0" rtlCol="0"/>
              <a:lstStyle/>
              <a:p>
                <a:endParaRPr sz="2419"/>
              </a:p>
            </p:txBody>
          </p:sp>
          <p:sp>
            <p:nvSpPr>
              <p:cNvPr id="24" name="object 18"/>
              <p:cNvSpPr/>
              <p:nvPr/>
            </p:nvSpPr>
            <p:spPr>
              <a:xfrm>
                <a:off x="7485354" y="3845928"/>
                <a:ext cx="528955" cy="384175"/>
              </a:xfrm>
              <a:custGeom>
                <a:avLst/>
                <a:gdLst/>
                <a:ahLst/>
                <a:cxnLst/>
                <a:rect l="l" t="t" r="r" b="b"/>
                <a:pathLst>
                  <a:path w="528954" h="384175">
                    <a:moveTo>
                      <a:pt x="480415" y="0"/>
                    </a:moveTo>
                    <a:lnTo>
                      <a:pt x="427588" y="2062"/>
                    </a:lnTo>
                    <a:lnTo>
                      <a:pt x="376526" y="8149"/>
                    </a:lnTo>
                    <a:lnTo>
                      <a:pt x="327508" y="18107"/>
                    </a:lnTo>
                    <a:lnTo>
                      <a:pt x="280811" y="31783"/>
                    </a:lnTo>
                    <a:lnTo>
                      <a:pt x="236714" y="49023"/>
                    </a:lnTo>
                    <a:lnTo>
                      <a:pt x="195496" y="69676"/>
                    </a:lnTo>
                    <a:lnTo>
                      <a:pt x="157435" y="93589"/>
                    </a:lnTo>
                    <a:lnTo>
                      <a:pt x="122810" y="120607"/>
                    </a:lnTo>
                    <a:lnTo>
                      <a:pt x="91898" y="150579"/>
                    </a:lnTo>
                    <a:lnTo>
                      <a:pt x="64977" y="183352"/>
                    </a:lnTo>
                    <a:lnTo>
                      <a:pt x="42328" y="218772"/>
                    </a:lnTo>
                    <a:lnTo>
                      <a:pt x="24227" y="256687"/>
                    </a:lnTo>
                    <a:lnTo>
                      <a:pt x="10953" y="296943"/>
                    </a:lnTo>
                    <a:lnTo>
                      <a:pt x="2784" y="339388"/>
                    </a:lnTo>
                    <a:lnTo>
                      <a:pt x="0" y="383870"/>
                    </a:lnTo>
                    <a:lnTo>
                      <a:pt x="96545" y="383870"/>
                    </a:lnTo>
                    <a:lnTo>
                      <a:pt x="99365" y="339113"/>
                    </a:lnTo>
                    <a:lnTo>
                      <a:pt x="107635" y="296421"/>
                    </a:lnTo>
                    <a:lnTo>
                      <a:pt x="121071" y="255948"/>
                    </a:lnTo>
                    <a:lnTo>
                      <a:pt x="139391" y="217850"/>
                    </a:lnTo>
                    <a:lnTo>
                      <a:pt x="162310" y="182282"/>
                    </a:lnTo>
                    <a:lnTo>
                      <a:pt x="189545" y="149401"/>
                    </a:lnTo>
                    <a:lnTo>
                      <a:pt x="220811" y="119362"/>
                    </a:lnTo>
                    <a:lnTo>
                      <a:pt x="255826" y="92321"/>
                    </a:lnTo>
                    <a:lnTo>
                      <a:pt x="294305" y="68433"/>
                    </a:lnTo>
                    <a:lnTo>
                      <a:pt x="335965" y="47853"/>
                    </a:lnTo>
                    <a:lnTo>
                      <a:pt x="380522" y="30739"/>
                    </a:lnTo>
                    <a:lnTo>
                      <a:pt x="427692" y="17245"/>
                    </a:lnTo>
                    <a:lnTo>
                      <a:pt x="477192" y="7526"/>
                    </a:lnTo>
                    <a:lnTo>
                      <a:pt x="528739" y="1739"/>
                    </a:lnTo>
                    <a:lnTo>
                      <a:pt x="504720" y="441"/>
                    </a:lnTo>
                    <a:lnTo>
                      <a:pt x="480415" y="0"/>
                    </a:lnTo>
                    <a:close/>
                  </a:path>
                </a:pathLst>
              </a:custGeom>
              <a:solidFill>
                <a:srgbClr val="4E4E4E"/>
              </a:solidFill>
            </p:spPr>
            <p:txBody>
              <a:bodyPr wrap="square" lIns="0" tIns="0" rIns="0" bIns="0" rtlCol="0"/>
              <a:lstStyle/>
              <a:p>
                <a:endParaRPr sz="2419"/>
              </a:p>
            </p:txBody>
          </p:sp>
          <p:sp>
            <p:nvSpPr>
              <p:cNvPr id="25" name="object 19"/>
              <p:cNvSpPr/>
              <p:nvPr/>
            </p:nvSpPr>
            <p:spPr>
              <a:xfrm>
                <a:off x="7440104" y="4211421"/>
                <a:ext cx="1048385" cy="121920"/>
              </a:xfrm>
              <a:custGeom>
                <a:avLst/>
                <a:gdLst/>
                <a:ahLst/>
                <a:cxnLst/>
                <a:rect l="l" t="t" r="r" b="b"/>
                <a:pathLst>
                  <a:path w="1048384" h="121920">
                    <a:moveTo>
                      <a:pt x="987323" y="0"/>
                    </a:moveTo>
                    <a:lnTo>
                      <a:pt x="60845" y="0"/>
                    </a:lnTo>
                    <a:lnTo>
                      <a:pt x="37220" y="4800"/>
                    </a:lnTo>
                    <a:lnTo>
                      <a:pt x="17873" y="17872"/>
                    </a:lnTo>
                    <a:lnTo>
                      <a:pt x="4801" y="37215"/>
                    </a:lnTo>
                    <a:lnTo>
                      <a:pt x="0" y="60832"/>
                    </a:lnTo>
                    <a:lnTo>
                      <a:pt x="4801" y="84465"/>
                    </a:lnTo>
                    <a:lnTo>
                      <a:pt x="17873" y="103816"/>
                    </a:lnTo>
                    <a:lnTo>
                      <a:pt x="37220" y="116890"/>
                    </a:lnTo>
                    <a:lnTo>
                      <a:pt x="60845" y="121691"/>
                    </a:lnTo>
                    <a:lnTo>
                      <a:pt x="987323" y="121691"/>
                    </a:lnTo>
                    <a:lnTo>
                      <a:pt x="1010950" y="116890"/>
                    </a:lnTo>
                    <a:lnTo>
                      <a:pt x="1030301" y="103816"/>
                    </a:lnTo>
                    <a:lnTo>
                      <a:pt x="1043378" y="84465"/>
                    </a:lnTo>
                    <a:lnTo>
                      <a:pt x="1048181" y="60832"/>
                    </a:lnTo>
                    <a:lnTo>
                      <a:pt x="1043378" y="37215"/>
                    </a:lnTo>
                    <a:lnTo>
                      <a:pt x="1030301" y="17872"/>
                    </a:lnTo>
                    <a:lnTo>
                      <a:pt x="1010950" y="4800"/>
                    </a:lnTo>
                    <a:lnTo>
                      <a:pt x="987323" y="0"/>
                    </a:lnTo>
                    <a:close/>
                  </a:path>
                </a:pathLst>
              </a:custGeom>
              <a:solidFill>
                <a:srgbClr val="4E4E4E"/>
              </a:solidFill>
            </p:spPr>
            <p:txBody>
              <a:bodyPr wrap="square" lIns="0" tIns="0" rIns="0" bIns="0" rtlCol="0"/>
              <a:lstStyle/>
              <a:p>
                <a:endParaRPr sz="2419"/>
              </a:p>
            </p:txBody>
          </p:sp>
          <p:sp>
            <p:nvSpPr>
              <p:cNvPr id="26" name="object 20"/>
              <p:cNvSpPr/>
              <p:nvPr/>
            </p:nvSpPr>
            <p:spPr>
              <a:xfrm>
                <a:off x="7488949" y="4232808"/>
                <a:ext cx="956944" cy="79375"/>
              </a:xfrm>
              <a:custGeom>
                <a:avLst/>
                <a:gdLst/>
                <a:ahLst/>
                <a:cxnLst/>
                <a:rect l="l" t="t" r="r" b="b"/>
                <a:pathLst>
                  <a:path w="956945" h="79375">
                    <a:moveTo>
                      <a:pt x="27584" y="6210"/>
                    </a:moveTo>
                    <a:lnTo>
                      <a:pt x="21374" y="0"/>
                    </a:lnTo>
                    <a:lnTo>
                      <a:pt x="6210" y="0"/>
                    </a:lnTo>
                    <a:lnTo>
                      <a:pt x="0" y="6210"/>
                    </a:lnTo>
                    <a:lnTo>
                      <a:pt x="0" y="72707"/>
                    </a:lnTo>
                    <a:lnTo>
                      <a:pt x="6210" y="78917"/>
                    </a:lnTo>
                    <a:lnTo>
                      <a:pt x="21374" y="78917"/>
                    </a:lnTo>
                    <a:lnTo>
                      <a:pt x="27584" y="72707"/>
                    </a:lnTo>
                    <a:lnTo>
                      <a:pt x="27584" y="6210"/>
                    </a:lnTo>
                    <a:close/>
                  </a:path>
                  <a:path w="956945" h="79375">
                    <a:moveTo>
                      <a:pt x="74218" y="6210"/>
                    </a:moveTo>
                    <a:lnTo>
                      <a:pt x="68008" y="0"/>
                    </a:lnTo>
                    <a:lnTo>
                      <a:pt x="52844" y="0"/>
                    </a:lnTo>
                    <a:lnTo>
                      <a:pt x="46634" y="6210"/>
                    </a:lnTo>
                    <a:lnTo>
                      <a:pt x="46634" y="72707"/>
                    </a:lnTo>
                    <a:lnTo>
                      <a:pt x="52844" y="78917"/>
                    </a:lnTo>
                    <a:lnTo>
                      <a:pt x="68008" y="78917"/>
                    </a:lnTo>
                    <a:lnTo>
                      <a:pt x="74218" y="72707"/>
                    </a:lnTo>
                    <a:lnTo>
                      <a:pt x="74218" y="6210"/>
                    </a:lnTo>
                    <a:close/>
                  </a:path>
                  <a:path w="956945" h="79375">
                    <a:moveTo>
                      <a:pt x="120853" y="6210"/>
                    </a:moveTo>
                    <a:lnTo>
                      <a:pt x="114642" y="0"/>
                    </a:lnTo>
                    <a:lnTo>
                      <a:pt x="99479" y="0"/>
                    </a:lnTo>
                    <a:lnTo>
                      <a:pt x="93268" y="6210"/>
                    </a:lnTo>
                    <a:lnTo>
                      <a:pt x="93268" y="72707"/>
                    </a:lnTo>
                    <a:lnTo>
                      <a:pt x="99479" y="78917"/>
                    </a:lnTo>
                    <a:lnTo>
                      <a:pt x="114642" y="78917"/>
                    </a:lnTo>
                    <a:lnTo>
                      <a:pt x="120853" y="72707"/>
                    </a:lnTo>
                    <a:lnTo>
                      <a:pt x="120853" y="6210"/>
                    </a:lnTo>
                    <a:close/>
                  </a:path>
                  <a:path w="956945" h="79375">
                    <a:moveTo>
                      <a:pt x="167500" y="6210"/>
                    </a:moveTo>
                    <a:lnTo>
                      <a:pt x="161290" y="0"/>
                    </a:lnTo>
                    <a:lnTo>
                      <a:pt x="146126" y="0"/>
                    </a:lnTo>
                    <a:lnTo>
                      <a:pt x="139915" y="6210"/>
                    </a:lnTo>
                    <a:lnTo>
                      <a:pt x="139915" y="72707"/>
                    </a:lnTo>
                    <a:lnTo>
                      <a:pt x="146126" y="78917"/>
                    </a:lnTo>
                    <a:lnTo>
                      <a:pt x="161290" y="78917"/>
                    </a:lnTo>
                    <a:lnTo>
                      <a:pt x="167500" y="72707"/>
                    </a:lnTo>
                    <a:lnTo>
                      <a:pt x="167500" y="6210"/>
                    </a:lnTo>
                    <a:close/>
                  </a:path>
                  <a:path w="956945" h="79375">
                    <a:moveTo>
                      <a:pt x="214134" y="6210"/>
                    </a:moveTo>
                    <a:lnTo>
                      <a:pt x="207924" y="0"/>
                    </a:lnTo>
                    <a:lnTo>
                      <a:pt x="192760" y="0"/>
                    </a:lnTo>
                    <a:lnTo>
                      <a:pt x="186550" y="6210"/>
                    </a:lnTo>
                    <a:lnTo>
                      <a:pt x="186550" y="72707"/>
                    </a:lnTo>
                    <a:lnTo>
                      <a:pt x="192760" y="78917"/>
                    </a:lnTo>
                    <a:lnTo>
                      <a:pt x="207924" y="78917"/>
                    </a:lnTo>
                    <a:lnTo>
                      <a:pt x="214134" y="72707"/>
                    </a:lnTo>
                    <a:lnTo>
                      <a:pt x="214134" y="6210"/>
                    </a:lnTo>
                    <a:close/>
                  </a:path>
                  <a:path w="956945" h="79375">
                    <a:moveTo>
                      <a:pt x="260769" y="6210"/>
                    </a:moveTo>
                    <a:lnTo>
                      <a:pt x="254558" y="0"/>
                    </a:lnTo>
                    <a:lnTo>
                      <a:pt x="239395" y="0"/>
                    </a:lnTo>
                    <a:lnTo>
                      <a:pt x="233184" y="6210"/>
                    </a:lnTo>
                    <a:lnTo>
                      <a:pt x="233184" y="72707"/>
                    </a:lnTo>
                    <a:lnTo>
                      <a:pt x="239395" y="78917"/>
                    </a:lnTo>
                    <a:lnTo>
                      <a:pt x="254558" y="78917"/>
                    </a:lnTo>
                    <a:lnTo>
                      <a:pt x="260769" y="72707"/>
                    </a:lnTo>
                    <a:lnTo>
                      <a:pt x="260769" y="6210"/>
                    </a:lnTo>
                    <a:close/>
                  </a:path>
                  <a:path w="956945" h="79375">
                    <a:moveTo>
                      <a:pt x="307403" y="6210"/>
                    </a:moveTo>
                    <a:lnTo>
                      <a:pt x="301193" y="0"/>
                    </a:lnTo>
                    <a:lnTo>
                      <a:pt x="286029" y="0"/>
                    </a:lnTo>
                    <a:lnTo>
                      <a:pt x="279819" y="6210"/>
                    </a:lnTo>
                    <a:lnTo>
                      <a:pt x="279819" y="72707"/>
                    </a:lnTo>
                    <a:lnTo>
                      <a:pt x="286029" y="78917"/>
                    </a:lnTo>
                    <a:lnTo>
                      <a:pt x="301193" y="78917"/>
                    </a:lnTo>
                    <a:lnTo>
                      <a:pt x="307403" y="72707"/>
                    </a:lnTo>
                    <a:lnTo>
                      <a:pt x="307403" y="6210"/>
                    </a:lnTo>
                    <a:close/>
                  </a:path>
                  <a:path w="956945" h="79375">
                    <a:moveTo>
                      <a:pt x="354050" y="6210"/>
                    </a:moveTo>
                    <a:lnTo>
                      <a:pt x="347840" y="0"/>
                    </a:lnTo>
                    <a:lnTo>
                      <a:pt x="332676" y="0"/>
                    </a:lnTo>
                    <a:lnTo>
                      <a:pt x="326466" y="6210"/>
                    </a:lnTo>
                    <a:lnTo>
                      <a:pt x="326466" y="72707"/>
                    </a:lnTo>
                    <a:lnTo>
                      <a:pt x="332676" y="78917"/>
                    </a:lnTo>
                    <a:lnTo>
                      <a:pt x="347840" y="78917"/>
                    </a:lnTo>
                    <a:lnTo>
                      <a:pt x="354050" y="72707"/>
                    </a:lnTo>
                    <a:lnTo>
                      <a:pt x="354050" y="6210"/>
                    </a:lnTo>
                    <a:close/>
                  </a:path>
                  <a:path w="956945" h="79375">
                    <a:moveTo>
                      <a:pt x="400685" y="6210"/>
                    </a:moveTo>
                    <a:lnTo>
                      <a:pt x="394474" y="0"/>
                    </a:lnTo>
                    <a:lnTo>
                      <a:pt x="379310" y="0"/>
                    </a:lnTo>
                    <a:lnTo>
                      <a:pt x="373100" y="6210"/>
                    </a:lnTo>
                    <a:lnTo>
                      <a:pt x="373100" y="72707"/>
                    </a:lnTo>
                    <a:lnTo>
                      <a:pt x="379310" y="78917"/>
                    </a:lnTo>
                    <a:lnTo>
                      <a:pt x="394474" y="78917"/>
                    </a:lnTo>
                    <a:lnTo>
                      <a:pt x="400685" y="72707"/>
                    </a:lnTo>
                    <a:lnTo>
                      <a:pt x="400685" y="6210"/>
                    </a:lnTo>
                    <a:close/>
                  </a:path>
                  <a:path w="956945" h="79375">
                    <a:moveTo>
                      <a:pt x="447319" y="6210"/>
                    </a:moveTo>
                    <a:lnTo>
                      <a:pt x="441109" y="0"/>
                    </a:lnTo>
                    <a:lnTo>
                      <a:pt x="425945" y="0"/>
                    </a:lnTo>
                    <a:lnTo>
                      <a:pt x="419735" y="6210"/>
                    </a:lnTo>
                    <a:lnTo>
                      <a:pt x="419735" y="72707"/>
                    </a:lnTo>
                    <a:lnTo>
                      <a:pt x="425945" y="78917"/>
                    </a:lnTo>
                    <a:lnTo>
                      <a:pt x="441109" y="78917"/>
                    </a:lnTo>
                    <a:lnTo>
                      <a:pt x="447319" y="72707"/>
                    </a:lnTo>
                    <a:lnTo>
                      <a:pt x="447319" y="6210"/>
                    </a:lnTo>
                    <a:close/>
                  </a:path>
                  <a:path w="956945" h="79375">
                    <a:moveTo>
                      <a:pt x="493953" y="6210"/>
                    </a:moveTo>
                    <a:lnTo>
                      <a:pt x="487743" y="0"/>
                    </a:lnTo>
                    <a:lnTo>
                      <a:pt x="472579" y="0"/>
                    </a:lnTo>
                    <a:lnTo>
                      <a:pt x="466369" y="6210"/>
                    </a:lnTo>
                    <a:lnTo>
                      <a:pt x="466369" y="72707"/>
                    </a:lnTo>
                    <a:lnTo>
                      <a:pt x="472579" y="78917"/>
                    </a:lnTo>
                    <a:lnTo>
                      <a:pt x="487743" y="78917"/>
                    </a:lnTo>
                    <a:lnTo>
                      <a:pt x="493953" y="72707"/>
                    </a:lnTo>
                    <a:lnTo>
                      <a:pt x="493953" y="6210"/>
                    </a:lnTo>
                    <a:close/>
                  </a:path>
                  <a:path w="956945" h="79375">
                    <a:moveTo>
                      <a:pt x="540600" y="6210"/>
                    </a:moveTo>
                    <a:lnTo>
                      <a:pt x="534390" y="0"/>
                    </a:lnTo>
                    <a:lnTo>
                      <a:pt x="519226" y="0"/>
                    </a:lnTo>
                    <a:lnTo>
                      <a:pt x="513016" y="6210"/>
                    </a:lnTo>
                    <a:lnTo>
                      <a:pt x="513016" y="72707"/>
                    </a:lnTo>
                    <a:lnTo>
                      <a:pt x="519226" y="78917"/>
                    </a:lnTo>
                    <a:lnTo>
                      <a:pt x="534390" y="78917"/>
                    </a:lnTo>
                    <a:lnTo>
                      <a:pt x="540600" y="72707"/>
                    </a:lnTo>
                    <a:lnTo>
                      <a:pt x="540600" y="6210"/>
                    </a:lnTo>
                    <a:close/>
                  </a:path>
                  <a:path w="956945" h="79375">
                    <a:moveTo>
                      <a:pt x="587235" y="6210"/>
                    </a:moveTo>
                    <a:lnTo>
                      <a:pt x="581025" y="0"/>
                    </a:lnTo>
                    <a:lnTo>
                      <a:pt x="565861" y="0"/>
                    </a:lnTo>
                    <a:lnTo>
                      <a:pt x="559650" y="6210"/>
                    </a:lnTo>
                    <a:lnTo>
                      <a:pt x="559650" y="72707"/>
                    </a:lnTo>
                    <a:lnTo>
                      <a:pt x="565861" y="78917"/>
                    </a:lnTo>
                    <a:lnTo>
                      <a:pt x="581025" y="78917"/>
                    </a:lnTo>
                    <a:lnTo>
                      <a:pt x="587235" y="72707"/>
                    </a:lnTo>
                    <a:lnTo>
                      <a:pt x="587235" y="6210"/>
                    </a:lnTo>
                    <a:close/>
                  </a:path>
                  <a:path w="956945" h="79375">
                    <a:moveTo>
                      <a:pt x="633869" y="6210"/>
                    </a:moveTo>
                    <a:lnTo>
                      <a:pt x="627659" y="0"/>
                    </a:lnTo>
                    <a:lnTo>
                      <a:pt x="612495" y="0"/>
                    </a:lnTo>
                    <a:lnTo>
                      <a:pt x="606285" y="6210"/>
                    </a:lnTo>
                    <a:lnTo>
                      <a:pt x="606285" y="72707"/>
                    </a:lnTo>
                    <a:lnTo>
                      <a:pt x="612495" y="78917"/>
                    </a:lnTo>
                    <a:lnTo>
                      <a:pt x="627659" y="78917"/>
                    </a:lnTo>
                    <a:lnTo>
                      <a:pt x="633869" y="72707"/>
                    </a:lnTo>
                    <a:lnTo>
                      <a:pt x="633869" y="6210"/>
                    </a:lnTo>
                    <a:close/>
                  </a:path>
                  <a:path w="956945" h="79375">
                    <a:moveTo>
                      <a:pt x="680516" y="6210"/>
                    </a:moveTo>
                    <a:lnTo>
                      <a:pt x="674306" y="0"/>
                    </a:lnTo>
                    <a:lnTo>
                      <a:pt x="659142" y="0"/>
                    </a:lnTo>
                    <a:lnTo>
                      <a:pt x="652932" y="6210"/>
                    </a:lnTo>
                    <a:lnTo>
                      <a:pt x="652932" y="72707"/>
                    </a:lnTo>
                    <a:lnTo>
                      <a:pt x="659142" y="78917"/>
                    </a:lnTo>
                    <a:lnTo>
                      <a:pt x="674306" y="78917"/>
                    </a:lnTo>
                    <a:lnTo>
                      <a:pt x="680516" y="72707"/>
                    </a:lnTo>
                    <a:lnTo>
                      <a:pt x="680516" y="6210"/>
                    </a:lnTo>
                    <a:close/>
                  </a:path>
                  <a:path w="956945" h="79375">
                    <a:moveTo>
                      <a:pt x="727151" y="6210"/>
                    </a:moveTo>
                    <a:lnTo>
                      <a:pt x="720940" y="0"/>
                    </a:lnTo>
                    <a:lnTo>
                      <a:pt x="705777" y="0"/>
                    </a:lnTo>
                    <a:lnTo>
                      <a:pt x="699566" y="6210"/>
                    </a:lnTo>
                    <a:lnTo>
                      <a:pt x="699566" y="72707"/>
                    </a:lnTo>
                    <a:lnTo>
                      <a:pt x="705777" y="78917"/>
                    </a:lnTo>
                    <a:lnTo>
                      <a:pt x="720940" y="78917"/>
                    </a:lnTo>
                    <a:lnTo>
                      <a:pt x="727151" y="72707"/>
                    </a:lnTo>
                    <a:lnTo>
                      <a:pt x="727151" y="6210"/>
                    </a:lnTo>
                    <a:close/>
                  </a:path>
                  <a:path w="956945" h="79375">
                    <a:moveTo>
                      <a:pt x="773785" y="6210"/>
                    </a:moveTo>
                    <a:lnTo>
                      <a:pt x="767575" y="0"/>
                    </a:lnTo>
                    <a:lnTo>
                      <a:pt x="752411" y="0"/>
                    </a:lnTo>
                    <a:lnTo>
                      <a:pt x="746201" y="6210"/>
                    </a:lnTo>
                    <a:lnTo>
                      <a:pt x="746201" y="72707"/>
                    </a:lnTo>
                    <a:lnTo>
                      <a:pt x="752411" y="78917"/>
                    </a:lnTo>
                    <a:lnTo>
                      <a:pt x="767575" y="78917"/>
                    </a:lnTo>
                    <a:lnTo>
                      <a:pt x="773785" y="72707"/>
                    </a:lnTo>
                    <a:lnTo>
                      <a:pt x="773785" y="6210"/>
                    </a:lnTo>
                    <a:close/>
                  </a:path>
                  <a:path w="956945" h="79375">
                    <a:moveTo>
                      <a:pt x="820420" y="6210"/>
                    </a:moveTo>
                    <a:lnTo>
                      <a:pt x="814209" y="0"/>
                    </a:lnTo>
                    <a:lnTo>
                      <a:pt x="799045" y="0"/>
                    </a:lnTo>
                    <a:lnTo>
                      <a:pt x="792835" y="6210"/>
                    </a:lnTo>
                    <a:lnTo>
                      <a:pt x="792835" y="72707"/>
                    </a:lnTo>
                    <a:lnTo>
                      <a:pt x="799045" y="78917"/>
                    </a:lnTo>
                    <a:lnTo>
                      <a:pt x="814209" y="78917"/>
                    </a:lnTo>
                    <a:lnTo>
                      <a:pt x="820420" y="72707"/>
                    </a:lnTo>
                    <a:lnTo>
                      <a:pt x="820420" y="6210"/>
                    </a:lnTo>
                    <a:close/>
                  </a:path>
                  <a:path w="956945" h="79375">
                    <a:moveTo>
                      <a:pt x="867067" y="6210"/>
                    </a:moveTo>
                    <a:lnTo>
                      <a:pt x="860856" y="0"/>
                    </a:lnTo>
                    <a:lnTo>
                      <a:pt x="845693" y="0"/>
                    </a:lnTo>
                    <a:lnTo>
                      <a:pt x="839482" y="6210"/>
                    </a:lnTo>
                    <a:lnTo>
                      <a:pt x="839482" y="72707"/>
                    </a:lnTo>
                    <a:lnTo>
                      <a:pt x="845693" y="78917"/>
                    </a:lnTo>
                    <a:lnTo>
                      <a:pt x="860856" y="78917"/>
                    </a:lnTo>
                    <a:lnTo>
                      <a:pt x="867067" y="72707"/>
                    </a:lnTo>
                    <a:lnTo>
                      <a:pt x="867067" y="6210"/>
                    </a:lnTo>
                    <a:close/>
                  </a:path>
                  <a:path w="956945" h="79375">
                    <a:moveTo>
                      <a:pt x="913701" y="6210"/>
                    </a:moveTo>
                    <a:lnTo>
                      <a:pt x="907491" y="0"/>
                    </a:lnTo>
                    <a:lnTo>
                      <a:pt x="892327" y="0"/>
                    </a:lnTo>
                    <a:lnTo>
                      <a:pt x="886117" y="6210"/>
                    </a:lnTo>
                    <a:lnTo>
                      <a:pt x="886117" y="72707"/>
                    </a:lnTo>
                    <a:lnTo>
                      <a:pt x="892327" y="78917"/>
                    </a:lnTo>
                    <a:lnTo>
                      <a:pt x="907491" y="78917"/>
                    </a:lnTo>
                    <a:lnTo>
                      <a:pt x="913701" y="72707"/>
                    </a:lnTo>
                    <a:lnTo>
                      <a:pt x="913701" y="6210"/>
                    </a:lnTo>
                    <a:close/>
                  </a:path>
                  <a:path w="956945" h="79375">
                    <a:moveTo>
                      <a:pt x="956614" y="6210"/>
                    </a:moveTo>
                    <a:lnTo>
                      <a:pt x="950404" y="0"/>
                    </a:lnTo>
                    <a:lnTo>
                      <a:pt x="935240" y="0"/>
                    </a:lnTo>
                    <a:lnTo>
                      <a:pt x="929030" y="6210"/>
                    </a:lnTo>
                    <a:lnTo>
                      <a:pt x="929030" y="72707"/>
                    </a:lnTo>
                    <a:lnTo>
                      <a:pt x="935240" y="78917"/>
                    </a:lnTo>
                    <a:lnTo>
                      <a:pt x="950404" y="78917"/>
                    </a:lnTo>
                    <a:lnTo>
                      <a:pt x="956614" y="72707"/>
                    </a:lnTo>
                    <a:lnTo>
                      <a:pt x="956614" y="6210"/>
                    </a:lnTo>
                    <a:close/>
                  </a:path>
                </a:pathLst>
              </a:custGeom>
              <a:solidFill>
                <a:srgbClr val="4E4E4E"/>
              </a:solidFill>
            </p:spPr>
            <p:txBody>
              <a:bodyPr wrap="square" lIns="0" tIns="0" rIns="0" bIns="0" rtlCol="0"/>
              <a:lstStyle/>
              <a:p>
                <a:endParaRPr sz="2419"/>
              </a:p>
            </p:txBody>
          </p:sp>
        </p:grpSp>
        <p:grpSp>
          <p:nvGrpSpPr>
            <p:cNvPr id="27" name="object 21"/>
            <p:cNvGrpSpPr/>
            <p:nvPr/>
          </p:nvGrpSpPr>
          <p:grpSpPr>
            <a:xfrm>
              <a:off x="9868501" y="3735810"/>
              <a:ext cx="1123315" cy="385445"/>
              <a:chOff x="7402790" y="4396521"/>
              <a:chExt cx="1123315" cy="385445"/>
            </a:xfrm>
          </p:grpSpPr>
          <p:sp>
            <p:nvSpPr>
              <p:cNvPr id="28" name="object 22"/>
              <p:cNvSpPr/>
              <p:nvPr/>
            </p:nvSpPr>
            <p:spPr>
              <a:xfrm>
                <a:off x="7402790" y="4396521"/>
                <a:ext cx="1123315" cy="385445"/>
              </a:xfrm>
              <a:custGeom>
                <a:avLst/>
                <a:gdLst/>
                <a:ahLst/>
                <a:cxnLst/>
                <a:rect l="l" t="t" r="r" b="b"/>
                <a:pathLst>
                  <a:path w="1123315" h="385445">
                    <a:moveTo>
                      <a:pt x="254609" y="0"/>
                    </a:moveTo>
                    <a:lnTo>
                      <a:pt x="200318" y="1053"/>
                    </a:lnTo>
                    <a:lnTo>
                      <a:pt x="149947" y="9331"/>
                    </a:lnTo>
                    <a:lnTo>
                      <a:pt x="104747" y="24297"/>
                    </a:lnTo>
                    <a:lnTo>
                      <a:pt x="65968" y="45414"/>
                    </a:lnTo>
                    <a:lnTo>
                      <a:pt x="34860" y="72144"/>
                    </a:lnTo>
                    <a:lnTo>
                      <a:pt x="12674" y="103952"/>
                    </a:lnTo>
                    <a:lnTo>
                      <a:pt x="661" y="140299"/>
                    </a:lnTo>
                    <a:lnTo>
                      <a:pt x="0" y="178759"/>
                    </a:lnTo>
                    <a:lnTo>
                      <a:pt x="10380" y="216628"/>
                    </a:lnTo>
                    <a:lnTo>
                      <a:pt x="30805" y="252948"/>
                    </a:lnTo>
                    <a:lnTo>
                      <a:pt x="60278" y="286765"/>
                    </a:lnTo>
                    <a:lnTo>
                      <a:pt x="97800" y="317123"/>
                    </a:lnTo>
                    <a:lnTo>
                      <a:pt x="142375" y="343067"/>
                    </a:lnTo>
                    <a:lnTo>
                      <a:pt x="193005" y="363641"/>
                    </a:lnTo>
                    <a:lnTo>
                      <a:pt x="248692" y="377891"/>
                    </a:lnTo>
                    <a:lnTo>
                      <a:pt x="291752" y="383682"/>
                    </a:lnTo>
                    <a:lnTo>
                      <a:pt x="333479" y="384999"/>
                    </a:lnTo>
                    <a:lnTo>
                      <a:pt x="373342" y="382073"/>
                    </a:lnTo>
                    <a:lnTo>
                      <a:pt x="410846" y="375122"/>
                    </a:lnTo>
                    <a:lnTo>
                      <a:pt x="446139" y="364086"/>
                    </a:lnTo>
                    <a:lnTo>
                      <a:pt x="471301" y="357749"/>
                    </a:lnTo>
                    <a:lnTo>
                      <a:pt x="500690" y="351881"/>
                    </a:lnTo>
                    <a:lnTo>
                      <a:pt x="532830" y="347566"/>
                    </a:lnTo>
                    <a:lnTo>
                      <a:pt x="566243" y="345887"/>
                    </a:lnTo>
                    <a:lnTo>
                      <a:pt x="973482" y="345887"/>
                    </a:lnTo>
                    <a:lnTo>
                      <a:pt x="980420" y="343067"/>
                    </a:lnTo>
                    <a:lnTo>
                      <a:pt x="1024995" y="317123"/>
                    </a:lnTo>
                    <a:lnTo>
                      <a:pt x="1062518" y="286765"/>
                    </a:lnTo>
                    <a:lnTo>
                      <a:pt x="1091990" y="252948"/>
                    </a:lnTo>
                    <a:lnTo>
                      <a:pt x="1112415" y="216628"/>
                    </a:lnTo>
                    <a:lnTo>
                      <a:pt x="1122796" y="178759"/>
                    </a:lnTo>
                    <a:lnTo>
                      <a:pt x="1122135" y="140299"/>
                    </a:lnTo>
                    <a:lnTo>
                      <a:pt x="1110117" y="103952"/>
                    </a:lnTo>
                    <a:lnTo>
                      <a:pt x="1099450" y="88661"/>
                    </a:lnTo>
                    <a:lnTo>
                      <a:pt x="564363" y="88661"/>
                    </a:lnTo>
                    <a:lnTo>
                      <a:pt x="525529" y="85158"/>
                    </a:lnTo>
                    <a:lnTo>
                      <a:pt x="492384" y="77453"/>
                    </a:lnTo>
                    <a:lnTo>
                      <a:pt x="469296" y="69748"/>
                    </a:lnTo>
                    <a:lnTo>
                      <a:pt x="460630" y="66245"/>
                    </a:lnTo>
                    <a:lnTo>
                      <a:pt x="428099" y="46748"/>
                    </a:lnTo>
                    <a:lnTo>
                      <a:pt x="392148" y="30066"/>
                    </a:lnTo>
                    <a:lnTo>
                      <a:pt x="353173" y="16589"/>
                    </a:lnTo>
                    <a:lnTo>
                      <a:pt x="311570" y="6708"/>
                    </a:lnTo>
                    <a:lnTo>
                      <a:pt x="254609" y="0"/>
                    </a:lnTo>
                    <a:close/>
                  </a:path>
                  <a:path w="1123315" h="385445">
                    <a:moveTo>
                      <a:pt x="973482" y="345887"/>
                    </a:moveTo>
                    <a:lnTo>
                      <a:pt x="566243" y="345887"/>
                    </a:lnTo>
                    <a:lnTo>
                      <a:pt x="594787" y="347246"/>
                    </a:lnTo>
                    <a:lnTo>
                      <a:pt x="622229" y="350806"/>
                    </a:lnTo>
                    <a:lnTo>
                      <a:pt x="647641" y="355793"/>
                    </a:lnTo>
                    <a:lnTo>
                      <a:pt x="670091" y="361431"/>
                    </a:lnTo>
                    <a:lnTo>
                      <a:pt x="680106" y="365366"/>
                    </a:lnTo>
                    <a:lnTo>
                      <a:pt x="690431" y="368969"/>
                    </a:lnTo>
                    <a:lnTo>
                      <a:pt x="701064" y="372229"/>
                    </a:lnTo>
                    <a:lnTo>
                      <a:pt x="712001" y="375135"/>
                    </a:lnTo>
                    <a:lnTo>
                      <a:pt x="749458" y="382073"/>
                    </a:lnTo>
                    <a:lnTo>
                      <a:pt x="789314" y="384999"/>
                    </a:lnTo>
                    <a:lnTo>
                      <a:pt x="831039" y="383682"/>
                    </a:lnTo>
                    <a:lnTo>
                      <a:pt x="874104" y="377891"/>
                    </a:lnTo>
                    <a:lnTo>
                      <a:pt x="929791" y="363641"/>
                    </a:lnTo>
                    <a:lnTo>
                      <a:pt x="973482" y="345887"/>
                    </a:lnTo>
                    <a:close/>
                  </a:path>
                  <a:path w="1123315" h="385445">
                    <a:moveTo>
                      <a:pt x="868174" y="0"/>
                    </a:moveTo>
                    <a:lnTo>
                      <a:pt x="811213" y="6708"/>
                    </a:lnTo>
                    <a:lnTo>
                      <a:pt x="769617" y="16589"/>
                    </a:lnTo>
                    <a:lnTo>
                      <a:pt x="730646" y="30066"/>
                    </a:lnTo>
                    <a:lnTo>
                      <a:pt x="694697" y="46748"/>
                    </a:lnTo>
                    <a:lnTo>
                      <a:pt x="662166" y="66245"/>
                    </a:lnTo>
                    <a:lnTo>
                      <a:pt x="631863" y="79204"/>
                    </a:lnTo>
                    <a:lnTo>
                      <a:pt x="611574" y="85859"/>
                    </a:lnTo>
                    <a:lnTo>
                      <a:pt x="592130" y="88311"/>
                    </a:lnTo>
                    <a:lnTo>
                      <a:pt x="564363" y="88661"/>
                    </a:lnTo>
                    <a:lnTo>
                      <a:pt x="1099450" y="88661"/>
                    </a:lnTo>
                    <a:lnTo>
                      <a:pt x="1056818" y="45414"/>
                    </a:lnTo>
                    <a:lnTo>
                      <a:pt x="1018037" y="24297"/>
                    </a:lnTo>
                    <a:lnTo>
                      <a:pt x="972836" y="9331"/>
                    </a:lnTo>
                    <a:lnTo>
                      <a:pt x="922465" y="1053"/>
                    </a:lnTo>
                    <a:lnTo>
                      <a:pt x="868174" y="0"/>
                    </a:lnTo>
                    <a:close/>
                  </a:path>
                </a:pathLst>
              </a:custGeom>
              <a:solidFill>
                <a:srgbClr val="4E4E4E"/>
              </a:solidFill>
            </p:spPr>
            <p:txBody>
              <a:bodyPr wrap="square" lIns="0" tIns="0" rIns="0" bIns="0" rtlCol="0"/>
              <a:lstStyle/>
              <a:p>
                <a:endParaRPr sz="2419"/>
              </a:p>
            </p:txBody>
          </p:sp>
          <p:sp>
            <p:nvSpPr>
              <p:cNvPr id="29" name="object 23"/>
              <p:cNvSpPr/>
              <p:nvPr/>
            </p:nvSpPr>
            <p:spPr>
              <a:xfrm>
                <a:off x="7507262" y="4478019"/>
                <a:ext cx="904875" cy="233679"/>
              </a:xfrm>
              <a:custGeom>
                <a:avLst/>
                <a:gdLst/>
                <a:ahLst/>
                <a:cxnLst/>
                <a:rect l="l" t="t" r="r" b="b"/>
                <a:pathLst>
                  <a:path w="904875" h="233679">
                    <a:moveTo>
                      <a:pt x="355066" y="148247"/>
                    </a:moveTo>
                    <a:lnTo>
                      <a:pt x="332600" y="75730"/>
                    </a:lnTo>
                    <a:lnTo>
                      <a:pt x="298500" y="44551"/>
                    </a:lnTo>
                    <a:lnTo>
                      <a:pt x="252603" y="19926"/>
                    </a:lnTo>
                    <a:lnTo>
                      <a:pt x="197510" y="4216"/>
                    </a:lnTo>
                    <a:lnTo>
                      <a:pt x="140373" y="0"/>
                    </a:lnTo>
                    <a:lnTo>
                      <a:pt x="88798" y="7315"/>
                    </a:lnTo>
                    <a:lnTo>
                      <a:pt x="46037" y="24853"/>
                    </a:lnTo>
                    <a:lnTo>
                      <a:pt x="15354" y="51257"/>
                    </a:lnTo>
                    <a:lnTo>
                      <a:pt x="0" y="85204"/>
                    </a:lnTo>
                    <a:lnTo>
                      <a:pt x="2730" y="122377"/>
                    </a:lnTo>
                    <a:lnTo>
                      <a:pt x="22440" y="157746"/>
                    </a:lnTo>
                    <a:lnTo>
                      <a:pt x="56553" y="188925"/>
                    </a:lnTo>
                    <a:lnTo>
                      <a:pt x="102450" y="213550"/>
                    </a:lnTo>
                    <a:lnTo>
                      <a:pt x="157556" y="229235"/>
                    </a:lnTo>
                    <a:lnTo>
                      <a:pt x="214680" y="233464"/>
                    </a:lnTo>
                    <a:lnTo>
                      <a:pt x="266255" y="226148"/>
                    </a:lnTo>
                    <a:lnTo>
                      <a:pt x="309003" y="208622"/>
                    </a:lnTo>
                    <a:lnTo>
                      <a:pt x="339699" y="182206"/>
                    </a:lnTo>
                    <a:lnTo>
                      <a:pt x="355066" y="148247"/>
                    </a:lnTo>
                    <a:close/>
                  </a:path>
                  <a:path w="904875" h="233679">
                    <a:moveTo>
                      <a:pt x="904849" y="85204"/>
                    </a:moveTo>
                    <a:lnTo>
                      <a:pt x="889482" y="51257"/>
                    </a:lnTo>
                    <a:lnTo>
                      <a:pt x="858799" y="24853"/>
                    </a:lnTo>
                    <a:lnTo>
                      <a:pt x="816038" y="7315"/>
                    </a:lnTo>
                    <a:lnTo>
                      <a:pt x="764463" y="0"/>
                    </a:lnTo>
                    <a:lnTo>
                      <a:pt x="707339" y="4216"/>
                    </a:lnTo>
                    <a:lnTo>
                      <a:pt x="652233" y="19926"/>
                    </a:lnTo>
                    <a:lnTo>
                      <a:pt x="606336" y="44551"/>
                    </a:lnTo>
                    <a:lnTo>
                      <a:pt x="572236" y="75730"/>
                    </a:lnTo>
                    <a:lnTo>
                      <a:pt x="552513" y="111086"/>
                    </a:lnTo>
                    <a:lnTo>
                      <a:pt x="549783" y="148247"/>
                    </a:lnTo>
                    <a:lnTo>
                      <a:pt x="565137" y="182206"/>
                    </a:lnTo>
                    <a:lnTo>
                      <a:pt x="595833" y="208622"/>
                    </a:lnTo>
                    <a:lnTo>
                      <a:pt x="638581" y="226148"/>
                    </a:lnTo>
                    <a:lnTo>
                      <a:pt x="690156" y="233464"/>
                    </a:lnTo>
                    <a:lnTo>
                      <a:pt x="747293" y="229235"/>
                    </a:lnTo>
                    <a:lnTo>
                      <a:pt x="802386" y="213550"/>
                    </a:lnTo>
                    <a:lnTo>
                      <a:pt x="848283" y="188925"/>
                    </a:lnTo>
                    <a:lnTo>
                      <a:pt x="882396" y="157746"/>
                    </a:lnTo>
                    <a:lnTo>
                      <a:pt x="902106" y="122377"/>
                    </a:lnTo>
                    <a:lnTo>
                      <a:pt x="904849" y="85204"/>
                    </a:lnTo>
                    <a:close/>
                  </a:path>
                </a:pathLst>
              </a:custGeom>
              <a:solidFill>
                <a:srgbClr val="FFFFFF"/>
              </a:solidFill>
            </p:spPr>
            <p:txBody>
              <a:bodyPr wrap="square" lIns="0" tIns="0" rIns="0" bIns="0" rtlCol="0"/>
              <a:lstStyle/>
              <a:p>
                <a:endParaRPr sz="2419"/>
              </a:p>
            </p:txBody>
          </p:sp>
          <p:sp>
            <p:nvSpPr>
              <p:cNvPr id="30" name="object 24"/>
              <p:cNvSpPr/>
              <p:nvPr/>
            </p:nvSpPr>
            <p:spPr>
              <a:xfrm>
                <a:off x="7837691" y="4656785"/>
                <a:ext cx="231140" cy="81915"/>
              </a:xfrm>
              <a:custGeom>
                <a:avLst/>
                <a:gdLst/>
                <a:ahLst/>
                <a:cxnLst/>
                <a:rect l="l" t="t" r="r" b="b"/>
                <a:pathLst>
                  <a:path w="231140" h="81914">
                    <a:moveTo>
                      <a:pt x="67424" y="0"/>
                    </a:moveTo>
                    <a:lnTo>
                      <a:pt x="0" y="81838"/>
                    </a:lnTo>
                    <a:lnTo>
                      <a:pt x="36766" y="65887"/>
                    </a:lnTo>
                    <a:lnTo>
                      <a:pt x="67424" y="0"/>
                    </a:lnTo>
                    <a:close/>
                  </a:path>
                  <a:path w="231140" h="81914">
                    <a:moveTo>
                      <a:pt x="230949" y="81838"/>
                    </a:moveTo>
                    <a:lnTo>
                      <a:pt x="163525" y="0"/>
                    </a:lnTo>
                    <a:lnTo>
                      <a:pt x="194183" y="65887"/>
                    </a:lnTo>
                    <a:lnTo>
                      <a:pt x="230949" y="81838"/>
                    </a:lnTo>
                    <a:close/>
                  </a:path>
                </a:pathLst>
              </a:custGeom>
              <a:solidFill>
                <a:srgbClr val="4E4E4E"/>
              </a:solidFill>
            </p:spPr>
            <p:txBody>
              <a:bodyPr wrap="square" lIns="0" tIns="0" rIns="0" bIns="0" rtlCol="0"/>
              <a:lstStyle/>
              <a:p>
                <a:endParaRPr sz="2419"/>
              </a:p>
            </p:txBody>
          </p:sp>
        </p:grpSp>
        <p:grpSp>
          <p:nvGrpSpPr>
            <p:cNvPr id="31" name="object 25"/>
            <p:cNvGrpSpPr/>
            <p:nvPr/>
          </p:nvGrpSpPr>
          <p:grpSpPr>
            <a:xfrm>
              <a:off x="9104966" y="3322961"/>
              <a:ext cx="699770" cy="821690"/>
              <a:chOff x="6639255" y="3983672"/>
              <a:chExt cx="699770" cy="821690"/>
            </a:xfrm>
          </p:grpSpPr>
          <p:sp>
            <p:nvSpPr>
              <p:cNvPr id="32" name="object 26"/>
              <p:cNvSpPr/>
              <p:nvPr/>
            </p:nvSpPr>
            <p:spPr>
              <a:xfrm>
                <a:off x="6639255" y="3983672"/>
                <a:ext cx="558800" cy="705485"/>
              </a:xfrm>
              <a:custGeom>
                <a:avLst/>
                <a:gdLst/>
                <a:ahLst/>
                <a:cxnLst/>
                <a:rect l="l" t="t" r="r" b="b"/>
                <a:pathLst>
                  <a:path w="558800" h="705485">
                    <a:moveTo>
                      <a:pt x="411378" y="0"/>
                    </a:moveTo>
                    <a:lnTo>
                      <a:pt x="0" y="0"/>
                    </a:lnTo>
                    <a:lnTo>
                      <a:pt x="0" y="705218"/>
                    </a:lnTo>
                    <a:lnTo>
                      <a:pt x="558292" y="705218"/>
                    </a:lnTo>
                    <a:lnTo>
                      <a:pt x="558292" y="146926"/>
                    </a:lnTo>
                    <a:lnTo>
                      <a:pt x="411378" y="0"/>
                    </a:lnTo>
                    <a:close/>
                  </a:path>
                </a:pathLst>
              </a:custGeom>
              <a:solidFill>
                <a:srgbClr val="858585">
                  <a:alpha val="89999"/>
                </a:srgbClr>
              </a:solidFill>
            </p:spPr>
            <p:txBody>
              <a:bodyPr wrap="square" lIns="0" tIns="0" rIns="0" bIns="0" rtlCol="0"/>
              <a:lstStyle/>
              <a:p>
                <a:endParaRPr sz="2419"/>
              </a:p>
            </p:txBody>
          </p:sp>
          <p:sp>
            <p:nvSpPr>
              <p:cNvPr id="33" name="object 27"/>
              <p:cNvSpPr/>
              <p:nvPr/>
            </p:nvSpPr>
            <p:spPr>
              <a:xfrm>
                <a:off x="6668630" y="4013059"/>
                <a:ext cx="499745" cy="647065"/>
              </a:xfrm>
              <a:custGeom>
                <a:avLst/>
                <a:gdLst/>
                <a:ahLst/>
                <a:cxnLst/>
                <a:rect l="l" t="t" r="r" b="b"/>
                <a:pathLst>
                  <a:path w="499745" h="647064">
                    <a:moveTo>
                      <a:pt x="499059" y="117271"/>
                    </a:moveTo>
                    <a:lnTo>
                      <a:pt x="381990" y="0"/>
                    </a:lnTo>
                    <a:lnTo>
                      <a:pt x="381990" y="117538"/>
                    </a:lnTo>
                    <a:lnTo>
                      <a:pt x="499059" y="117271"/>
                    </a:lnTo>
                    <a:close/>
                  </a:path>
                  <a:path w="499745" h="647064">
                    <a:moveTo>
                      <a:pt x="499516" y="147332"/>
                    </a:moveTo>
                    <a:lnTo>
                      <a:pt x="352602" y="147332"/>
                    </a:lnTo>
                    <a:lnTo>
                      <a:pt x="352602" y="12"/>
                    </a:lnTo>
                    <a:lnTo>
                      <a:pt x="0" y="12"/>
                    </a:lnTo>
                    <a:lnTo>
                      <a:pt x="0" y="147332"/>
                    </a:lnTo>
                    <a:lnTo>
                      <a:pt x="0" y="646442"/>
                    </a:lnTo>
                    <a:lnTo>
                      <a:pt x="499516" y="646442"/>
                    </a:lnTo>
                    <a:lnTo>
                      <a:pt x="499516" y="147332"/>
                    </a:lnTo>
                    <a:close/>
                  </a:path>
                </a:pathLst>
              </a:custGeom>
              <a:solidFill>
                <a:srgbClr val="FFFFFF"/>
              </a:solidFill>
            </p:spPr>
            <p:txBody>
              <a:bodyPr wrap="square" lIns="0" tIns="0" rIns="0" bIns="0" rtlCol="0"/>
              <a:lstStyle/>
              <a:p>
                <a:endParaRPr sz="2419"/>
              </a:p>
            </p:txBody>
          </p:sp>
          <p:sp>
            <p:nvSpPr>
              <p:cNvPr id="34" name="object 28"/>
              <p:cNvSpPr/>
              <p:nvPr/>
            </p:nvSpPr>
            <p:spPr>
              <a:xfrm>
                <a:off x="6756781" y="4224006"/>
                <a:ext cx="294005" cy="382270"/>
              </a:xfrm>
              <a:custGeom>
                <a:avLst/>
                <a:gdLst/>
                <a:ahLst/>
                <a:cxnLst/>
                <a:rect l="l" t="t" r="r" b="b"/>
                <a:pathLst>
                  <a:path w="294004" h="382270">
                    <a:moveTo>
                      <a:pt x="146926" y="352602"/>
                    </a:moveTo>
                    <a:lnTo>
                      <a:pt x="12" y="352602"/>
                    </a:lnTo>
                    <a:lnTo>
                      <a:pt x="12" y="381977"/>
                    </a:lnTo>
                    <a:lnTo>
                      <a:pt x="146926" y="381977"/>
                    </a:lnTo>
                    <a:lnTo>
                      <a:pt x="146926" y="352602"/>
                    </a:lnTo>
                    <a:close/>
                  </a:path>
                  <a:path w="294004" h="382270">
                    <a:moveTo>
                      <a:pt x="176301" y="0"/>
                    </a:moveTo>
                    <a:lnTo>
                      <a:pt x="0" y="0"/>
                    </a:lnTo>
                    <a:lnTo>
                      <a:pt x="0" y="29375"/>
                    </a:lnTo>
                    <a:lnTo>
                      <a:pt x="176301" y="29375"/>
                    </a:lnTo>
                    <a:lnTo>
                      <a:pt x="176301" y="0"/>
                    </a:lnTo>
                    <a:close/>
                  </a:path>
                  <a:path w="294004" h="382270">
                    <a:moveTo>
                      <a:pt x="293852" y="293827"/>
                    </a:moveTo>
                    <a:lnTo>
                      <a:pt x="12" y="293827"/>
                    </a:lnTo>
                    <a:lnTo>
                      <a:pt x="12" y="323215"/>
                    </a:lnTo>
                    <a:lnTo>
                      <a:pt x="293852" y="323215"/>
                    </a:lnTo>
                    <a:lnTo>
                      <a:pt x="293852" y="293827"/>
                    </a:lnTo>
                    <a:close/>
                  </a:path>
                  <a:path w="294004" h="382270">
                    <a:moveTo>
                      <a:pt x="293852" y="235064"/>
                    </a:moveTo>
                    <a:lnTo>
                      <a:pt x="12" y="235064"/>
                    </a:lnTo>
                    <a:lnTo>
                      <a:pt x="12" y="264439"/>
                    </a:lnTo>
                    <a:lnTo>
                      <a:pt x="293852" y="264439"/>
                    </a:lnTo>
                    <a:lnTo>
                      <a:pt x="293852" y="235064"/>
                    </a:lnTo>
                    <a:close/>
                  </a:path>
                  <a:path w="294004" h="382270">
                    <a:moveTo>
                      <a:pt x="293852" y="176301"/>
                    </a:moveTo>
                    <a:lnTo>
                      <a:pt x="12" y="176301"/>
                    </a:lnTo>
                    <a:lnTo>
                      <a:pt x="12" y="205689"/>
                    </a:lnTo>
                    <a:lnTo>
                      <a:pt x="293852" y="205689"/>
                    </a:lnTo>
                    <a:lnTo>
                      <a:pt x="293852" y="176301"/>
                    </a:lnTo>
                    <a:close/>
                  </a:path>
                  <a:path w="294004" h="382270">
                    <a:moveTo>
                      <a:pt x="293852" y="117525"/>
                    </a:moveTo>
                    <a:lnTo>
                      <a:pt x="12" y="117525"/>
                    </a:lnTo>
                    <a:lnTo>
                      <a:pt x="12" y="146926"/>
                    </a:lnTo>
                    <a:lnTo>
                      <a:pt x="293852" y="146926"/>
                    </a:lnTo>
                    <a:lnTo>
                      <a:pt x="293852" y="117525"/>
                    </a:lnTo>
                    <a:close/>
                  </a:path>
                  <a:path w="294004" h="382270">
                    <a:moveTo>
                      <a:pt x="293852" y="58762"/>
                    </a:moveTo>
                    <a:lnTo>
                      <a:pt x="12" y="58762"/>
                    </a:lnTo>
                    <a:lnTo>
                      <a:pt x="12" y="88138"/>
                    </a:lnTo>
                    <a:lnTo>
                      <a:pt x="293852" y="88138"/>
                    </a:lnTo>
                    <a:lnTo>
                      <a:pt x="293852" y="58762"/>
                    </a:lnTo>
                    <a:close/>
                  </a:path>
                </a:pathLst>
              </a:custGeom>
              <a:solidFill>
                <a:srgbClr val="FFFFFF">
                  <a:alpha val="59999"/>
                </a:srgbClr>
              </a:solidFill>
            </p:spPr>
            <p:txBody>
              <a:bodyPr wrap="square" lIns="0" tIns="0" rIns="0" bIns="0" rtlCol="0"/>
              <a:lstStyle/>
              <a:p>
                <a:endParaRPr sz="2419"/>
              </a:p>
            </p:txBody>
          </p:sp>
          <p:sp>
            <p:nvSpPr>
              <p:cNvPr id="35" name="object 29"/>
              <p:cNvSpPr/>
              <p:nvPr/>
            </p:nvSpPr>
            <p:spPr>
              <a:xfrm>
                <a:off x="6756781" y="4189361"/>
                <a:ext cx="294005" cy="382270"/>
              </a:xfrm>
              <a:custGeom>
                <a:avLst/>
                <a:gdLst/>
                <a:ahLst/>
                <a:cxnLst/>
                <a:rect l="l" t="t" r="r" b="b"/>
                <a:pathLst>
                  <a:path w="294004" h="382270">
                    <a:moveTo>
                      <a:pt x="146926" y="352602"/>
                    </a:moveTo>
                    <a:lnTo>
                      <a:pt x="12" y="352602"/>
                    </a:lnTo>
                    <a:lnTo>
                      <a:pt x="12" y="381977"/>
                    </a:lnTo>
                    <a:lnTo>
                      <a:pt x="146926" y="381977"/>
                    </a:lnTo>
                    <a:lnTo>
                      <a:pt x="146926" y="352602"/>
                    </a:lnTo>
                    <a:close/>
                  </a:path>
                  <a:path w="294004" h="382270">
                    <a:moveTo>
                      <a:pt x="176301" y="0"/>
                    </a:moveTo>
                    <a:lnTo>
                      <a:pt x="0" y="0"/>
                    </a:lnTo>
                    <a:lnTo>
                      <a:pt x="0" y="29375"/>
                    </a:lnTo>
                    <a:lnTo>
                      <a:pt x="176301" y="29375"/>
                    </a:lnTo>
                    <a:lnTo>
                      <a:pt x="176301" y="0"/>
                    </a:lnTo>
                    <a:close/>
                  </a:path>
                  <a:path w="294004" h="382270">
                    <a:moveTo>
                      <a:pt x="293852" y="293839"/>
                    </a:moveTo>
                    <a:lnTo>
                      <a:pt x="12" y="293839"/>
                    </a:lnTo>
                    <a:lnTo>
                      <a:pt x="12" y="323227"/>
                    </a:lnTo>
                    <a:lnTo>
                      <a:pt x="293852" y="323227"/>
                    </a:lnTo>
                    <a:lnTo>
                      <a:pt x="293852" y="293839"/>
                    </a:lnTo>
                    <a:close/>
                  </a:path>
                  <a:path w="294004" h="382270">
                    <a:moveTo>
                      <a:pt x="293852" y="235064"/>
                    </a:moveTo>
                    <a:lnTo>
                      <a:pt x="12" y="235064"/>
                    </a:lnTo>
                    <a:lnTo>
                      <a:pt x="12" y="264439"/>
                    </a:lnTo>
                    <a:lnTo>
                      <a:pt x="293852" y="264439"/>
                    </a:lnTo>
                    <a:lnTo>
                      <a:pt x="293852" y="235064"/>
                    </a:lnTo>
                    <a:close/>
                  </a:path>
                  <a:path w="294004" h="382270">
                    <a:moveTo>
                      <a:pt x="293852" y="176301"/>
                    </a:moveTo>
                    <a:lnTo>
                      <a:pt x="12" y="176301"/>
                    </a:lnTo>
                    <a:lnTo>
                      <a:pt x="12" y="205689"/>
                    </a:lnTo>
                    <a:lnTo>
                      <a:pt x="293852" y="205689"/>
                    </a:lnTo>
                    <a:lnTo>
                      <a:pt x="293852" y="176301"/>
                    </a:lnTo>
                    <a:close/>
                  </a:path>
                  <a:path w="294004" h="382270">
                    <a:moveTo>
                      <a:pt x="293852" y="117538"/>
                    </a:moveTo>
                    <a:lnTo>
                      <a:pt x="12" y="117538"/>
                    </a:lnTo>
                    <a:lnTo>
                      <a:pt x="12" y="146939"/>
                    </a:lnTo>
                    <a:lnTo>
                      <a:pt x="293852" y="146939"/>
                    </a:lnTo>
                    <a:lnTo>
                      <a:pt x="293852" y="117538"/>
                    </a:lnTo>
                    <a:close/>
                  </a:path>
                  <a:path w="294004" h="382270">
                    <a:moveTo>
                      <a:pt x="293852" y="58762"/>
                    </a:moveTo>
                    <a:lnTo>
                      <a:pt x="12" y="58762"/>
                    </a:lnTo>
                    <a:lnTo>
                      <a:pt x="12" y="88138"/>
                    </a:lnTo>
                    <a:lnTo>
                      <a:pt x="293852" y="88138"/>
                    </a:lnTo>
                    <a:lnTo>
                      <a:pt x="293852" y="58762"/>
                    </a:lnTo>
                    <a:close/>
                  </a:path>
                </a:pathLst>
              </a:custGeom>
              <a:solidFill>
                <a:srgbClr val="858585"/>
              </a:solidFill>
            </p:spPr>
            <p:txBody>
              <a:bodyPr wrap="square" lIns="0" tIns="0" rIns="0" bIns="0" rtlCol="0"/>
              <a:lstStyle/>
              <a:p>
                <a:endParaRPr sz="2419"/>
              </a:p>
            </p:txBody>
          </p:sp>
          <p:sp>
            <p:nvSpPr>
              <p:cNvPr id="36" name="object 30"/>
              <p:cNvSpPr/>
              <p:nvPr/>
            </p:nvSpPr>
            <p:spPr>
              <a:xfrm>
                <a:off x="7030643" y="4523809"/>
                <a:ext cx="293370" cy="266065"/>
              </a:xfrm>
              <a:custGeom>
                <a:avLst/>
                <a:gdLst/>
                <a:ahLst/>
                <a:cxnLst/>
                <a:rect l="l" t="t" r="r" b="b"/>
                <a:pathLst>
                  <a:path w="293370" h="266064">
                    <a:moveTo>
                      <a:pt x="146540" y="0"/>
                    </a:moveTo>
                    <a:lnTo>
                      <a:pt x="124238" y="5719"/>
                    </a:lnTo>
                    <a:lnTo>
                      <a:pt x="106895" y="22879"/>
                    </a:lnTo>
                    <a:lnTo>
                      <a:pt x="6197" y="197300"/>
                    </a:lnTo>
                    <a:lnTo>
                      <a:pt x="0" y="220910"/>
                    </a:lnTo>
                    <a:lnTo>
                      <a:pt x="6194" y="243084"/>
                    </a:lnTo>
                    <a:lnTo>
                      <a:pt x="22299" y="259533"/>
                    </a:lnTo>
                    <a:lnTo>
                      <a:pt x="45834" y="265969"/>
                    </a:lnTo>
                    <a:lnTo>
                      <a:pt x="247243" y="265969"/>
                    </a:lnTo>
                    <a:lnTo>
                      <a:pt x="270783" y="259533"/>
                    </a:lnTo>
                    <a:lnTo>
                      <a:pt x="286888" y="243084"/>
                    </a:lnTo>
                    <a:lnTo>
                      <a:pt x="293079" y="220910"/>
                    </a:lnTo>
                    <a:lnTo>
                      <a:pt x="286880" y="197300"/>
                    </a:lnTo>
                    <a:lnTo>
                      <a:pt x="186194" y="22879"/>
                    </a:lnTo>
                    <a:lnTo>
                      <a:pt x="168844" y="5719"/>
                    </a:lnTo>
                    <a:lnTo>
                      <a:pt x="146540" y="0"/>
                    </a:lnTo>
                    <a:close/>
                  </a:path>
                </a:pathLst>
              </a:custGeom>
              <a:solidFill>
                <a:srgbClr val="FFFFFF"/>
              </a:solidFill>
            </p:spPr>
            <p:txBody>
              <a:bodyPr wrap="square" lIns="0" tIns="0" rIns="0" bIns="0" rtlCol="0"/>
              <a:lstStyle/>
              <a:p>
                <a:endParaRPr sz="2419"/>
              </a:p>
            </p:txBody>
          </p:sp>
          <p:sp>
            <p:nvSpPr>
              <p:cNvPr id="37" name="object 31"/>
              <p:cNvSpPr/>
              <p:nvPr/>
            </p:nvSpPr>
            <p:spPr>
              <a:xfrm>
                <a:off x="7015632" y="4508842"/>
                <a:ext cx="323215" cy="295910"/>
              </a:xfrm>
              <a:custGeom>
                <a:avLst/>
                <a:gdLst/>
                <a:ahLst/>
                <a:cxnLst/>
                <a:rect l="l" t="t" r="r" b="b"/>
                <a:pathLst>
                  <a:path w="323215" h="295910">
                    <a:moveTo>
                      <a:pt x="181914" y="73342"/>
                    </a:moveTo>
                    <a:lnTo>
                      <a:pt x="141414" y="73342"/>
                    </a:lnTo>
                    <a:lnTo>
                      <a:pt x="141414" y="180047"/>
                    </a:lnTo>
                    <a:lnTo>
                      <a:pt x="181914" y="180047"/>
                    </a:lnTo>
                    <a:lnTo>
                      <a:pt x="181914" y="73342"/>
                    </a:lnTo>
                    <a:close/>
                  </a:path>
                  <a:path w="323215" h="295910">
                    <a:moveTo>
                      <a:pt x="186613" y="214109"/>
                    </a:moveTo>
                    <a:lnTo>
                      <a:pt x="184645" y="204317"/>
                    </a:lnTo>
                    <a:lnTo>
                      <a:pt x="179298" y="196354"/>
                    </a:lnTo>
                    <a:lnTo>
                      <a:pt x="171335" y="191008"/>
                    </a:lnTo>
                    <a:lnTo>
                      <a:pt x="161556" y="189039"/>
                    </a:lnTo>
                    <a:lnTo>
                      <a:pt x="151752" y="191008"/>
                    </a:lnTo>
                    <a:lnTo>
                      <a:pt x="143789" y="196354"/>
                    </a:lnTo>
                    <a:lnTo>
                      <a:pt x="138430" y="204317"/>
                    </a:lnTo>
                    <a:lnTo>
                      <a:pt x="136474" y="214109"/>
                    </a:lnTo>
                    <a:lnTo>
                      <a:pt x="138430" y="223824"/>
                    </a:lnTo>
                    <a:lnTo>
                      <a:pt x="143789" y="231800"/>
                    </a:lnTo>
                    <a:lnTo>
                      <a:pt x="151752" y="237210"/>
                    </a:lnTo>
                    <a:lnTo>
                      <a:pt x="161556" y="239191"/>
                    </a:lnTo>
                    <a:lnTo>
                      <a:pt x="171335" y="237210"/>
                    </a:lnTo>
                    <a:lnTo>
                      <a:pt x="179298" y="231800"/>
                    </a:lnTo>
                    <a:lnTo>
                      <a:pt x="184645" y="223824"/>
                    </a:lnTo>
                    <a:lnTo>
                      <a:pt x="186613" y="214109"/>
                    </a:lnTo>
                    <a:close/>
                  </a:path>
                  <a:path w="323215" h="295910">
                    <a:moveTo>
                      <a:pt x="323075" y="235165"/>
                    </a:moveTo>
                    <a:lnTo>
                      <a:pt x="321017" y="219633"/>
                    </a:lnTo>
                    <a:lnTo>
                      <a:pt x="314845" y="204787"/>
                    </a:lnTo>
                    <a:lnTo>
                      <a:pt x="293103" y="167132"/>
                    </a:lnTo>
                    <a:lnTo>
                      <a:pt x="293103" y="235165"/>
                    </a:lnTo>
                    <a:lnTo>
                      <a:pt x="292061" y="243052"/>
                    </a:lnTo>
                    <a:lnTo>
                      <a:pt x="262255" y="265976"/>
                    </a:lnTo>
                    <a:lnTo>
                      <a:pt x="60845" y="265976"/>
                    </a:lnTo>
                    <a:lnTo>
                      <a:pt x="29972" y="235165"/>
                    </a:lnTo>
                    <a:lnTo>
                      <a:pt x="31026" y="227279"/>
                    </a:lnTo>
                    <a:lnTo>
                      <a:pt x="134861" y="45326"/>
                    </a:lnTo>
                    <a:lnTo>
                      <a:pt x="161544" y="29921"/>
                    </a:lnTo>
                    <a:lnTo>
                      <a:pt x="169633" y="30975"/>
                    </a:lnTo>
                    <a:lnTo>
                      <a:pt x="288937" y="219748"/>
                    </a:lnTo>
                    <a:lnTo>
                      <a:pt x="293103" y="235165"/>
                    </a:lnTo>
                    <a:lnTo>
                      <a:pt x="293103" y="167132"/>
                    </a:lnTo>
                    <a:lnTo>
                      <a:pt x="214160" y="30365"/>
                    </a:lnTo>
                    <a:lnTo>
                      <a:pt x="213817" y="29921"/>
                    </a:lnTo>
                    <a:lnTo>
                      <a:pt x="204381" y="17602"/>
                    </a:lnTo>
                    <a:lnTo>
                      <a:pt x="191960" y="8064"/>
                    </a:lnTo>
                    <a:lnTo>
                      <a:pt x="177482" y="2082"/>
                    </a:lnTo>
                    <a:lnTo>
                      <a:pt x="161544" y="0"/>
                    </a:lnTo>
                    <a:lnTo>
                      <a:pt x="145605" y="2082"/>
                    </a:lnTo>
                    <a:lnTo>
                      <a:pt x="108953" y="30365"/>
                    </a:lnTo>
                    <a:lnTo>
                      <a:pt x="8242" y="204787"/>
                    </a:lnTo>
                    <a:lnTo>
                      <a:pt x="0" y="235165"/>
                    </a:lnTo>
                    <a:lnTo>
                      <a:pt x="2057" y="250698"/>
                    </a:lnTo>
                    <a:lnTo>
                      <a:pt x="30429" y="287845"/>
                    </a:lnTo>
                    <a:lnTo>
                      <a:pt x="60845" y="295897"/>
                    </a:lnTo>
                    <a:lnTo>
                      <a:pt x="262255" y="295897"/>
                    </a:lnTo>
                    <a:lnTo>
                      <a:pt x="278180" y="293827"/>
                    </a:lnTo>
                    <a:lnTo>
                      <a:pt x="292658" y="287845"/>
                    </a:lnTo>
                    <a:lnTo>
                      <a:pt x="305079" y="278307"/>
                    </a:lnTo>
                    <a:lnTo>
                      <a:pt x="314502" y="265976"/>
                    </a:lnTo>
                    <a:lnTo>
                      <a:pt x="314845" y="265531"/>
                    </a:lnTo>
                    <a:lnTo>
                      <a:pt x="321017" y="250698"/>
                    </a:lnTo>
                    <a:lnTo>
                      <a:pt x="323075" y="235165"/>
                    </a:lnTo>
                    <a:close/>
                  </a:path>
                </a:pathLst>
              </a:custGeom>
              <a:solidFill>
                <a:srgbClr val="CA6128"/>
              </a:solidFill>
            </p:spPr>
            <p:txBody>
              <a:bodyPr wrap="square" lIns="0" tIns="0" rIns="0" bIns="0" rtlCol="0"/>
              <a:lstStyle/>
              <a:p>
                <a:endParaRPr sz="2419"/>
              </a:p>
            </p:txBody>
          </p:sp>
        </p:grpSp>
      </p:grpSp>
      <p:grpSp>
        <p:nvGrpSpPr>
          <p:cNvPr id="38" name="object 32"/>
          <p:cNvGrpSpPr/>
          <p:nvPr/>
        </p:nvGrpSpPr>
        <p:grpSpPr>
          <a:xfrm>
            <a:off x="9028207" y="4746903"/>
            <a:ext cx="2015600" cy="1350928"/>
            <a:chOff x="6564848" y="5326974"/>
            <a:chExt cx="2016125" cy="1351280"/>
          </a:xfrm>
        </p:grpSpPr>
        <p:sp>
          <p:nvSpPr>
            <p:cNvPr id="39" name="object 33"/>
            <p:cNvSpPr/>
            <p:nvPr/>
          </p:nvSpPr>
          <p:spPr>
            <a:xfrm>
              <a:off x="6564848" y="5340910"/>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0" name="object 34"/>
            <p:cNvSpPr/>
            <p:nvPr/>
          </p:nvSpPr>
          <p:spPr>
            <a:xfrm>
              <a:off x="6564848" y="5406699"/>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1" name="object 35"/>
            <p:cNvSpPr/>
            <p:nvPr/>
          </p:nvSpPr>
          <p:spPr>
            <a:xfrm>
              <a:off x="6564848" y="5472489"/>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2" name="object 36"/>
            <p:cNvSpPr/>
            <p:nvPr/>
          </p:nvSpPr>
          <p:spPr>
            <a:xfrm>
              <a:off x="7078102" y="5340908"/>
              <a:ext cx="68428" cy="135913"/>
            </a:xfrm>
            <a:prstGeom prst="rect">
              <a:avLst/>
            </a:prstGeom>
            <a:blipFill>
              <a:blip r:embed="rId2" cstate="print"/>
              <a:stretch>
                <a:fillRect/>
              </a:stretch>
            </a:blipFill>
          </p:spPr>
          <p:txBody>
            <a:bodyPr wrap="square" lIns="0" tIns="0" rIns="0" bIns="0" rtlCol="0"/>
            <a:lstStyle/>
            <a:p>
              <a:endParaRPr sz="2419"/>
            </a:p>
          </p:txBody>
        </p:sp>
        <p:sp>
          <p:nvSpPr>
            <p:cNvPr id="43" name="object 37"/>
            <p:cNvSpPr/>
            <p:nvPr/>
          </p:nvSpPr>
          <p:spPr>
            <a:xfrm>
              <a:off x="6564848" y="5577377"/>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4" name="object 38"/>
            <p:cNvSpPr/>
            <p:nvPr/>
          </p:nvSpPr>
          <p:spPr>
            <a:xfrm>
              <a:off x="6564848" y="5643167"/>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5" name="object 39"/>
            <p:cNvSpPr/>
            <p:nvPr/>
          </p:nvSpPr>
          <p:spPr>
            <a:xfrm>
              <a:off x="6564848" y="5708957"/>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6" name="object 40"/>
            <p:cNvSpPr/>
            <p:nvPr/>
          </p:nvSpPr>
          <p:spPr>
            <a:xfrm>
              <a:off x="7078102" y="5578486"/>
              <a:ext cx="68428" cy="135913"/>
            </a:xfrm>
            <a:prstGeom prst="rect">
              <a:avLst/>
            </a:prstGeom>
            <a:blipFill>
              <a:blip r:embed="rId3" cstate="print"/>
              <a:stretch>
                <a:fillRect/>
              </a:stretch>
            </a:blipFill>
          </p:spPr>
          <p:txBody>
            <a:bodyPr wrap="square" lIns="0" tIns="0" rIns="0" bIns="0" rtlCol="0"/>
            <a:lstStyle/>
            <a:p>
              <a:endParaRPr sz="2419"/>
            </a:p>
          </p:txBody>
        </p:sp>
        <p:sp>
          <p:nvSpPr>
            <p:cNvPr id="47" name="object 41"/>
            <p:cNvSpPr/>
            <p:nvPr/>
          </p:nvSpPr>
          <p:spPr>
            <a:xfrm>
              <a:off x="6564848" y="5813845"/>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8" name="object 42"/>
            <p:cNvSpPr/>
            <p:nvPr/>
          </p:nvSpPr>
          <p:spPr>
            <a:xfrm>
              <a:off x="6564848" y="5879634"/>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49" name="object 43"/>
            <p:cNvSpPr/>
            <p:nvPr/>
          </p:nvSpPr>
          <p:spPr>
            <a:xfrm>
              <a:off x="6564848" y="5945423"/>
              <a:ext cx="472440" cy="0"/>
            </a:xfrm>
            <a:custGeom>
              <a:avLst/>
              <a:gdLst/>
              <a:ahLst/>
              <a:cxnLst/>
              <a:rect l="l" t="t" r="r" b="b"/>
              <a:pathLst>
                <a:path w="472440">
                  <a:moveTo>
                    <a:pt x="0" y="0"/>
                  </a:moveTo>
                  <a:lnTo>
                    <a:pt x="472069" y="0"/>
                  </a:lnTo>
                </a:path>
              </a:pathLst>
            </a:custGeom>
            <a:ln w="27872">
              <a:solidFill>
                <a:srgbClr val="858585"/>
              </a:solidFill>
            </a:ln>
          </p:spPr>
          <p:txBody>
            <a:bodyPr wrap="square" lIns="0" tIns="0" rIns="0" bIns="0" rtlCol="0"/>
            <a:lstStyle/>
            <a:p>
              <a:endParaRPr sz="2419"/>
            </a:p>
          </p:txBody>
        </p:sp>
        <p:sp>
          <p:nvSpPr>
            <p:cNvPr id="50" name="object 44"/>
            <p:cNvSpPr/>
            <p:nvPr/>
          </p:nvSpPr>
          <p:spPr>
            <a:xfrm>
              <a:off x="7078102" y="5811676"/>
              <a:ext cx="68428" cy="135913"/>
            </a:xfrm>
            <a:prstGeom prst="rect">
              <a:avLst/>
            </a:prstGeom>
            <a:blipFill>
              <a:blip r:embed="rId2" cstate="print"/>
              <a:stretch>
                <a:fillRect/>
              </a:stretch>
            </a:blipFill>
          </p:spPr>
          <p:txBody>
            <a:bodyPr wrap="square" lIns="0" tIns="0" rIns="0" bIns="0" rtlCol="0"/>
            <a:lstStyle/>
            <a:p>
              <a:endParaRPr sz="2419"/>
            </a:p>
          </p:txBody>
        </p:sp>
        <p:sp>
          <p:nvSpPr>
            <p:cNvPr id="51" name="object 45"/>
            <p:cNvSpPr/>
            <p:nvPr/>
          </p:nvSpPr>
          <p:spPr>
            <a:xfrm>
              <a:off x="6615239" y="5381817"/>
              <a:ext cx="1922145" cy="1294765"/>
            </a:xfrm>
            <a:custGeom>
              <a:avLst/>
              <a:gdLst/>
              <a:ahLst/>
              <a:cxnLst/>
              <a:rect l="l" t="t" r="r" b="b"/>
              <a:pathLst>
                <a:path w="1922145" h="1294765">
                  <a:moveTo>
                    <a:pt x="1586515" y="477717"/>
                  </a:moveTo>
                  <a:lnTo>
                    <a:pt x="1538533" y="477717"/>
                  </a:lnTo>
                  <a:lnTo>
                    <a:pt x="1540801" y="475394"/>
                  </a:lnTo>
                  <a:lnTo>
                    <a:pt x="1542850" y="472170"/>
                  </a:lnTo>
                  <a:lnTo>
                    <a:pt x="1545024" y="469439"/>
                  </a:lnTo>
                  <a:lnTo>
                    <a:pt x="1852514" y="60407"/>
                  </a:lnTo>
                  <a:lnTo>
                    <a:pt x="1823512" y="43015"/>
                  </a:lnTo>
                  <a:lnTo>
                    <a:pt x="1921775" y="0"/>
                  </a:lnTo>
                  <a:lnTo>
                    <a:pt x="1915715" y="80122"/>
                  </a:lnTo>
                  <a:lnTo>
                    <a:pt x="1885407" y="80122"/>
                  </a:lnTo>
                  <a:lnTo>
                    <a:pt x="1586515" y="477717"/>
                  </a:lnTo>
                  <a:close/>
                </a:path>
                <a:path w="1922145" h="1294765">
                  <a:moveTo>
                    <a:pt x="1914399" y="97514"/>
                  </a:moveTo>
                  <a:lnTo>
                    <a:pt x="1885407" y="80122"/>
                  </a:lnTo>
                  <a:lnTo>
                    <a:pt x="1915715" y="80122"/>
                  </a:lnTo>
                  <a:lnTo>
                    <a:pt x="1914399" y="97514"/>
                  </a:lnTo>
                  <a:close/>
                </a:path>
                <a:path w="1922145" h="1294765">
                  <a:moveTo>
                    <a:pt x="757882" y="857055"/>
                  </a:moveTo>
                  <a:lnTo>
                    <a:pt x="704671" y="857055"/>
                  </a:lnTo>
                  <a:lnTo>
                    <a:pt x="1248014" y="315827"/>
                  </a:lnTo>
                  <a:lnTo>
                    <a:pt x="1248300" y="315297"/>
                  </a:lnTo>
                  <a:lnTo>
                    <a:pt x="1248727" y="315483"/>
                  </a:lnTo>
                  <a:lnTo>
                    <a:pt x="1249224" y="315855"/>
                  </a:lnTo>
                  <a:lnTo>
                    <a:pt x="1329796" y="360933"/>
                  </a:lnTo>
                  <a:lnTo>
                    <a:pt x="1255759" y="360933"/>
                  </a:lnTo>
                  <a:lnTo>
                    <a:pt x="1255468" y="361416"/>
                  </a:lnTo>
                  <a:lnTo>
                    <a:pt x="757882" y="857055"/>
                  </a:lnTo>
                  <a:close/>
                </a:path>
                <a:path w="1922145" h="1294765">
                  <a:moveTo>
                    <a:pt x="1550329" y="526316"/>
                  </a:moveTo>
                  <a:lnTo>
                    <a:pt x="1549830" y="525787"/>
                  </a:lnTo>
                  <a:lnTo>
                    <a:pt x="1256623" y="361741"/>
                  </a:lnTo>
                  <a:lnTo>
                    <a:pt x="1256248" y="361676"/>
                  </a:lnTo>
                  <a:lnTo>
                    <a:pt x="1255759" y="360933"/>
                  </a:lnTo>
                  <a:lnTo>
                    <a:pt x="1329796" y="360933"/>
                  </a:lnTo>
                  <a:lnTo>
                    <a:pt x="1538533" y="477717"/>
                  </a:lnTo>
                  <a:lnTo>
                    <a:pt x="1586515" y="477717"/>
                  </a:lnTo>
                  <a:lnTo>
                    <a:pt x="1550818" y="525201"/>
                  </a:lnTo>
                  <a:lnTo>
                    <a:pt x="1550496" y="525452"/>
                  </a:lnTo>
                  <a:lnTo>
                    <a:pt x="1550329" y="526316"/>
                  </a:lnTo>
                  <a:close/>
                </a:path>
                <a:path w="1922145" h="1294765">
                  <a:moveTo>
                    <a:pt x="400520" y="1096104"/>
                  </a:moveTo>
                  <a:lnTo>
                    <a:pt x="358671" y="1096104"/>
                  </a:lnTo>
                  <a:lnTo>
                    <a:pt x="522699" y="667265"/>
                  </a:lnTo>
                  <a:lnTo>
                    <a:pt x="589809" y="737437"/>
                  </a:lnTo>
                  <a:lnTo>
                    <a:pt x="537720" y="737437"/>
                  </a:lnTo>
                  <a:lnTo>
                    <a:pt x="400520" y="1096104"/>
                  </a:lnTo>
                  <a:close/>
                </a:path>
                <a:path w="1922145" h="1294765">
                  <a:moveTo>
                    <a:pt x="291" y="1271244"/>
                  </a:moveTo>
                  <a:lnTo>
                    <a:pt x="28482" y="1210964"/>
                  </a:lnTo>
                  <a:lnTo>
                    <a:pt x="57016" y="1144620"/>
                  </a:lnTo>
                  <a:lnTo>
                    <a:pt x="112774" y="1011252"/>
                  </a:lnTo>
                  <a:lnTo>
                    <a:pt x="173671" y="862982"/>
                  </a:lnTo>
                  <a:lnTo>
                    <a:pt x="222428" y="742984"/>
                  </a:lnTo>
                  <a:lnTo>
                    <a:pt x="223198" y="741627"/>
                  </a:lnTo>
                  <a:lnTo>
                    <a:pt x="223999" y="737307"/>
                  </a:lnTo>
                  <a:lnTo>
                    <a:pt x="224696" y="740949"/>
                  </a:lnTo>
                  <a:lnTo>
                    <a:pt x="264375" y="846083"/>
                  </a:lnTo>
                  <a:lnTo>
                    <a:pt x="222573" y="846083"/>
                  </a:lnTo>
                  <a:lnTo>
                    <a:pt x="222480" y="846631"/>
                  </a:lnTo>
                  <a:lnTo>
                    <a:pt x="199012" y="904177"/>
                  </a:lnTo>
                  <a:lnTo>
                    <a:pt x="149932" y="1023516"/>
                  </a:lnTo>
                  <a:lnTo>
                    <a:pt x="94060" y="1157153"/>
                  </a:lnTo>
                  <a:lnTo>
                    <a:pt x="65369" y="1223860"/>
                  </a:lnTo>
                  <a:lnTo>
                    <a:pt x="44362" y="1270183"/>
                  </a:lnTo>
                  <a:lnTo>
                    <a:pt x="1445" y="1270183"/>
                  </a:lnTo>
                  <a:lnTo>
                    <a:pt x="520" y="1270936"/>
                  </a:lnTo>
                  <a:lnTo>
                    <a:pt x="291" y="1271244"/>
                  </a:lnTo>
                  <a:close/>
                </a:path>
                <a:path w="1922145" h="1294765">
                  <a:moveTo>
                    <a:pt x="703652" y="911563"/>
                  </a:moveTo>
                  <a:lnTo>
                    <a:pt x="703132" y="910188"/>
                  </a:lnTo>
                  <a:lnTo>
                    <a:pt x="702601" y="909844"/>
                  </a:lnTo>
                  <a:lnTo>
                    <a:pt x="537720" y="737437"/>
                  </a:lnTo>
                  <a:lnTo>
                    <a:pt x="589809" y="737437"/>
                  </a:lnTo>
                  <a:lnTo>
                    <a:pt x="698690" y="851285"/>
                  </a:lnTo>
                  <a:lnTo>
                    <a:pt x="700687" y="853153"/>
                  </a:lnTo>
                  <a:lnTo>
                    <a:pt x="702664" y="855912"/>
                  </a:lnTo>
                  <a:lnTo>
                    <a:pt x="704671" y="857055"/>
                  </a:lnTo>
                  <a:lnTo>
                    <a:pt x="757882" y="857055"/>
                  </a:lnTo>
                  <a:lnTo>
                    <a:pt x="704214" y="910513"/>
                  </a:lnTo>
                  <a:lnTo>
                    <a:pt x="703652" y="911563"/>
                  </a:lnTo>
                  <a:close/>
                </a:path>
                <a:path w="1922145" h="1294765">
                  <a:moveTo>
                    <a:pt x="358390" y="1206143"/>
                  </a:moveTo>
                  <a:lnTo>
                    <a:pt x="358306" y="1205622"/>
                  </a:lnTo>
                  <a:lnTo>
                    <a:pt x="358213" y="1205464"/>
                  </a:lnTo>
                  <a:lnTo>
                    <a:pt x="222573" y="846083"/>
                  </a:lnTo>
                  <a:lnTo>
                    <a:pt x="264375" y="846083"/>
                  </a:lnTo>
                  <a:lnTo>
                    <a:pt x="358587" y="1095704"/>
                  </a:lnTo>
                  <a:lnTo>
                    <a:pt x="358671" y="1096104"/>
                  </a:lnTo>
                  <a:lnTo>
                    <a:pt x="400520" y="1096104"/>
                  </a:lnTo>
                  <a:lnTo>
                    <a:pt x="358483" y="1205994"/>
                  </a:lnTo>
                  <a:lnTo>
                    <a:pt x="358390" y="1206143"/>
                  </a:lnTo>
                  <a:close/>
                </a:path>
                <a:path w="1922145" h="1294765">
                  <a:moveTo>
                    <a:pt x="577" y="1270981"/>
                  </a:moveTo>
                  <a:lnTo>
                    <a:pt x="1445" y="1270183"/>
                  </a:lnTo>
                  <a:lnTo>
                    <a:pt x="577" y="1270981"/>
                  </a:lnTo>
                  <a:close/>
                </a:path>
                <a:path w="1922145" h="1294765">
                  <a:moveTo>
                    <a:pt x="30125" y="1294441"/>
                  </a:moveTo>
                  <a:lnTo>
                    <a:pt x="577" y="1270981"/>
                  </a:lnTo>
                  <a:lnTo>
                    <a:pt x="1445" y="1270183"/>
                  </a:lnTo>
                  <a:lnTo>
                    <a:pt x="44362" y="1270183"/>
                  </a:lnTo>
                  <a:lnTo>
                    <a:pt x="30125" y="1294441"/>
                  </a:lnTo>
                  <a:close/>
                </a:path>
                <a:path w="1922145" h="1294765">
                  <a:moveTo>
                    <a:pt x="10" y="1271698"/>
                  </a:moveTo>
                  <a:lnTo>
                    <a:pt x="0" y="1271512"/>
                  </a:lnTo>
                  <a:lnTo>
                    <a:pt x="291" y="1271244"/>
                  </a:lnTo>
                  <a:lnTo>
                    <a:pt x="10" y="1271698"/>
                  </a:lnTo>
                  <a:close/>
                </a:path>
              </a:pathLst>
            </a:custGeom>
            <a:solidFill>
              <a:srgbClr val="0E4C87"/>
            </a:solidFill>
          </p:spPr>
          <p:txBody>
            <a:bodyPr wrap="square" lIns="0" tIns="0" rIns="0" bIns="0" rtlCol="0"/>
            <a:lstStyle/>
            <a:p>
              <a:endParaRPr sz="2419"/>
            </a:p>
          </p:txBody>
        </p:sp>
        <p:sp>
          <p:nvSpPr>
            <p:cNvPr id="52" name="object 46"/>
            <p:cNvSpPr/>
            <p:nvPr/>
          </p:nvSpPr>
          <p:spPr>
            <a:xfrm>
              <a:off x="7780860" y="5950043"/>
              <a:ext cx="785495" cy="547370"/>
            </a:xfrm>
            <a:custGeom>
              <a:avLst/>
              <a:gdLst/>
              <a:ahLst/>
              <a:cxnLst/>
              <a:rect l="l" t="t" r="r" b="b"/>
              <a:pathLst>
                <a:path w="785495" h="547370">
                  <a:moveTo>
                    <a:pt x="784990" y="0"/>
                  </a:moveTo>
                  <a:lnTo>
                    <a:pt x="638344" y="28252"/>
                  </a:lnTo>
                  <a:lnTo>
                    <a:pt x="513898" y="421759"/>
                  </a:lnTo>
                  <a:lnTo>
                    <a:pt x="551243" y="546876"/>
                  </a:lnTo>
                  <a:lnTo>
                    <a:pt x="0" y="546876"/>
                  </a:lnTo>
                </a:path>
              </a:pathLst>
            </a:custGeom>
            <a:ln w="28961">
              <a:solidFill>
                <a:srgbClr val="4E4E4E"/>
              </a:solidFill>
            </a:ln>
          </p:spPr>
          <p:txBody>
            <a:bodyPr wrap="square" lIns="0" tIns="0" rIns="0" bIns="0" rtlCol="0"/>
            <a:lstStyle/>
            <a:p>
              <a:endParaRPr sz="2419"/>
            </a:p>
          </p:txBody>
        </p:sp>
        <p:sp>
          <p:nvSpPr>
            <p:cNvPr id="53" name="object 47"/>
            <p:cNvSpPr/>
            <p:nvPr/>
          </p:nvSpPr>
          <p:spPr>
            <a:xfrm>
              <a:off x="7734506" y="6082344"/>
              <a:ext cx="647700" cy="289560"/>
            </a:xfrm>
            <a:custGeom>
              <a:avLst/>
              <a:gdLst/>
              <a:ahLst/>
              <a:cxnLst/>
              <a:rect l="l" t="t" r="r" b="b"/>
              <a:pathLst>
                <a:path w="647700" h="289560">
                  <a:moveTo>
                    <a:pt x="647259" y="0"/>
                  </a:moveTo>
                  <a:lnTo>
                    <a:pt x="0" y="12300"/>
                  </a:lnTo>
                  <a:lnTo>
                    <a:pt x="46353" y="289460"/>
                  </a:lnTo>
                  <a:lnTo>
                    <a:pt x="560242" y="289460"/>
                  </a:lnTo>
                  <a:lnTo>
                    <a:pt x="647259" y="0"/>
                  </a:lnTo>
                  <a:close/>
                </a:path>
              </a:pathLst>
            </a:custGeom>
            <a:ln w="28427">
              <a:solidFill>
                <a:srgbClr val="4E4E4E"/>
              </a:solidFill>
            </a:ln>
          </p:spPr>
          <p:txBody>
            <a:bodyPr wrap="square" lIns="0" tIns="0" rIns="0" bIns="0" rtlCol="0"/>
            <a:lstStyle/>
            <a:p>
              <a:endParaRPr sz="2419"/>
            </a:p>
          </p:txBody>
        </p:sp>
        <p:sp>
          <p:nvSpPr>
            <p:cNvPr id="54" name="object 48"/>
            <p:cNvSpPr/>
            <p:nvPr/>
          </p:nvSpPr>
          <p:spPr>
            <a:xfrm>
              <a:off x="7809561" y="6545031"/>
              <a:ext cx="138430" cy="123189"/>
            </a:xfrm>
            <a:custGeom>
              <a:avLst/>
              <a:gdLst/>
              <a:ahLst/>
              <a:cxnLst/>
              <a:rect l="l" t="t" r="r" b="b"/>
              <a:pathLst>
                <a:path w="138429" h="123190">
                  <a:moveTo>
                    <a:pt x="137948" y="61597"/>
                  </a:moveTo>
                  <a:lnTo>
                    <a:pt x="132527" y="85574"/>
                  </a:lnTo>
                  <a:lnTo>
                    <a:pt x="117745" y="105154"/>
                  </a:lnTo>
                  <a:lnTo>
                    <a:pt x="95822" y="118354"/>
                  </a:lnTo>
                  <a:lnTo>
                    <a:pt x="68979" y="123194"/>
                  </a:lnTo>
                  <a:lnTo>
                    <a:pt x="42130" y="118354"/>
                  </a:lnTo>
                  <a:lnTo>
                    <a:pt x="20204" y="105154"/>
                  </a:lnTo>
                  <a:lnTo>
                    <a:pt x="5421" y="85574"/>
                  </a:lnTo>
                  <a:lnTo>
                    <a:pt x="0" y="61597"/>
                  </a:lnTo>
                  <a:lnTo>
                    <a:pt x="5421" y="37619"/>
                  </a:lnTo>
                  <a:lnTo>
                    <a:pt x="20204" y="18040"/>
                  </a:lnTo>
                  <a:lnTo>
                    <a:pt x="42130" y="4840"/>
                  </a:lnTo>
                  <a:lnTo>
                    <a:pt x="68979" y="0"/>
                  </a:lnTo>
                  <a:lnTo>
                    <a:pt x="95822" y="4840"/>
                  </a:lnTo>
                  <a:lnTo>
                    <a:pt x="117745" y="18040"/>
                  </a:lnTo>
                  <a:lnTo>
                    <a:pt x="132527" y="37619"/>
                  </a:lnTo>
                  <a:lnTo>
                    <a:pt x="137948" y="61597"/>
                  </a:lnTo>
                  <a:close/>
                </a:path>
              </a:pathLst>
            </a:custGeom>
            <a:ln w="19568">
              <a:solidFill>
                <a:srgbClr val="4E4E4E"/>
              </a:solidFill>
            </a:ln>
          </p:spPr>
          <p:txBody>
            <a:bodyPr wrap="square" lIns="0" tIns="0" rIns="0" bIns="0" rtlCol="0"/>
            <a:lstStyle/>
            <a:p>
              <a:endParaRPr sz="2419"/>
            </a:p>
          </p:txBody>
        </p:sp>
        <p:sp>
          <p:nvSpPr>
            <p:cNvPr id="55" name="object 49"/>
            <p:cNvSpPr/>
            <p:nvPr/>
          </p:nvSpPr>
          <p:spPr>
            <a:xfrm>
              <a:off x="8198362" y="6535184"/>
              <a:ext cx="157641" cy="142887"/>
            </a:xfrm>
            <a:prstGeom prst="rect">
              <a:avLst/>
            </a:prstGeom>
            <a:blipFill>
              <a:blip r:embed="rId4" cstate="print"/>
              <a:stretch>
                <a:fillRect/>
              </a:stretch>
            </a:blipFill>
          </p:spPr>
          <p:txBody>
            <a:bodyPr wrap="square" lIns="0" tIns="0" rIns="0" bIns="0" rtlCol="0"/>
            <a:lstStyle/>
            <a:p>
              <a:endParaRPr sz="2419"/>
            </a:p>
          </p:txBody>
        </p:sp>
        <p:sp>
          <p:nvSpPr>
            <p:cNvPr id="56" name="object 50"/>
            <p:cNvSpPr/>
            <p:nvPr/>
          </p:nvSpPr>
          <p:spPr>
            <a:xfrm>
              <a:off x="7851327" y="6582323"/>
              <a:ext cx="54610" cy="48895"/>
            </a:xfrm>
            <a:custGeom>
              <a:avLst/>
              <a:gdLst/>
              <a:ahLst/>
              <a:cxnLst/>
              <a:rect l="l" t="t" r="r" b="b"/>
              <a:pathLst>
                <a:path w="54609" h="48895">
                  <a:moveTo>
                    <a:pt x="54415" y="24304"/>
                  </a:moveTo>
                  <a:lnTo>
                    <a:pt x="52277" y="33765"/>
                  </a:lnTo>
                  <a:lnTo>
                    <a:pt x="46446" y="41490"/>
                  </a:lnTo>
                  <a:lnTo>
                    <a:pt x="37796" y="46699"/>
                  </a:lnTo>
                  <a:lnTo>
                    <a:pt x="27202" y="48608"/>
                  </a:lnTo>
                  <a:lnTo>
                    <a:pt x="16615" y="46699"/>
                  </a:lnTo>
                  <a:lnTo>
                    <a:pt x="7968" y="41490"/>
                  </a:lnTo>
                  <a:lnTo>
                    <a:pt x="2138" y="33765"/>
                  </a:lnTo>
                  <a:lnTo>
                    <a:pt x="0" y="24304"/>
                  </a:lnTo>
                  <a:lnTo>
                    <a:pt x="2138" y="14843"/>
                  </a:lnTo>
                  <a:lnTo>
                    <a:pt x="7968" y="7117"/>
                  </a:lnTo>
                  <a:lnTo>
                    <a:pt x="16615" y="1909"/>
                  </a:lnTo>
                  <a:lnTo>
                    <a:pt x="27202" y="0"/>
                  </a:lnTo>
                  <a:lnTo>
                    <a:pt x="37796" y="1909"/>
                  </a:lnTo>
                  <a:lnTo>
                    <a:pt x="46446" y="7117"/>
                  </a:lnTo>
                  <a:lnTo>
                    <a:pt x="52277" y="14843"/>
                  </a:lnTo>
                  <a:lnTo>
                    <a:pt x="54415" y="24304"/>
                  </a:lnTo>
                  <a:close/>
                </a:path>
              </a:pathLst>
            </a:custGeom>
            <a:ln w="19568">
              <a:solidFill>
                <a:srgbClr val="4E4E4E"/>
              </a:solidFill>
            </a:ln>
          </p:spPr>
          <p:txBody>
            <a:bodyPr wrap="square" lIns="0" tIns="0" rIns="0" bIns="0" rtlCol="0"/>
            <a:lstStyle/>
            <a:p>
              <a:endParaRPr sz="2419"/>
            </a:p>
          </p:txBody>
        </p:sp>
        <p:sp>
          <p:nvSpPr>
            <p:cNvPr id="57" name="object 51"/>
            <p:cNvSpPr/>
            <p:nvPr/>
          </p:nvSpPr>
          <p:spPr>
            <a:xfrm>
              <a:off x="7750973" y="6174552"/>
              <a:ext cx="595630" cy="0"/>
            </a:xfrm>
            <a:custGeom>
              <a:avLst/>
              <a:gdLst/>
              <a:ahLst/>
              <a:cxnLst/>
              <a:rect l="l" t="t" r="r" b="b"/>
              <a:pathLst>
                <a:path w="595629">
                  <a:moveTo>
                    <a:pt x="0" y="0"/>
                  </a:moveTo>
                  <a:lnTo>
                    <a:pt x="595174" y="0"/>
                  </a:lnTo>
                </a:path>
              </a:pathLst>
            </a:custGeom>
            <a:ln w="27872">
              <a:solidFill>
                <a:srgbClr val="4E4E4E"/>
              </a:solidFill>
            </a:ln>
          </p:spPr>
          <p:txBody>
            <a:bodyPr wrap="square" lIns="0" tIns="0" rIns="0" bIns="0" rtlCol="0"/>
            <a:lstStyle/>
            <a:p>
              <a:endParaRPr sz="2419"/>
            </a:p>
          </p:txBody>
        </p:sp>
        <p:sp>
          <p:nvSpPr>
            <p:cNvPr id="58" name="object 52"/>
            <p:cNvSpPr/>
            <p:nvPr/>
          </p:nvSpPr>
          <p:spPr>
            <a:xfrm>
              <a:off x="7769469" y="6285099"/>
              <a:ext cx="546735" cy="0"/>
            </a:xfrm>
            <a:custGeom>
              <a:avLst/>
              <a:gdLst/>
              <a:ahLst/>
              <a:cxnLst/>
              <a:rect l="l" t="t" r="r" b="b"/>
              <a:pathLst>
                <a:path w="546734">
                  <a:moveTo>
                    <a:pt x="0" y="0"/>
                  </a:moveTo>
                  <a:lnTo>
                    <a:pt x="546198" y="0"/>
                  </a:lnTo>
                </a:path>
              </a:pathLst>
            </a:custGeom>
            <a:ln w="27872">
              <a:solidFill>
                <a:srgbClr val="4E4E4E"/>
              </a:solidFill>
            </a:ln>
          </p:spPr>
          <p:txBody>
            <a:bodyPr wrap="square" lIns="0" tIns="0" rIns="0" bIns="0" rtlCol="0"/>
            <a:lstStyle/>
            <a:p>
              <a:endParaRPr sz="2419"/>
            </a:p>
          </p:txBody>
        </p:sp>
        <p:sp>
          <p:nvSpPr>
            <p:cNvPr id="59" name="object 53"/>
            <p:cNvSpPr/>
            <p:nvPr/>
          </p:nvSpPr>
          <p:spPr>
            <a:xfrm>
              <a:off x="7864081" y="6091390"/>
              <a:ext cx="0" cy="280670"/>
            </a:xfrm>
            <a:custGeom>
              <a:avLst/>
              <a:gdLst/>
              <a:ahLst/>
              <a:cxnLst/>
              <a:rect l="l" t="t" r="r" b="b"/>
              <a:pathLst>
                <a:path h="280670">
                  <a:moveTo>
                    <a:pt x="0" y="0"/>
                  </a:moveTo>
                  <a:lnTo>
                    <a:pt x="0" y="280420"/>
                  </a:lnTo>
                </a:path>
              </a:pathLst>
            </a:custGeom>
            <a:ln w="31207">
              <a:solidFill>
                <a:srgbClr val="4E4E4E"/>
              </a:solidFill>
            </a:ln>
          </p:spPr>
          <p:txBody>
            <a:bodyPr wrap="square" lIns="0" tIns="0" rIns="0" bIns="0" rtlCol="0"/>
            <a:lstStyle/>
            <a:p>
              <a:endParaRPr sz="2419"/>
            </a:p>
          </p:txBody>
        </p:sp>
        <p:sp>
          <p:nvSpPr>
            <p:cNvPr id="60" name="object 54"/>
            <p:cNvSpPr/>
            <p:nvPr/>
          </p:nvSpPr>
          <p:spPr>
            <a:xfrm>
              <a:off x="8049798" y="6091390"/>
              <a:ext cx="0" cy="280670"/>
            </a:xfrm>
            <a:custGeom>
              <a:avLst/>
              <a:gdLst/>
              <a:ahLst/>
              <a:cxnLst/>
              <a:rect l="l" t="t" r="r" b="b"/>
              <a:pathLst>
                <a:path h="280670">
                  <a:moveTo>
                    <a:pt x="0" y="0"/>
                  </a:moveTo>
                  <a:lnTo>
                    <a:pt x="0" y="280420"/>
                  </a:lnTo>
                </a:path>
              </a:pathLst>
            </a:custGeom>
            <a:ln w="31207">
              <a:solidFill>
                <a:srgbClr val="4E4E4E"/>
              </a:solidFill>
            </a:ln>
          </p:spPr>
          <p:txBody>
            <a:bodyPr wrap="square" lIns="0" tIns="0" rIns="0" bIns="0" rtlCol="0"/>
            <a:lstStyle/>
            <a:p>
              <a:endParaRPr sz="2419"/>
            </a:p>
          </p:txBody>
        </p:sp>
        <p:sp>
          <p:nvSpPr>
            <p:cNvPr id="61" name="object 55"/>
            <p:cNvSpPr/>
            <p:nvPr/>
          </p:nvSpPr>
          <p:spPr>
            <a:xfrm>
              <a:off x="8235526" y="6091390"/>
              <a:ext cx="0" cy="280670"/>
            </a:xfrm>
            <a:custGeom>
              <a:avLst/>
              <a:gdLst/>
              <a:ahLst/>
              <a:cxnLst/>
              <a:rect l="l" t="t" r="r" b="b"/>
              <a:pathLst>
                <a:path h="280670">
                  <a:moveTo>
                    <a:pt x="0" y="0"/>
                  </a:moveTo>
                  <a:lnTo>
                    <a:pt x="0" y="280420"/>
                  </a:lnTo>
                </a:path>
              </a:pathLst>
            </a:custGeom>
            <a:ln w="31207">
              <a:solidFill>
                <a:srgbClr val="4E4E4E"/>
              </a:solidFill>
            </a:ln>
          </p:spPr>
          <p:txBody>
            <a:bodyPr wrap="square" lIns="0" tIns="0" rIns="0" bIns="0" rtlCol="0"/>
            <a:lstStyle/>
            <a:p>
              <a:endParaRPr sz="2419"/>
            </a:p>
          </p:txBody>
        </p:sp>
      </p:grpSp>
      <p:sp>
        <p:nvSpPr>
          <p:cNvPr id="3" name="Slide Number Placeholder 2"/>
          <p:cNvSpPr>
            <a:spLocks noGrp="1"/>
          </p:cNvSpPr>
          <p:nvPr>
            <p:ph type="sldNum" sz="quarter" idx="4"/>
          </p:nvPr>
        </p:nvSpPr>
        <p:spPr/>
        <p:txBody>
          <a:bodyPr/>
          <a:lstStyle/>
          <a:p>
            <a:fld id="{A7C40318-9624-4AE6-AFF3-4E255C8DBAAC}" type="slidenum">
              <a:rPr lang="en-IN" smtClean="0"/>
              <a:pPr/>
              <a:t>17</a:t>
            </a:fld>
            <a:endParaRPr lang="en-IN" dirty="0"/>
          </a:p>
        </p:txBody>
      </p:sp>
    </p:spTree>
    <p:extLst>
      <p:ext uri="{BB962C8B-B14F-4D97-AF65-F5344CB8AC3E}">
        <p14:creationId xmlns:p14="http://schemas.microsoft.com/office/powerpoint/2010/main" val="496353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Machine Learning Workflow </a:t>
            </a:r>
            <a:r>
              <a:rPr lang="en-IN" dirty="0"/>
              <a:t>at a Glance</a:t>
            </a:r>
          </a:p>
        </p:txBody>
      </p:sp>
      <p:grpSp>
        <p:nvGrpSpPr>
          <p:cNvPr id="60" name="Group 59"/>
          <p:cNvGrpSpPr/>
          <p:nvPr/>
        </p:nvGrpSpPr>
        <p:grpSpPr>
          <a:xfrm>
            <a:off x="7715576" y="3533882"/>
            <a:ext cx="976808" cy="1060897"/>
            <a:chOff x="7717587" y="3452926"/>
            <a:chExt cx="977062" cy="1061173"/>
          </a:xfrm>
        </p:grpSpPr>
        <p:sp>
          <p:nvSpPr>
            <p:cNvPr id="7" name="object 3"/>
            <p:cNvSpPr/>
            <p:nvPr/>
          </p:nvSpPr>
          <p:spPr>
            <a:xfrm>
              <a:off x="7717587" y="3602874"/>
              <a:ext cx="847090" cy="911225"/>
            </a:xfrm>
            <a:custGeom>
              <a:avLst/>
              <a:gdLst/>
              <a:ahLst/>
              <a:cxnLst/>
              <a:rect l="l" t="t" r="r" b="b"/>
              <a:pathLst>
                <a:path w="847090" h="911225">
                  <a:moveTo>
                    <a:pt x="0" y="910678"/>
                  </a:moveTo>
                  <a:lnTo>
                    <a:pt x="522046" y="910678"/>
                  </a:lnTo>
                  <a:lnTo>
                    <a:pt x="548061" y="905419"/>
                  </a:lnTo>
                  <a:lnTo>
                    <a:pt x="569293" y="891079"/>
                  </a:lnTo>
                  <a:lnTo>
                    <a:pt x="583586" y="869820"/>
                  </a:lnTo>
                  <a:lnTo>
                    <a:pt x="588784" y="843800"/>
                  </a:lnTo>
                  <a:lnTo>
                    <a:pt x="587121" y="65900"/>
                  </a:lnTo>
                  <a:lnTo>
                    <a:pt x="592254" y="40258"/>
                  </a:lnTo>
                  <a:lnTo>
                    <a:pt x="606337" y="19310"/>
                  </a:lnTo>
                  <a:lnTo>
                    <a:pt x="627252" y="5181"/>
                  </a:lnTo>
                  <a:lnTo>
                    <a:pt x="652881" y="0"/>
                  </a:lnTo>
                  <a:lnTo>
                    <a:pt x="846670" y="0"/>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8" name="object 4"/>
            <p:cNvSpPr/>
            <p:nvPr/>
          </p:nvSpPr>
          <p:spPr>
            <a:xfrm>
              <a:off x="8544154" y="3452926"/>
              <a:ext cx="150495" cy="300355"/>
            </a:xfrm>
            <a:custGeom>
              <a:avLst/>
              <a:gdLst/>
              <a:ahLst/>
              <a:cxnLst/>
              <a:rect l="l" t="t" r="r" b="b"/>
              <a:pathLst>
                <a:path w="150495" h="300354">
                  <a:moveTo>
                    <a:pt x="0" y="0"/>
                  </a:moveTo>
                  <a:lnTo>
                    <a:pt x="0" y="299897"/>
                  </a:lnTo>
                  <a:lnTo>
                    <a:pt x="149910" y="149948"/>
                  </a:lnTo>
                  <a:lnTo>
                    <a:pt x="0"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61" name="Group 60"/>
          <p:cNvGrpSpPr/>
          <p:nvPr/>
        </p:nvGrpSpPr>
        <p:grpSpPr>
          <a:xfrm>
            <a:off x="5184376" y="4310637"/>
            <a:ext cx="2626946" cy="549732"/>
            <a:chOff x="5185727" y="4229883"/>
            <a:chExt cx="2627630" cy="549875"/>
          </a:xfrm>
        </p:grpSpPr>
        <p:sp>
          <p:nvSpPr>
            <p:cNvPr id="9" name="object 5"/>
            <p:cNvSpPr/>
            <p:nvPr/>
          </p:nvSpPr>
          <p:spPr>
            <a:xfrm>
              <a:off x="5185727" y="4236198"/>
              <a:ext cx="2627630" cy="543560"/>
            </a:xfrm>
            <a:custGeom>
              <a:avLst/>
              <a:gdLst/>
              <a:ahLst/>
              <a:cxnLst/>
              <a:rect l="l" t="t" r="r" b="b"/>
              <a:pathLst>
                <a:path w="2627629" h="543560">
                  <a:moveTo>
                    <a:pt x="2561348" y="0"/>
                  </a:moveTo>
                  <a:lnTo>
                    <a:pt x="65824" y="0"/>
                  </a:lnTo>
                  <a:lnTo>
                    <a:pt x="40205" y="5173"/>
                  </a:lnTo>
                  <a:lnTo>
                    <a:pt x="19281" y="19283"/>
                  </a:lnTo>
                  <a:lnTo>
                    <a:pt x="5173" y="40210"/>
                  </a:lnTo>
                  <a:lnTo>
                    <a:pt x="0" y="65836"/>
                  </a:lnTo>
                  <a:lnTo>
                    <a:pt x="0" y="477456"/>
                  </a:lnTo>
                  <a:lnTo>
                    <a:pt x="5173" y="503075"/>
                  </a:lnTo>
                  <a:lnTo>
                    <a:pt x="19281" y="523998"/>
                  </a:lnTo>
                  <a:lnTo>
                    <a:pt x="40205" y="538106"/>
                  </a:lnTo>
                  <a:lnTo>
                    <a:pt x="65824" y="543280"/>
                  </a:lnTo>
                  <a:lnTo>
                    <a:pt x="2561348" y="543280"/>
                  </a:lnTo>
                  <a:lnTo>
                    <a:pt x="2586967" y="538106"/>
                  </a:lnTo>
                  <a:lnTo>
                    <a:pt x="2607891" y="523998"/>
                  </a:lnTo>
                  <a:lnTo>
                    <a:pt x="2621999" y="503075"/>
                  </a:lnTo>
                  <a:lnTo>
                    <a:pt x="2627172" y="477456"/>
                  </a:lnTo>
                  <a:lnTo>
                    <a:pt x="2627172" y="65836"/>
                  </a:lnTo>
                  <a:lnTo>
                    <a:pt x="2621999" y="40210"/>
                  </a:lnTo>
                  <a:lnTo>
                    <a:pt x="2607891" y="19283"/>
                  </a:lnTo>
                  <a:lnTo>
                    <a:pt x="2586967" y="5173"/>
                  </a:lnTo>
                  <a:lnTo>
                    <a:pt x="2561348"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0" name="object 6"/>
            <p:cNvSpPr/>
            <p:nvPr/>
          </p:nvSpPr>
          <p:spPr>
            <a:xfrm>
              <a:off x="5185727" y="4236198"/>
              <a:ext cx="2627630" cy="543560"/>
            </a:xfrm>
            <a:custGeom>
              <a:avLst/>
              <a:gdLst/>
              <a:ahLst/>
              <a:cxnLst/>
              <a:rect l="l" t="t" r="r" b="b"/>
              <a:pathLst>
                <a:path w="2627629" h="543560">
                  <a:moveTo>
                    <a:pt x="2561348" y="543280"/>
                  </a:moveTo>
                  <a:lnTo>
                    <a:pt x="65824" y="543280"/>
                  </a:lnTo>
                  <a:lnTo>
                    <a:pt x="40205" y="538106"/>
                  </a:lnTo>
                  <a:lnTo>
                    <a:pt x="19281" y="523998"/>
                  </a:lnTo>
                  <a:lnTo>
                    <a:pt x="5173" y="503075"/>
                  </a:lnTo>
                  <a:lnTo>
                    <a:pt x="0" y="477456"/>
                  </a:lnTo>
                  <a:lnTo>
                    <a:pt x="0" y="65836"/>
                  </a:lnTo>
                  <a:lnTo>
                    <a:pt x="5173" y="40210"/>
                  </a:lnTo>
                  <a:lnTo>
                    <a:pt x="19281" y="19283"/>
                  </a:lnTo>
                  <a:lnTo>
                    <a:pt x="40205" y="5173"/>
                  </a:lnTo>
                  <a:lnTo>
                    <a:pt x="65824" y="0"/>
                  </a:lnTo>
                  <a:lnTo>
                    <a:pt x="2561348" y="0"/>
                  </a:lnTo>
                  <a:lnTo>
                    <a:pt x="2586967" y="5173"/>
                  </a:lnTo>
                  <a:lnTo>
                    <a:pt x="2607891" y="19283"/>
                  </a:lnTo>
                  <a:lnTo>
                    <a:pt x="2621999" y="40210"/>
                  </a:lnTo>
                  <a:lnTo>
                    <a:pt x="2627172" y="65836"/>
                  </a:lnTo>
                  <a:lnTo>
                    <a:pt x="2627172" y="477456"/>
                  </a:lnTo>
                  <a:lnTo>
                    <a:pt x="2621999" y="503075"/>
                  </a:lnTo>
                  <a:lnTo>
                    <a:pt x="2607891" y="523998"/>
                  </a:lnTo>
                  <a:lnTo>
                    <a:pt x="2586967" y="538106"/>
                  </a:lnTo>
                  <a:lnTo>
                    <a:pt x="2561348" y="543280"/>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1" name="object 7"/>
            <p:cNvSpPr txBox="1"/>
            <p:nvPr/>
          </p:nvSpPr>
          <p:spPr>
            <a:xfrm>
              <a:off x="5314290" y="4229883"/>
              <a:ext cx="2403296" cy="514500"/>
            </a:xfrm>
            <a:prstGeom prst="rect">
              <a:avLst/>
            </a:prstGeom>
          </p:spPr>
          <p:txBody>
            <a:bodyPr vert="horz" wrap="square" lIns="0" tIns="12062" rIns="0" bIns="0" rtlCol="0">
              <a:spAutoFit/>
            </a:bodyPr>
            <a:lstStyle/>
            <a:p>
              <a:pPr marL="17775" marR="5078" indent="-5713">
                <a:lnSpc>
                  <a:spcPct val="102299"/>
                </a:lnSpc>
                <a:spcBef>
                  <a:spcPts val="95"/>
                </a:spcBef>
              </a:pPr>
              <a:r>
                <a:rPr sz="1200" b="1" dirty="0">
                  <a:solidFill>
                    <a:srgbClr val="323332"/>
                  </a:solidFill>
                  <a:latin typeface="Arial" panose="020B0604020202020204" pitchFamily="34" charset="0"/>
                  <a:cs typeface="Arial" panose="020B0604020202020204" pitchFamily="34" charset="0"/>
                </a:rPr>
                <a:t>6</a:t>
              </a:r>
              <a:r>
                <a:rPr sz="1999" b="1" dirty="0">
                  <a:solidFill>
                    <a:srgbClr val="323332"/>
                  </a:solidFill>
                  <a:latin typeface="Arial" panose="020B0604020202020204" pitchFamily="34" charset="0"/>
                  <a:cs typeface="Arial" panose="020B0604020202020204" pitchFamily="34" charset="0"/>
                </a:rPr>
                <a:t>. </a:t>
              </a:r>
              <a:r>
                <a:rPr sz="1200" b="1" dirty="0">
                  <a:solidFill>
                    <a:srgbClr val="323332"/>
                  </a:solidFill>
                  <a:latin typeface="Arial" panose="020B0604020202020204" pitchFamily="34" charset="0"/>
                  <a:cs typeface="Arial" panose="020B0604020202020204" pitchFamily="34" charset="0"/>
                </a:rPr>
                <a:t>INTEGRATE the best-trained  model into a production system.</a:t>
              </a:r>
            </a:p>
          </p:txBody>
        </p:sp>
      </p:grpSp>
      <p:grpSp>
        <p:nvGrpSpPr>
          <p:cNvPr id="62" name="Group 61"/>
          <p:cNvGrpSpPr/>
          <p:nvPr/>
        </p:nvGrpSpPr>
        <p:grpSpPr>
          <a:xfrm>
            <a:off x="6347711" y="3685633"/>
            <a:ext cx="300277" cy="670334"/>
            <a:chOff x="6349365" y="3604716"/>
            <a:chExt cx="300355" cy="670509"/>
          </a:xfrm>
        </p:grpSpPr>
        <p:sp>
          <p:nvSpPr>
            <p:cNvPr id="13" name="object 9"/>
            <p:cNvSpPr/>
            <p:nvPr/>
          </p:nvSpPr>
          <p:spPr>
            <a:xfrm>
              <a:off x="6499314" y="3604716"/>
              <a:ext cx="0" cy="540385"/>
            </a:xfrm>
            <a:custGeom>
              <a:avLst/>
              <a:gdLst/>
              <a:ahLst/>
              <a:cxnLst/>
              <a:rect l="l" t="t" r="r" b="b"/>
              <a:pathLst>
                <a:path h="540385">
                  <a:moveTo>
                    <a:pt x="0" y="0"/>
                  </a:moveTo>
                  <a:lnTo>
                    <a:pt x="0" y="540118"/>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4" name="object 10"/>
            <p:cNvSpPr/>
            <p:nvPr/>
          </p:nvSpPr>
          <p:spPr>
            <a:xfrm>
              <a:off x="6349365" y="4124730"/>
              <a:ext cx="300355" cy="150495"/>
            </a:xfrm>
            <a:custGeom>
              <a:avLst/>
              <a:gdLst/>
              <a:ahLst/>
              <a:cxnLst/>
              <a:rect l="l" t="t" r="r" b="b"/>
              <a:pathLst>
                <a:path w="300354" h="150495">
                  <a:moveTo>
                    <a:pt x="299897" y="0"/>
                  </a:moveTo>
                  <a:lnTo>
                    <a:pt x="0" y="0"/>
                  </a:lnTo>
                  <a:lnTo>
                    <a:pt x="149948" y="149910"/>
                  </a:lnTo>
                  <a:lnTo>
                    <a:pt x="299897"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sp>
        <p:nvSpPr>
          <p:cNvPr id="15" name="object 11"/>
          <p:cNvSpPr/>
          <p:nvPr/>
        </p:nvSpPr>
        <p:spPr>
          <a:xfrm>
            <a:off x="5184376" y="3412222"/>
            <a:ext cx="2626946" cy="543418"/>
          </a:xfrm>
          <a:custGeom>
            <a:avLst/>
            <a:gdLst/>
            <a:ahLst/>
            <a:cxnLst/>
            <a:rect l="l" t="t" r="r" b="b"/>
            <a:pathLst>
              <a:path w="2627629" h="543560">
                <a:moveTo>
                  <a:pt x="2561348" y="0"/>
                </a:moveTo>
                <a:lnTo>
                  <a:pt x="65824" y="0"/>
                </a:lnTo>
                <a:lnTo>
                  <a:pt x="40205" y="5173"/>
                </a:lnTo>
                <a:lnTo>
                  <a:pt x="19281" y="19283"/>
                </a:lnTo>
                <a:lnTo>
                  <a:pt x="5173" y="40210"/>
                </a:lnTo>
                <a:lnTo>
                  <a:pt x="0" y="65836"/>
                </a:lnTo>
                <a:lnTo>
                  <a:pt x="0" y="477456"/>
                </a:lnTo>
                <a:lnTo>
                  <a:pt x="5173" y="503075"/>
                </a:lnTo>
                <a:lnTo>
                  <a:pt x="19281" y="523998"/>
                </a:lnTo>
                <a:lnTo>
                  <a:pt x="40205" y="538106"/>
                </a:lnTo>
                <a:lnTo>
                  <a:pt x="65824" y="543280"/>
                </a:lnTo>
                <a:lnTo>
                  <a:pt x="2561348" y="543280"/>
                </a:lnTo>
                <a:lnTo>
                  <a:pt x="2586967" y="538106"/>
                </a:lnTo>
                <a:lnTo>
                  <a:pt x="2607891" y="523998"/>
                </a:lnTo>
                <a:lnTo>
                  <a:pt x="2621999" y="503075"/>
                </a:lnTo>
                <a:lnTo>
                  <a:pt x="2627172" y="477456"/>
                </a:lnTo>
                <a:lnTo>
                  <a:pt x="2627172" y="65836"/>
                </a:lnTo>
                <a:lnTo>
                  <a:pt x="2621999" y="40210"/>
                </a:lnTo>
                <a:lnTo>
                  <a:pt x="2607891" y="19283"/>
                </a:lnTo>
                <a:lnTo>
                  <a:pt x="2586967" y="5173"/>
                </a:lnTo>
                <a:lnTo>
                  <a:pt x="2561348"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nvGrpSpPr>
          <p:cNvPr id="64" name="Group 63"/>
          <p:cNvGrpSpPr/>
          <p:nvPr/>
        </p:nvGrpSpPr>
        <p:grpSpPr>
          <a:xfrm>
            <a:off x="6347711" y="2788637"/>
            <a:ext cx="300277" cy="670334"/>
            <a:chOff x="6349365" y="2707486"/>
            <a:chExt cx="300355" cy="670509"/>
          </a:xfrm>
        </p:grpSpPr>
        <p:sp>
          <p:nvSpPr>
            <p:cNvPr id="17" name="object 13"/>
            <p:cNvSpPr/>
            <p:nvPr/>
          </p:nvSpPr>
          <p:spPr>
            <a:xfrm>
              <a:off x="6499314" y="2707486"/>
              <a:ext cx="0" cy="540385"/>
            </a:xfrm>
            <a:custGeom>
              <a:avLst/>
              <a:gdLst/>
              <a:ahLst/>
              <a:cxnLst/>
              <a:rect l="l" t="t" r="r" b="b"/>
              <a:pathLst>
                <a:path h="540385">
                  <a:moveTo>
                    <a:pt x="0" y="0"/>
                  </a:moveTo>
                  <a:lnTo>
                    <a:pt x="0" y="540118"/>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8" name="object 14"/>
            <p:cNvSpPr/>
            <p:nvPr/>
          </p:nvSpPr>
          <p:spPr>
            <a:xfrm>
              <a:off x="6349365" y="3227500"/>
              <a:ext cx="300355" cy="150495"/>
            </a:xfrm>
            <a:custGeom>
              <a:avLst/>
              <a:gdLst/>
              <a:ahLst/>
              <a:cxnLst/>
              <a:rect l="l" t="t" r="r" b="b"/>
              <a:pathLst>
                <a:path w="300354" h="150495">
                  <a:moveTo>
                    <a:pt x="299897" y="0"/>
                  </a:moveTo>
                  <a:lnTo>
                    <a:pt x="0" y="0"/>
                  </a:lnTo>
                  <a:lnTo>
                    <a:pt x="149948" y="149910"/>
                  </a:lnTo>
                  <a:lnTo>
                    <a:pt x="299897"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63" name="Group 62"/>
          <p:cNvGrpSpPr/>
          <p:nvPr/>
        </p:nvGrpSpPr>
        <p:grpSpPr>
          <a:xfrm>
            <a:off x="5184376" y="3412222"/>
            <a:ext cx="2626946" cy="543418"/>
            <a:chOff x="5185727" y="3331234"/>
            <a:chExt cx="2627630" cy="543560"/>
          </a:xfrm>
        </p:grpSpPr>
        <p:sp>
          <p:nvSpPr>
            <p:cNvPr id="16" name="object 12"/>
            <p:cNvSpPr/>
            <p:nvPr/>
          </p:nvSpPr>
          <p:spPr>
            <a:xfrm>
              <a:off x="5185727" y="3331234"/>
              <a:ext cx="2627630" cy="543560"/>
            </a:xfrm>
            <a:custGeom>
              <a:avLst/>
              <a:gdLst/>
              <a:ahLst/>
              <a:cxnLst/>
              <a:rect l="l" t="t" r="r" b="b"/>
              <a:pathLst>
                <a:path w="2627629" h="543560">
                  <a:moveTo>
                    <a:pt x="2561348" y="543280"/>
                  </a:moveTo>
                  <a:lnTo>
                    <a:pt x="65824" y="543280"/>
                  </a:lnTo>
                  <a:lnTo>
                    <a:pt x="40205" y="538106"/>
                  </a:lnTo>
                  <a:lnTo>
                    <a:pt x="19281" y="523998"/>
                  </a:lnTo>
                  <a:lnTo>
                    <a:pt x="5173" y="503075"/>
                  </a:lnTo>
                  <a:lnTo>
                    <a:pt x="0" y="477456"/>
                  </a:lnTo>
                  <a:lnTo>
                    <a:pt x="0" y="65836"/>
                  </a:lnTo>
                  <a:lnTo>
                    <a:pt x="5173" y="40210"/>
                  </a:lnTo>
                  <a:lnTo>
                    <a:pt x="19281" y="19283"/>
                  </a:lnTo>
                  <a:lnTo>
                    <a:pt x="40205" y="5173"/>
                  </a:lnTo>
                  <a:lnTo>
                    <a:pt x="65824" y="0"/>
                  </a:lnTo>
                  <a:lnTo>
                    <a:pt x="2561348" y="0"/>
                  </a:lnTo>
                  <a:lnTo>
                    <a:pt x="2586967" y="5173"/>
                  </a:lnTo>
                  <a:lnTo>
                    <a:pt x="2607891" y="19283"/>
                  </a:lnTo>
                  <a:lnTo>
                    <a:pt x="2621999" y="40210"/>
                  </a:lnTo>
                  <a:lnTo>
                    <a:pt x="2627172" y="65836"/>
                  </a:lnTo>
                  <a:lnTo>
                    <a:pt x="2627172" y="477456"/>
                  </a:lnTo>
                  <a:lnTo>
                    <a:pt x="2621999" y="503075"/>
                  </a:lnTo>
                  <a:lnTo>
                    <a:pt x="2607891" y="523998"/>
                  </a:lnTo>
                  <a:lnTo>
                    <a:pt x="2586967" y="538106"/>
                  </a:lnTo>
                  <a:lnTo>
                    <a:pt x="2561348" y="543280"/>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19" name="object 15"/>
            <p:cNvSpPr txBox="1"/>
            <p:nvPr/>
          </p:nvSpPr>
          <p:spPr>
            <a:xfrm>
              <a:off x="5314290" y="3411829"/>
              <a:ext cx="2416721" cy="384721"/>
            </a:xfrm>
            <a:prstGeom prst="rect">
              <a:avLst/>
            </a:prstGeom>
          </p:spPr>
          <p:txBody>
            <a:bodyPr vert="horz" wrap="square" lIns="0" tIns="15236" rIns="0" bIns="0" rtlCol="0">
              <a:spAutoFit/>
            </a:bodyPr>
            <a:lstStyle/>
            <a:p>
              <a:pPr marL="12696">
                <a:spcBef>
                  <a:spcPts val="120"/>
                </a:spcBef>
              </a:pPr>
              <a:r>
                <a:rPr sz="1200" b="1" dirty="0">
                  <a:solidFill>
                    <a:srgbClr val="323332"/>
                  </a:solidFill>
                  <a:latin typeface="Arial" panose="020B0604020202020204" pitchFamily="34" charset="0"/>
                  <a:cs typeface="Arial" panose="020B0604020202020204" pitchFamily="34" charset="0"/>
                </a:rPr>
                <a:t>5. ITERATE to find the best model</a:t>
              </a:r>
              <a:r>
                <a:rPr sz="950" b="1" dirty="0">
                  <a:solidFill>
                    <a:srgbClr val="323332"/>
                  </a:solidFill>
                  <a:latin typeface="Arial" panose="020B0604020202020204" pitchFamily="34" charset="0"/>
                  <a:cs typeface="Arial" panose="020B0604020202020204" pitchFamily="34" charset="0"/>
                </a:rPr>
                <a:t>.</a:t>
              </a:r>
              <a:endParaRPr sz="950" dirty="0">
                <a:latin typeface="Arial" panose="020B0604020202020204" pitchFamily="34" charset="0"/>
                <a:cs typeface="Arial" panose="020B0604020202020204" pitchFamily="34" charset="0"/>
              </a:endParaRPr>
            </a:p>
          </p:txBody>
        </p:sp>
      </p:grpSp>
      <p:grpSp>
        <p:nvGrpSpPr>
          <p:cNvPr id="59" name="Group 58"/>
          <p:cNvGrpSpPr/>
          <p:nvPr/>
        </p:nvGrpSpPr>
        <p:grpSpPr>
          <a:xfrm>
            <a:off x="8828340" y="2277049"/>
            <a:ext cx="1537569" cy="2732963"/>
            <a:chOff x="8830640" y="2195765"/>
            <a:chExt cx="1537970" cy="2733675"/>
          </a:xfrm>
        </p:grpSpPr>
        <p:sp>
          <p:nvSpPr>
            <p:cNvPr id="21" name="object 17"/>
            <p:cNvSpPr/>
            <p:nvPr/>
          </p:nvSpPr>
          <p:spPr>
            <a:xfrm>
              <a:off x="8830640" y="2195765"/>
              <a:ext cx="1537970" cy="2733675"/>
            </a:xfrm>
            <a:custGeom>
              <a:avLst/>
              <a:gdLst/>
              <a:ahLst/>
              <a:cxnLst/>
              <a:rect l="l" t="t" r="r" b="b"/>
              <a:pathLst>
                <a:path w="1537970" h="2733675">
                  <a:moveTo>
                    <a:pt x="1315377" y="0"/>
                  </a:moveTo>
                  <a:lnTo>
                    <a:pt x="238988" y="0"/>
                  </a:lnTo>
                  <a:lnTo>
                    <a:pt x="190823" y="4855"/>
                  </a:lnTo>
                  <a:lnTo>
                    <a:pt x="145962" y="18780"/>
                  </a:lnTo>
                  <a:lnTo>
                    <a:pt x="105367" y="40814"/>
                  </a:lnTo>
                  <a:lnTo>
                    <a:pt x="69997" y="69996"/>
                  </a:lnTo>
                  <a:lnTo>
                    <a:pt x="40815" y="105364"/>
                  </a:lnTo>
                  <a:lnTo>
                    <a:pt x="18780" y="145957"/>
                  </a:lnTo>
                  <a:lnTo>
                    <a:pt x="4855" y="190815"/>
                  </a:lnTo>
                  <a:lnTo>
                    <a:pt x="0" y="238975"/>
                  </a:lnTo>
                  <a:lnTo>
                    <a:pt x="0" y="2585021"/>
                  </a:lnTo>
                  <a:lnTo>
                    <a:pt x="7563" y="2631914"/>
                  </a:lnTo>
                  <a:lnTo>
                    <a:pt x="28623" y="2672638"/>
                  </a:lnTo>
                  <a:lnTo>
                    <a:pt x="60737" y="2704750"/>
                  </a:lnTo>
                  <a:lnTo>
                    <a:pt x="101460" y="2725808"/>
                  </a:lnTo>
                  <a:lnTo>
                    <a:pt x="148348" y="2733370"/>
                  </a:lnTo>
                  <a:lnTo>
                    <a:pt x="1389176" y="2733370"/>
                  </a:lnTo>
                  <a:lnTo>
                    <a:pt x="1436065" y="2725808"/>
                  </a:lnTo>
                  <a:lnTo>
                    <a:pt x="1476788" y="2704750"/>
                  </a:lnTo>
                  <a:lnTo>
                    <a:pt x="1508901" y="2672638"/>
                  </a:lnTo>
                  <a:lnTo>
                    <a:pt x="1529962" y="2631914"/>
                  </a:lnTo>
                  <a:lnTo>
                    <a:pt x="1537525" y="2585021"/>
                  </a:lnTo>
                  <a:lnTo>
                    <a:pt x="1537525" y="222135"/>
                  </a:lnTo>
                  <a:lnTo>
                    <a:pt x="1533012" y="177367"/>
                  </a:lnTo>
                  <a:lnTo>
                    <a:pt x="1520068" y="135670"/>
                  </a:lnTo>
                  <a:lnTo>
                    <a:pt x="1499587" y="97937"/>
                  </a:lnTo>
                  <a:lnTo>
                    <a:pt x="1472461" y="65062"/>
                  </a:lnTo>
                  <a:lnTo>
                    <a:pt x="1439584" y="37937"/>
                  </a:lnTo>
                  <a:lnTo>
                    <a:pt x="1401849" y="17456"/>
                  </a:lnTo>
                  <a:lnTo>
                    <a:pt x="1360149" y="4513"/>
                  </a:lnTo>
                  <a:lnTo>
                    <a:pt x="1315377" y="0"/>
                  </a:lnTo>
                  <a:close/>
                </a:path>
              </a:pathLst>
            </a:custGeom>
            <a:solidFill>
              <a:srgbClr val="BDB7B3"/>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2" name="object 18"/>
            <p:cNvSpPr/>
            <p:nvPr/>
          </p:nvSpPr>
          <p:spPr>
            <a:xfrm>
              <a:off x="9001468" y="2622853"/>
              <a:ext cx="1196340" cy="1964689"/>
            </a:xfrm>
            <a:custGeom>
              <a:avLst/>
              <a:gdLst/>
              <a:ahLst/>
              <a:cxnLst/>
              <a:rect l="l" t="t" r="r" b="b"/>
              <a:pathLst>
                <a:path w="1196340" h="1964689">
                  <a:moveTo>
                    <a:pt x="1195857" y="0"/>
                  </a:moveTo>
                  <a:lnTo>
                    <a:pt x="0" y="0"/>
                  </a:lnTo>
                  <a:lnTo>
                    <a:pt x="0" y="1964613"/>
                  </a:lnTo>
                  <a:lnTo>
                    <a:pt x="1195857" y="1964613"/>
                  </a:lnTo>
                  <a:lnTo>
                    <a:pt x="1195857"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3" name="object 19"/>
            <p:cNvSpPr/>
            <p:nvPr/>
          </p:nvSpPr>
          <p:spPr>
            <a:xfrm>
              <a:off x="9509518" y="4672887"/>
              <a:ext cx="170840" cy="170840"/>
            </a:xfrm>
            <a:prstGeom prst="rect">
              <a:avLst/>
            </a:prstGeom>
            <a:blipFill>
              <a:blip r:embed="rId2" cstate="print"/>
              <a:stretch>
                <a:fillRect/>
              </a:stretch>
            </a:blip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4" name="object 20"/>
            <p:cNvSpPr/>
            <p:nvPr/>
          </p:nvSpPr>
          <p:spPr>
            <a:xfrm>
              <a:off x="9428569" y="2452038"/>
              <a:ext cx="427355" cy="85725"/>
            </a:xfrm>
            <a:custGeom>
              <a:avLst/>
              <a:gdLst/>
              <a:ahLst/>
              <a:cxnLst/>
              <a:rect l="l" t="t" r="r" b="b"/>
              <a:pathLst>
                <a:path w="427354" h="85725">
                  <a:moveTo>
                    <a:pt x="384378" y="0"/>
                  </a:moveTo>
                  <a:lnTo>
                    <a:pt x="42710" y="0"/>
                  </a:lnTo>
                  <a:lnTo>
                    <a:pt x="26087" y="3354"/>
                  </a:lnTo>
                  <a:lnTo>
                    <a:pt x="12511" y="12504"/>
                  </a:lnTo>
                  <a:lnTo>
                    <a:pt x="3356" y="26076"/>
                  </a:lnTo>
                  <a:lnTo>
                    <a:pt x="0" y="42697"/>
                  </a:lnTo>
                  <a:lnTo>
                    <a:pt x="3356" y="59320"/>
                  </a:lnTo>
                  <a:lnTo>
                    <a:pt x="12511" y="72896"/>
                  </a:lnTo>
                  <a:lnTo>
                    <a:pt x="26087" y="82050"/>
                  </a:lnTo>
                  <a:lnTo>
                    <a:pt x="42710" y="85407"/>
                  </a:lnTo>
                  <a:lnTo>
                    <a:pt x="384378" y="85407"/>
                  </a:lnTo>
                  <a:lnTo>
                    <a:pt x="401006" y="82050"/>
                  </a:lnTo>
                  <a:lnTo>
                    <a:pt x="414581" y="72896"/>
                  </a:lnTo>
                  <a:lnTo>
                    <a:pt x="423733" y="59320"/>
                  </a:lnTo>
                  <a:lnTo>
                    <a:pt x="427088" y="42697"/>
                  </a:lnTo>
                  <a:lnTo>
                    <a:pt x="423733" y="26076"/>
                  </a:lnTo>
                  <a:lnTo>
                    <a:pt x="414581" y="12504"/>
                  </a:lnTo>
                  <a:lnTo>
                    <a:pt x="401006" y="3354"/>
                  </a:lnTo>
                  <a:lnTo>
                    <a:pt x="384378"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5" name="object 21"/>
            <p:cNvSpPr/>
            <p:nvPr/>
          </p:nvSpPr>
          <p:spPr>
            <a:xfrm>
              <a:off x="8830640" y="2195778"/>
              <a:ext cx="1537970" cy="1793875"/>
            </a:xfrm>
            <a:custGeom>
              <a:avLst/>
              <a:gdLst/>
              <a:ahLst/>
              <a:cxnLst/>
              <a:rect l="l" t="t" r="r" b="b"/>
              <a:pathLst>
                <a:path w="1537970" h="1793875">
                  <a:moveTo>
                    <a:pt x="1315580" y="0"/>
                  </a:moveTo>
                  <a:lnTo>
                    <a:pt x="235318" y="0"/>
                  </a:lnTo>
                  <a:lnTo>
                    <a:pt x="187894" y="4780"/>
                  </a:lnTo>
                  <a:lnTo>
                    <a:pt x="143723" y="18491"/>
                  </a:lnTo>
                  <a:lnTo>
                    <a:pt x="103751" y="40186"/>
                  </a:lnTo>
                  <a:lnTo>
                    <a:pt x="68924" y="68919"/>
                  </a:lnTo>
                  <a:lnTo>
                    <a:pt x="40189" y="103745"/>
                  </a:lnTo>
                  <a:lnTo>
                    <a:pt x="18492" y="143717"/>
                  </a:lnTo>
                  <a:lnTo>
                    <a:pt x="4780" y="187890"/>
                  </a:lnTo>
                  <a:lnTo>
                    <a:pt x="0" y="235318"/>
                  </a:lnTo>
                  <a:lnTo>
                    <a:pt x="0" y="1793240"/>
                  </a:lnTo>
                  <a:lnTo>
                    <a:pt x="380" y="1793392"/>
                  </a:lnTo>
                  <a:lnTo>
                    <a:pt x="170802" y="1622971"/>
                  </a:lnTo>
                  <a:lnTo>
                    <a:pt x="170827" y="427240"/>
                  </a:lnTo>
                  <a:lnTo>
                    <a:pt x="170992" y="427088"/>
                  </a:lnTo>
                  <a:lnTo>
                    <a:pt x="1366634" y="427088"/>
                  </a:lnTo>
                  <a:lnTo>
                    <a:pt x="1366786" y="426974"/>
                  </a:lnTo>
                  <a:lnTo>
                    <a:pt x="1452111" y="341655"/>
                  </a:lnTo>
                  <a:lnTo>
                    <a:pt x="469798" y="341655"/>
                  </a:lnTo>
                  <a:lnTo>
                    <a:pt x="453170" y="338300"/>
                  </a:lnTo>
                  <a:lnTo>
                    <a:pt x="439594" y="329150"/>
                  </a:lnTo>
                  <a:lnTo>
                    <a:pt x="430443" y="315578"/>
                  </a:lnTo>
                  <a:lnTo>
                    <a:pt x="427088" y="298958"/>
                  </a:lnTo>
                  <a:lnTo>
                    <a:pt x="430443" y="282335"/>
                  </a:lnTo>
                  <a:lnTo>
                    <a:pt x="439594" y="268758"/>
                  </a:lnTo>
                  <a:lnTo>
                    <a:pt x="453170" y="259604"/>
                  </a:lnTo>
                  <a:lnTo>
                    <a:pt x="469798" y="256247"/>
                  </a:lnTo>
                  <a:lnTo>
                    <a:pt x="1537503" y="256247"/>
                  </a:lnTo>
                  <a:lnTo>
                    <a:pt x="1537525" y="221919"/>
                  </a:lnTo>
                  <a:lnTo>
                    <a:pt x="1533016" y="177197"/>
                  </a:lnTo>
                  <a:lnTo>
                    <a:pt x="1520084" y="135541"/>
                  </a:lnTo>
                  <a:lnTo>
                    <a:pt x="1499621" y="97845"/>
                  </a:lnTo>
                  <a:lnTo>
                    <a:pt x="1472520" y="65001"/>
                  </a:lnTo>
                  <a:lnTo>
                    <a:pt x="1439673" y="37902"/>
                  </a:lnTo>
                  <a:lnTo>
                    <a:pt x="1401972" y="17440"/>
                  </a:lnTo>
                  <a:lnTo>
                    <a:pt x="1360310" y="4508"/>
                  </a:lnTo>
                  <a:lnTo>
                    <a:pt x="1315580" y="0"/>
                  </a:lnTo>
                  <a:close/>
                </a:path>
                <a:path w="1537970" h="1793875">
                  <a:moveTo>
                    <a:pt x="640638" y="256247"/>
                  </a:moveTo>
                  <a:lnTo>
                    <a:pt x="469798" y="256247"/>
                  </a:lnTo>
                  <a:lnTo>
                    <a:pt x="486421" y="259604"/>
                  </a:lnTo>
                  <a:lnTo>
                    <a:pt x="499997" y="268758"/>
                  </a:lnTo>
                  <a:lnTo>
                    <a:pt x="509151" y="282335"/>
                  </a:lnTo>
                  <a:lnTo>
                    <a:pt x="512508" y="298958"/>
                  </a:lnTo>
                  <a:lnTo>
                    <a:pt x="509151" y="315578"/>
                  </a:lnTo>
                  <a:lnTo>
                    <a:pt x="499997" y="329150"/>
                  </a:lnTo>
                  <a:lnTo>
                    <a:pt x="486421" y="338300"/>
                  </a:lnTo>
                  <a:lnTo>
                    <a:pt x="469798" y="341655"/>
                  </a:lnTo>
                  <a:lnTo>
                    <a:pt x="642531" y="341655"/>
                  </a:lnTo>
                  <a:lnTo>
                    <a:pt x="626778" y="338885"/>
                  </a:lnTo>
                  <a:lnTo>
                    <a:pt x="613227" y="331165"/>
                  </a:lnTo>
                  <a:lnTo>
                    <a:pt x="603260" y="319377"/>
                  </a:lnTo>
                  <a:lnTo>
                    <a:pt x="598258" y="304406"/>
                  </a:lnTo>
                  <a:lnTo>
                    <a:pt x="599958" y="285956"/>
                  </a:lnTo>
                  <a:lnTo>
                    <a:pt x="608752" y="270616"/>
                  </a:lnTo>
                  <a:lnTo>
                    <a:pt x="622894" y="260131"/>
                  </a:lnTo>
                  <a:lnTo>
                    <a:pt x="640638" y="256247"/>
                  </a:lnTo>
                  <a:close/>
                </a:path>
                <a:path w="1537970" h="1793875">
                  <a:moveTo>
                    <a:pt x="1537503" y="256247"/>
                  </a:moveTo>
                  <a:lnTo>
                    <a:pt x="980401" y="256247"/>
                  </a:lnTo>
                  <a:lnTo>
                    <a:pt x="996156" y="259021"/>
                  </a:lnTo>
                  <a:lnTo>
                    <a:pt x="1009710" y="266749"/>
                  </a:lnTo>
                  <a:lnTo>
                    <a:pt x="1019678" y="278541"/>
                  </a:lnTo>
                  <a:lnTo>
                    <a:pt x="1024674" y="293509"/>
                  </a:lnTo>
                  <a:lnTo>
                    <a:pt x="1022981" y="311951"/>
                  </a:lnTo>
                  <a:lnTo>
                    <a:pt x="1014191" y="327288"/>
                  </a:lnTo>
                  <a:lnTo>
                    <a:pt x="1000051" y="337772"/>
                  </a:lnTo>
                  <a:lnTo>
                    <a:pt x="982306" y="341655"/>
                  </a:lnTo>
                  <a:lnTo>
                    <a:pt x="1452111" y="341655"/>
                  </a:lnTo>
                  <a:lnTo>
                    <a:pt x="1537487" y="256286"/>
                  </a:lnTo>
                  <a:close/>
                </a:path>
              </a:pathLst>
            </a:custGeom>
            <a:solidFill>
              <a:srgbClr val="EFEFF0"/>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6" name="object 22"/>
            <p:cNvSpPr/>
            <p:nvPr/>
          </p:nvSpPr>
          <p:spPr>
            <a:xfrm>
              <a:off x="9049271" y="3772127"/>
              <a:ext cx="535305" cy="815340"/>
            </a:xfrm>
            <a:custGeom>
              <a:avLst/>
              <a:gdLst/>
              <a:ahLst/>
              <a:cxnLst/>
              <a:rect l="l" t="t" r="r" b="b"/>
              <a:pathLst>
                <a:path w="535304" h="815339">
                  <a:moveTo>
                    <a:pt x="424472" y="162039"/>
                  </a:moveTo>
                  <a:lnTo>
                    <a:pt x="418680" y="118948"/>
                  </a:lnTo>
                  <a:lnTo>
                    <a:pt x="404126" y="84455"/>
                  </a:lnTo>
                  <a:lnTo>
                    <a:pt x="402348" y="80238"/>
                  </a:lnTo>
                  <a:lnTo>
                    <a:pt x="377012" y="47447"/>
                  </a:lnTo>
                  <a:lnTo>
                    <a:pt x="344220" y="22110"/>
                  </a:lnTo>
                  <a:lnTo>
                    <a:pt x="339953" y="20320"/>
                  </a:lnTo>
                  <a:lnTo>
                    <a:pt x="339953" y="162039"/>
                  </a:lnTo>
                  <a:lnTo>
                    <a:pt x="333870" y="192201"/>
                  </a:lnTo>
                  <a:lnTo>
                    <a:pt x="317246" y="216827"/>
                  </a:lnTo>
                  <a:lnTo>
                    <a:pt x="292595" y="233413"/>
                  </a:lnTo>
                  <a:lnTo>
                    <a:pt x="262432" y="239496"/>
                  </a:lnTo>
                  <a:lnTo>
                    <a:pt x="232257" y="233413"/>
                  </a:lnTo>
                  <a:lnTo>
                    <a:pt x="207619" y="216827"/>
                  </a:lnTo>
                  <a:lnTo>
                    <a:pt x="190995" y="192201"/>
                  </a:lnTo>
                  <a:lnTo>
                    <a:pt x="184912" y="162039"/>
                  </a:lnTo>
                  <a:lnTo>
                    <a:pt x="191008" y="131826"/>
                  </a:lnTo>
                  <a:lnTo>
                    <a:pt x="207645" y="107175"/>
                  </a:lnTo>
                  <a:lnTo>
                    <a:pt x="232283" y="90551"/>
                  </a:lnTo>
                  <a:lnTo>
                    <a:pt x="262432" y="84455"/>
                  </a:lnTo>
                  <a:lnTo>
                    <a:pt x="292595" y="90551"/>
                  </a:lnTo>
                  <a:lnTo>
                    <a:pt x="317246" y="107175"/>
                  </a:lnTo>
                  <a:lnTo>
                    <a:pt x="333870" y="131826"/>
                  </a:lnTo>
                  <a:lnTo>
                    <a:pt x="339953" y="162039"/>
                  </a:lnTo>
                  <a:lnTo>
                    <a:pt x="339953" y="20320"/>
                  </a:lnTo>
                  <a:lnTo>
                    <a:pt x="305511" y="5791"/>
                  </a:lnTo>
                  <a:lnTo>
                    <a:pt x="262432" y="0"/>
                  </a:lnTo>
                  <a:lnTo>
                    <a:pt x="219367" y="5791"/>
                  </a:lnTo>
                  <a:lnTo>
                    <a:pt x="180670" y="22110"/>
                  </a:lnTo>
                  <a:lnTo>
                    <a:pt x="147878" y="47447"/>
                  </a:lnTo>
                  <a:lnTo>
                    <a:pt x="122542" y="80238"/>
                  </a:lnTo>
                  <a:lnTo>
                    <a:pt x="106197" y="118948"/>
                  </a:lnTo>
                  <a:lnTo>
                    <a:pt x="100418" y="162039"/>
                  </a:lnTo>
                  <a:lnTo>
                    <a:pt x="106197" y="205105"/>
                  </a:lnTo>
                  <a:lnTo>
                    <a:pt x="122542" y="243789"/>
                  </a:lnTo>
                  <a:lnTo>
                    <a:pt x="147878" y="276580"/>
                  </a:lnTo>
                  <a:lnTo>
                    <a:pt x="180670" y="301904"/>
                  </a:lnTo>
                  <a:lnTo>
                    <a:pt x="219367" y="318236"/>
                  </a:lnTo>
                  <a:lnTo>
                    <a:pt x="262432" y="324015"/>
                  </a:lnTo>
                  <a:lnTo>
                    <a:pt x="305511" y="318236"/>
                  </a:lnTo>
                  <a:lnTo>
                    <a:pt x="344220" y="301904"/>
                  </a:lnTo>
                  <a:lnTo>
                    <a:pt x="377012" y="276580"/>
                  </a:lnTo>
                  <a:lnTo>
                    <a:pt x="402348" y="243789"/>
                  </a:lnTo>
                  <a:lnTo>
                    <a:pt x="404152" y="239496"/>
                  </a:lnTo>
                  <a:lnTo>
                    <a:pt x="418680" y="205105"/>
                  </a:lnTo>
                  <a:lnTo>
                    <a:pt x="424472" y="162039"/>
                  </a:lnTo>
                  <a:close/>
                </a:path>
                <a:path w="535304" h="815339">
                  <a:moveTo>
                    <a:pt x="535254" y="814997"/>
                  </a:moveTo>
                  <a:lnTo>
                    <a:pt x="533869" y="531710"/>
                  </a:lnTo>
                  <a:lnTo>
                    <a:pt x="529323" y="448195"/>
                  </a:lnTo>
                  <a:lnTo>
                    <a:pt x="506730" y="405307"/>
                  </a:lnTo>
                  <a:lnTo>
                    <a:pt x="447103" y="389509"/>
                  </a:lnTo>
                  <a:lnTo>
                    <a:pt x="330390" y="387248"/>
                  </a:lnTo>
                  <a:lnTo>
                    <a:pt x="203581" y="387248"/>
                  </a:lnTo>
                  <a:lnTo>
                    <a:pt x="87553" y="409816"/>
                  </a:lnTo>
                  <a:lnTo>
                    <a:pt x="27317" y="459473"/>
                  </a:lnTo>
                  <a:lnTo>
                    <a:pt x="4584" y="509143"/>
                  </a:lnTo>
                  <a:lnTo>
                    <a:pt x="0" y="814997"/>
                  </a:lnTo>
                  <a:lnTo>
                    <a:pt x="104000" y="814997"/>
                  </a:lnTo>
                  <a:lnTo>
                    <a:pt x="104000" y="554418"/>
                  </a:lnTo>
                  <a:lnTo>
                    <a:pt x="109423" y="533628"/>
                  </a:lnTo>
                  <a:lnTo>
                    <a:pt x="124523" y="508254"/>
                  </a:lnTo>
                  <a:lnTo>
                    <a:pt x="154241" y="486791"/>
                  </a:lnTo>
                  <a:lnTo>
                    <a:pt x="203581" y="477748"/>
                  </a:lnTo>
                  <a:lnTo>
                    <a:pt x="331482" y="477748"/>
                  </a:lnTo>
                  <a:lnTo>
                    <a:pt x="378752" y="485940"/>
                  </a:lnTo>
                  <a:lnTo>
                    <a:pt x="408216" y="505650"/>
                  </a:lnTo>
                  <a:lnTo>
                    <a:pt x="424078" y="529691"/>
                  </a:lnTo>
                  <a:lnTo>
                    <a:pt x="430555" y="550811"/>
                  </a:lnTo>
                  <a:lnTo>
                    <a:pt x="430555" y="814997"/>
                  </a:lnTo>
                  <a:lnTo>
                    <a:pt x="535254" y="814997"/>
                  </a:lnTo>
                  <a:close/>
                </a:path>
              </a:pathLst>
            </a:custGeom>
            <a:solidFill>
              <a:srgbClr val="D68828"/>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7" name="object 23"/>
            <p:cNvSpPr/>
            <p:nvPr/>
          </p:nvSpPr>
          <p:spPr>
            <a:xfrm>
              <a:off x="9747186" y="4380533"/>
              <a:ext cx="87769" cy="149974"/>
            </a:xfrm>
            <a:prstGeom prst="rect">
              <a:avLst/>
            </a:prstGeom>
            <a:blipFill>
              <a:blip r:embed="rId3" cstate="print"/>
              <a:stretch>
                <a:fillRect/>
              </a:stretch>
            </a:blip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8" name="object 24"/>
            <p:cNvSpPr/>
            <p:nvPr/>
          </p:nvSpPr>
          <p:spPr>
            <a:xfrm>
              <a:off x="9726599" y="4203965"/>
              <a:ext cx="128930" cy="126707"/>
            </a:xfrm>
            <a:prstGeom prst="rect">
              <a:avLst/>
            </a:prstGeom>
            <a:blipFill>
              <a:blip r:embed="rId4" cstate="print"/>
              <a:stretch>
                <a:fillRect/>
              </a:stretch>
            </a:blip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29" name="object 25"/>
            <p:cNvSpPr/>
            <p:nvPr/>
          </p:nvSpPr>
          <p:spPr>
            <a:xfrm>
              <a:off x="9735254" y="4047710"/>
              <a:ext cx="111639" cy="94698"/>
            </a:xfrm>
            <a:prstGeom prst="rect">
              <a:avLst/>
            </a:prstGeom>
            <a:blipFill>
              <a:blip r:embed="rId5" cstate="print"/>
              <a:stretch>
                <a:fillRect/>
              </a:stretch>
            </a:blip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0" name="object 26"/>
            <p:cNvSpPr/>
            <p:nvPr/>
          </p:nvSpPr>
          <p:spPr>
            <a:xfrm>
              <a:off x="9116771" y="2814115"/>
              <a:ext cx="915669" cy="672465"/>
            </a:xfrm>
            <a:custGeom>
              <a:avLst/>
              <a:gdLst/>
              <a:ahLst/>
              <a:cxnLst/>
              <a:rect l="l" t="t" r="r" b="b"/>
              <a:pathLst>
                <a:path w="915670" h="672464">
                  <a:moveTo>
                    <a:pt x="104228" y="373037"/>
                  </a:moveTo>
                  <a:lnTo>
                    <a:pt x="0" y="373037"/>
                  </a:lnTo>
                  <a:lnTo>
                    <a:pt x="0" y="672007"/>
                  </a:lnTo>
                  <a:lnTo>
                    <a:pt x="104228" y="672007"/>
                  </a:lnTo>
                  <a:lnTo>
                    <a:pt x="104228" y="373037"/>
                  </a:lnTo>
                  <a:close/>
                </a:path>
                <a:path w="915670" h="672464">
                  <a:moveTo>
                    <a:pt x="307098" y="167322"/>
                  </a:moveTo>
                  <a:lnTo>
                    <a:pt x="202869" y="167322"/>
                  </a:lnTo>
                  <a:lnTo>
                    <a:pt x="202869" y="672007"/>
                  </a:lnTo>
                  <a:lnTo>
                    <a:pt x="307098" y="672007"/>
                  </a:lnTo>
                  <a:lnTo>
                    <a:pt x="307098" y="167322"/>
                  </a:lnTo>
                  <a:close/>
                </a:path>
                <a:path w="915670" h="672464">
                  <a:moveTo>
                    <a:pt x="509943" y="284695"/>
                  </a:moveTo>
                  <a:lnTo>
                    <a:pt x="405714" y="284695"/>
                  </a:lnTo>
                  <a:lnTo>
                    <a:pt x="405714" y="672007"/>
                  </a:lnTo>
                  <a:lnTo>
                    <a:pt x="509943" y="672007"/>
                  </a:lnTo>
                  <a:lnTo>
                    <a:pt x="509943" y="284695"/>
                  </a:lnTo>
                  <a:close/>
                </a:path>
                <a:path w="915670" h="672464">
                  <a:moveTo>
                    <a:pt x="712812" y="0"/>
                  </a:moveTo>
                  <a:lnTo>
                    <a:pt x="608584" y="0"/>
                  </a:lnTo>
                  <a:lnTo>
                    <a:pt x="608584" y="672007"/>
                  </a:lnTo>
                  <a:lnTo>
                    <a:pt x="712812" y="672007"/>
                  </a:lnTo>
                  <a:lnTo>
                    <a:pt x="712812" y="0"/>
                  </a:lnTo>
                  <a:close/>
                </a:path>
                <a:path w="915670" h="672464">
                  <a:moveTo>
                    <a:pt x="915670" y="120688"/>
                  </a:moveTo>
                  <a:lnTo>
                    <a:pt x="811441" y="120688"/>
                  </a:lnTo>
                  <a:lnTo>
                    <a:pt x="811441" y="672007"/>
                  </a:lnTo>
                  <a:lnTo>
                    <a:pt x="915670" y="672007"/>
                  </a:lnTo>
                  <a:lnTo>
                    <a:pt x="915670" y="120688"/>
                  </a:lnTo>
                  <a:close/>
                </a:path>
              </a:pathLst>
            </a:custGeom>
            <a:solidFill>
              <a:srgbClr val="307EB2"/>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1" name="object 27"/>
            <p:cNvSpPr/>
            <p:nvPr/>
          </p:nvSpPr>
          <p:spPr>
            <a:xfrm>
              <a:off x="9904641" y="4075670"/>
              <a:ext cx="220979" cy="40005"/>
            </a:xfrm>
            <a:custGeom>
              <a:avLst/>
              <a:gdLst/>
              <a:ahLst/>
              <a:cxnLst/>
              <a:rect l="l" t="t" r="r" b="b"/>
              <a:pathLst>
                <a:path w="220979" h="40004">
                  <a:moveTo>
                    <a:pt x="220979" y="0"/>
                  </a:moveTo>
                  <a:lnTo>
                    <a:pt x="0" y="0"/>
                  </a:lnTo>
                  <a:lnTo>
                    <a:pt x="0" y="39814"/>
                  </a:lnTo>
                  <a:lnTo>
                    <a:pt x="220979" y="39814"/>
                  </a:lnTo>
                  <a:lnTo>
                    <a:pt x="220979" y="0"/>
                  </a:lnTo>
                  <a:close/>
                </a:path>
              </a:pathLst>
            </a:custGeom>
            <a:solidFill>
              <a:srgbClr val="D68828"/>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2" name="object 28"/>
            <p:cNvSpPr/>
            <p:nvPr/>
          </p:nvSpPr>
          <p:spPr>
            <a:xfrm>
              <a:off x="9904641" y="4247412"/>
              <a:ext cx="220979" cy="40005"/>
            </a:xfrm>
            <a:custGeom>
              <a:avLst/>
              <a:gdLst/>
              <a:ahLst/>
              <a:cxnLst/>
              <a:rect l="l" t="t" r="r" b="b"/>
              <a:pathLst>
                <a:path w="220979" h="40004">
                  <a:moveTo>
                    <a:pt x="220979" y="0"/>
                  </a:moveTo>
                  <a:lnTo>
                    <a:pt x="0" y="0"/>
                  </a:lnTo>
                  <a:lnTo>
                    <a:pt x="0" y="39814"/>
                  </a:lnTo>
                  <a:lnTo>
                    <a:pt x="220979" y="39814"/>
                  </a:lnTo>
                  <a:lnTo>
                    <a:pt x="220979" y="0"/>
                  </a:lnTo>
                  <a:close/>
                </a:path>
              </a:pathLst>
            </a:custGeom>
            <a:solidFill>
              <a:srgbClr val="307EB2"/>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3" name="object 29"/>
            <p:cNvSpPr/>
            <p:nvPr/>
          </p:nvSpPr>
          <p:spPr>
            <a:xfrm>
              <a:off x="9731972" y="3627106"/>
              <a:ext cx="393700" cy="861060"/>
            </a:xfrm>
            <a:custGeom>
              <a:avLst/>
              <a:gdLst/>
              <a:ahLst/>
              <a:cxnLst/>
              <a:rect l="l" t="t" r="r" b="b"/>
              <a:pathLst>
                <a:path w="393700" h="861060">
                  <a:moveTo>
                    <a:pt x="345338" y="172681"/>
                  </a:moveTo>
                  <a:lnTo>
                    <a:pt x="344995" y="161823"/>
                  </a:lnTo>
                  <a:lnTo>
                    <a:pt x="343992" y="151130"/>
                  </a:lnTo>
                  <a:lnTo>
                    <a:pt x="342353" y="140652"/>
                  </a:lnTo>
                  <a:lnTo>
                    <a:pt x="340106" y="130365"/>
                  </a:lnTo>
                  <a:lnTo>
                    <a:pt x="172669" y="185508"/>
                  </a:lnTo>
                  <a:lnTo>
                    <a:pt x="262178" y="24980"/>
                  </a:lnTo>
                  <a:lnTo>
                    <a:pt x="241782" y="14401"/>
                  </a:lnTo>
                  <a:lnTo>
                    <a:pt x="219913" y="6553"/>
                  </a:lnTo>
                  <a:lnTo>
                    <a:pt x="196799" y="1676"/>
                  </a:lnTo>
                  <a:lnTo>
                    <a:pt x="172669" y="0"/>
                  </a:lnTo>
                  <a:lnTo>
                    <a:pt x="126758" y="6172"/>
                  </a:lnTo>
                  <a:lnTo>
                    <a:pt x="85509" y="23583"/>
                  </a:lnTo>
                  <a:lnTo>
                    <a:pt x="50571" y="50584"/>
                  </a:lnTo>
                  <a:lnTo>
                    <a:pt x="23571" y="85534"/>
                  </a:lnTo>
                  <a:lnTo>
                    <a:pt x="6159" y="126784"/>
                  </a:lnTo>
                  <a:lnTo>
                    <a:pt x="0" y="172681"/>
                  </a:lnTo>
                  <a:lnTo>
                    <a:pt x="6159" y="218592"/>
                  </a:lnTo>
                  <a:lnTo>
                    <a:pt x="23571" y="259842"/>
                  </a:lnTo>
                  <a:lnTo>
                    <a:pt x="50571" y="294779"/>
                  </a:lnTo>
                  <a:lnTo>
                    <a:pt x="85509" y="321779"/>
                  </a:lnTo>
                  <a:lnTo>
                    <a:pt x="126758" y="339191"/>
                  </a:lnTo>
                  <a:lnTo>
                    <a:pt x="172669" y="345351"/>
                  </a:lnTo>
                  <a:lnTo>
                    <a:pt x="218567" y="339191"/>
                  </a:lnTo>
                  <a:lnTo>
                    <a:pt x="259816" y="321779"/>
                  </a:lnTo>
                  <a:lnTo>
                    <a:pt x="294754" y="294779"/>
                  </a:lnTo>
                  <a:lnTo>
                    <a:pt x="321754" y="259842"/>
                  </a:lnTo>
                  <a:lnTo>
                    <a:pt x="339166" y="218592"/>
                  </a:lnTo>
                  <a:lnTo>
                    <a:pt x="345338" y="172681"/>
                  </a:lnTo>
                  <a:close/>
                </a:path>
                <a:path w="393700" h="861060">
                  <a:moveTo>
                    <a:pt x="393649" y="820915"/>
                  </a:moveTo>
                  <a:lnTo>
                    <a:pt x="172669" y="820915"/>
                  </a:lnTo>
                  <a:lnTo>
                    <a:pt x="172669" y="860729"/>
                  </a:lnTo>
                  <a:lnTo>
                    <a:pt x="393649" y="860729"/>
                  </a:lnTo>
                  <a:lnTo>
                    <a:pt x="393649" y="820915"/>
                  </a:lnTo>
                  <a:close/>
                </a:path>
              </a:pathLst>
            </a:custGeom>
            <a:solidFill>
              <a:srgbClr val="0E4C87"/>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4" name="object 30"/>
            <p:cNvSpPr/>
            <p:nvPr/>
          </p:nvSpPr>
          <p:spPr>
            <a:xfrm>
              <a:off x="8997023" y="2622853"/>
              <a:ext cx="1196340" cy="1196340"/>
            </a:xfrm>
            <a:custGeom>
              <a:avLst/>
              <a:gdLst/>
              <a:ahLst/>
              <a:cxnLst/>
              <a:rect l="l" t="t" r="r" b="b"/>
              <a:pathLst>
                <a:path w="1196340" h="1196339">
                  <a:moveTo>
                    <a:pt x="1195857" y="0"/>
                  </a:moveTo>
                  <a:lnTo>
                    <a:pt x="0" y="0"/>
                  </a:lnTo>
                  <a:lnTo>
                    <a:pt x="0" y="1195857"/>
                  </a:lnTo>
                  <a:lnTo>
                    <a:pt x="1195857" y="0"/>
                  </a:lnTo>
                  <a:close/>
                </a:path>
              </a:pathLst>
            </a:custGeom>
            <a:solidFill>
              <a:srgbClr val="EFEFF0"/>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5" name="object 31"/>
            <p:cNvSpPr/>
            <p:nvPr/>
          </p:nvSpPr>
          <p:spPr>
            <a:xfrm>
              <a:off x="9001468" y="3486110"/>
              <a:ext cx="1196340" cy="0"/>
            </a:xfrm>
            <a:custGeom>
              <a:avLst/>
              <a:gdLst/>
              <a:ahLst/>
              <a:cxnLst/>
              <a:rect l="l" t="t" r="r" b="b"/>
              <a:pathLst>
                <a:path w="1196340">
                  <a:moveTo>
                    <a:pt x="0" y="0"/>
                  </a:moveTo>
                  <a:lnTo>
                    <a:pt x="1195857" y="0"/>
                  </a:lnTo>
                </a:path>
              </a:pathLst>
            </a:custGeom>
            <a:ln w="8229">
              <a:solidFill>
                <a:srgbClr val="307E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36" name="object 32"/>
            <p:cNvSpPr/>
            <p:nvPr/>
          </p:nvSpPr>
          <p:spPr>
            <a:xfrm>
              <a:off x="9001468" y="3559199"/>
              <a:ext cx="1196340" cy="0"/>
            </a:xfrm>
            <a:custGeom>
              <a:avLst/>
              <a:gdLst/>
              <a:ahLst/>
              <a:cxnLst/>
              <a:rect l="l" t="t" r="r" b="b"/>
              <a:pathLst>
                <a:path w="1196340">
                  <a:moveTo>
                    <a:pt x="0" y="0"/>
                  </a:moveTo>
                  <a:lnTo>
                    <a:pt x="1195857" y="0"/>
                  </a:lnTo>
                </a:path>
              </a:pathLst>
            </a:custGeom>
            <a:ln w="8229">
              <a:solidFill>
                <a:srgbClr val="307E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grpSp>
      <p:sp>
        <p:nvSpPr>
          <p:cNvPr id="38" name="object 34"/>
          <p:cNvSpPr/>
          <p:nvPr/>
        </p:nvSpPr>
        <p:spPr>
          <a:xfrm>
            <a:off x="5193567" y="2540581"/>
            <a:ext cx="2626946" cy="543418"/>
          </a:xfrm>
          <a:custGeom>
            <a:avLst/>
            <a:gdLst/>
            <a:ahLst/>
            <a:cxnLst/>
            <a:rect l="l" t="t" r="r" b="b"/>
            <a:pathLst>
              <a:path w="2627629" h="543560">
                <a:moveTo>
                  <a:pt x="2561348" y="0"/>
                </a:moveTo>
                <a:lnTo>
                  <a:pt x="65824" y="0"/>
                </a:lnTo>
                <a:lnTo>
                  <a:pt x="40205" y="5173"/>
                </a:lnTo>
                <a:lnTo>
                  <a:pt x="19281" y="19283"/>
                </a:lnTo>
                <a:lnTo>
                  <a:pt x="5173" y="40210"/>
                </a:lnTo>
                <a:lnTo>
                  <a:pt x="0" y="65836"/>
                </a:lnTo>
                <a:lnTo>
                  <a:pt x="0" y="477456"/>
                </a:lnTo>
                <a:lnTo>
                  <a:pt x="5173" y="503075"/>
                </a:lnTo>
                <a:lnTo>
                  <a:pt x="19281" y="523998"/>
                </a:lnTo>
                <a:lnTo>
                  <a:pt x="40205" y="538106"/>
                </a:lnTo>
                <a:lnTo>
                  <a:pt x="65824" y="543280"/>
                </a:lnTo>
                <a:lnTo>
                  <a:pt x="2561348" y="543280"/>
                </a:lnTo>
                <a:lnTo>
                  <a:pt x="2586967" y="538106"/>
                </a:lnTo>
                <a:lnTo>
                  <a:pt x="2607891" y="523998"/>
                </a:lnTo>
                <a:lnTo>
                  <a:pt x="2621999" y="503075"/>
                </a:lnTo>
                <a:lnTo>
                  <a:pt x="2627172" y="477456"/>
                </a:lnTo>
                <a:lnTo>
                  <a:pt x="2627172" y="65836"/>
                </a:lnTo>
                <a:lnTo>
                  <a:pt x="2621999" y="40210"/>
                </a:lnTo>
                <a:lnTo>
                  <a:pt x="2607891" y="19283"/>
                </a:lnTo>
                <a:lnTo>
                  <a:pt x="2586967" y="5173"/>
                </a:lnTo>
                <a:lnTo>
                  <a:pt x="2561348"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nvGrpSpPr>
          <p:cNvPr id="66" name="Group 65"/>
          <p:cNvGrpSpPr/>
          <p:nvPr/>
        </p:nvGrpSpPr>
        <p:grpSpPr>
          <a:xfrm>
            <a:off x="5184376" y="2540581"/>
            <a:ext cx="2626946" cy="543418"/>
            <a:chOff x="5185727" y="2459366"/>
            <a:chExt cx="2627630" cy="543560"/>
          </a:xfrm>
        </p:grpSpPr>
        <p:sp>
          <p:nvSpPr>
            <p:cNvPr id="39" name="object 35"/>
            <p:cNvSpPr/>
            <p:nvPr/>
          </p:nvSpPr>
          <p:spPr>
            <a:xfrm>
              <a:off x="5185727" y="2459366"/>
              <a:ext cx="2627630" cy="543560"/>
            </a:xfrm>
            <a:custGeom>
              <a:avLst/>
              <a:gdLst/>
              <a:ahLst/>
              <a:cxnLst/>
              <a:rect l="l" t="t" r="r" b="b"/>
              <a:pathLst>
                <a:path w="2627629" h="543560">
                  <a:moveTo>
                    <a:pt x="2561348" y="543280"/>
                  </a:moveTo>
                  <a:lnTo>
                    <a:pt x="65824" y="543280"/>
                  </a:lnTo>
                  <a:lnTo>
                    <a:pt x="40205" y="538106"/>
                  </a:lnTo>
                  <a:lnTo>
                    <a:pt x="19281" y="523998"/>
                  </a:lnTo>
                  <a:lnTo>
                    <a:pt x="5173" y="503075"/>
                  </a:lnTo>
                  <a:lnTo>
                    <a:pt x="0" y="477456"/>
                  </a:lnTo>
                  <a:lnTo>
                    <a:pt x="0" y="65836"/>
                  </a:lnTo>
                  <a:lnTo>
                    <a:pt x="5173" y="40210"/>
                  </a:lnTo>
                  <a:lnTo>
                    <a:pt x="19281" y="19283"/>
                  </a:lnTo>
                  <a:lnTo>
                    <a:pt x="40205" y="5173"/>
                  </a:lnTo>
                  <a:lnTo>
                    <a:pt x="65824" y="0"/>
                  </a:lnTo>
                  <a:lnTo>
                    <a:pt x="2561348" y="0"/>
                  </a:lnTo>
                  <a:lnTo>
                    <a:pt x="2586967" y="5173"/>
                  </a:lnTo>
                  <a:lnTo>
                    <a:pt x="2607891" y="19283"/>
                  </a:lnTo>
                  <a:lnTo>
                    <a:pt x="2621999" y="40210"/>
                  </a:lnTo>
                  <a:lnTo>
                    <a:pt x="2627172" y="65836"/>
                  </a:lnTo>
                  <a:lnTo>
                    <a:pt x="2627172" y="477456"/>
                  </a:lnTo>
                  <a:lnTo>
                    <a:pt x="2621999" y="503075"/>
                  </a:lnTo>
                  <a:lnTo>
                    <a:pt x="2607891" y="523998"/>
                  </a:lnTo>
                  <a:lnTo>
                    <a:pt x="2586967" y="538106"/>
                  </a:lnTo>
                  <a:lnTo>
                    <a:pt x="2561348" y="543280"/>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40" name="object 36"/>
            <p:cNvSpPr txBox="1"/>
            <p:nvPr/>
          </p:nvSpPr>
          <p:spPr>
            <a:xfrm>
              <a:off x="5402898" y="2556834"/>
              <a:ext cx="2280869" cy="388953"/>
            </a:xfrm>
            <a:prstGeom prst="rect">
              <a:avLst/>
            </a:prstGeom>
          </p:spPr>
          <p:txBody>
            <a:bodyPr vert="horz" wrap="square" lIns="0" tIns="12062" rIns="0" bIns="0" rtlCol="0">
              <a:spAutoFit/>
            </a:bodyPr>
            <a:lstStyle/>
            <a:p>
              <a:pPr marL="34915" marR="5078" indent="-22853">
                <a:lnSpc>
                  <a:spcPct val="102299"/>
                </a:lnSpc>
                <a:spcBef>
                  <a:spcPts val="95"/>
                </a:spcBef>
              </a:pPr>
              <a:r>
                <a:rPr sz="1200" b="1" dirty="0">
                  <a:solidFill>
                    <a:srgbClr val="323332"/>
                  </a:solidFill>
                  <a:latin typeface="Arial" panose="020B0604020202020204" pitchFamily="34" charset="0"/>
                  <a:cs typeface="Arial" panose="020B0604020202020204" pitchFamily="34" charset="0"/>
                </a:rPr>
                <a:t>4. TRAIN models using the  features derived in step 3.</a:t>
              </a:r>
            </a:p>
          </p:txBody>
        </p:sp>
      </p:grpSp>
      <p:grpSp>
        <p:nvGrpSpPr>
          <p:cNvPr id="67" name="Group 66"/>
          <p:cNvGrpSpPr/>
          <p:nvPr/>
        </p:nvGrpSpPr>
        <p:grpSpPr>
          <a:xfrm>
            <a:off x="4293322" y="2662241"/>
            <a:ext cx="938413" cy="1949030"/>
            <a:chOff x="4294441" y="2581058"/>
            <a:chExt cx="938657" cy="1949538"/>
          </a:xfrm>
        </p:grpSpPr>
        <p:sp>
          <p:nvSpPr>
            <p:cNvPr id="42" name="object 38"/>
            <p:cNvSpPr/>
            <p:nvPr/>
          </p:nvSpPr>
          <p:spPr>
            <a:xfrm>
              <a:off x="4294441" y="2731007"/>
              <a:ext cx="808355" cy="1799589"/>
            </a:xfrm>
            <a:custGeom>
              <a:avLst/>
              <a:gdLst/>
              <a:ahLst/>
              <a:cxnLst/>
              <a:rect l="l" t="t" r="r" b="b"/>
              <a:pathLst>
                <a:path w="808354" h="1799589">
                  <a:moveTo>
                    <a:pt x="0" y="1799513"/>
                  </a:moveTo>
                  <a:lnTo>
                    <a:pt x="396087" y="1799513"/>
                  </a:lnTo>
                  <a:lnTo>
                    <a:pt x="421282" y="1794428"/>
                  </a:lnTo>
                  <a:lnTo>
                    <a:pt x="441853" y="1780560"/>
                  </a:lnTo>
                  <a:lnTo>
                    <a:pt x="455721" y="1759989"/>
                  </a:lnTo>
                  <a:lnTo>
                    <a:pt x="460806" y="1734794"/>
                  </a:lnTo>
                  <a:lnTo>
                    <a:pt x="460806" y="65659"/>
                  </a:lnTo>
                  <a:lnTo>
                    <a:pt x="465965" y="40103"/>
                  </a:lnTo>
                  <a:lnTo>
                    <a:pt x="480034" y="19232"/>
                  </a:lnTo>
                  <a:lnTo>
                    <a:pt x="500904" y="5160"/>
                  </a:lnTo>
                  <a:lnTo>
                    <a:pt x="526465" y="0"/>
                  </a:lnTo>
                  <a:lnTo>
                    <a:pt x="808266" y="0"/>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43" name="object 39"/>
            <p:cNvSpPr/>
            <p:nvPr/>
          </p:nvSpPr>
          <p:spPr>
            <a:xfrm>
              <a:off x="5082603" y="2581058"/>
              <a:ext cx="150495" cy="300355"/>
            </a:xfrm>
            <a:custGeom>
              <a:avLst/>
              <a:gdLst/>
              <a:ahLst/>
              <a:cxnLst/>
              <a:rect l="l" t="t" r="r" b="b"/>
              <a:pathLst>
                <a:path w="150495" h="300355">
                  <a:moveTo>
                    <a:pt x="0" y="0"/>
                  </a:moveTo>
                  <a:lnTo>
                    <a:pt x="0" y="299897"/>
                  </a:lnTo>
                  <a:lnTo>
                    <a:pt x="149910" y="149948"/>
                  </a:lnTo>
                  <a:lnTo>
                    <a:pt x="0"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72" name="Group 71"/>
          <p:cNvGrpSpPr/>
          <p:nvPr/>
        </p:nvGrpSpPr>
        <p:grpSpPr>
          <a:xfrm>
            <a:off x="1787465" y="4290592"/>
            <a:ext cx="2606631" cy="555480"/>
            <a:chOff x="1787931" y="4209833"/>
            <a:chExt cx="2607310" cy="555625"/>
          </a:xfrm>
        </p:grpSpPr>
        <p:sp>
          <p:nvSpPr>
            <p:cNvPr id="44" name="object 40"/>
            <p:cNvSpPr/>
            <p:nvPr/>
          </p:nvSpPr>
          <p:spPr>
            <a:xfrm>
              <a:off x="1787931" y="4209833"/>
              <a:ext cx="2607310" cy="555625"/>
            </a:xfrm>
            <a:custGeom>
              <a:avLst/>
              <a:gdLst/>
              <a:ahLst/>
              <a:cxnLst/>
              <a:rect l="l" t="t" r="r" b="b"/>
              <a:pathLst>
                <a:path w="2607310" h="555625">
                  <a:moveTo>
                    <a:pt x="2541384" y="0"/>
                  </a:moveTo>
                  <a:lnTo>
                    <a:pt x="65836" y="0"/>
                  </a:lnTo>
                  <a:lnTo>
                    <a:pt x="40210" y="5173"/>
                  </a:lnTo>
                  <a:lnTo>
                    <a:pt x="19283" y="19283"/>
                  </a:lnTo>
                  <a:lnTo>
                    <a:pt x="5173" y="40210"/>
                  </a:lnTo>
                  <a:lnTo>
                    <a:pt x="0" y="65836"/>
                  </a:lnTo>
                  <a:lnTo>
                    <a:pt x="0" y="489800"/>
                  </a:lnTo>
                  <a:lnTo>
                    <a:pt x="5173" y="515419"/>
                  </a:lnTo>
                  <a:lnTo>
                    <a:pt x="19283" y="536343"/>
                  </a:lnTo>
                  <a:lnTo>
                    <a:pt x="40210" y="550451"/>
                  </a:lnTo>
                  <a:lnTo>
                    <a:pt x="65836" y="555625"/>
                  </a:lnTo>
                  <a:lnTo>
                    <a:pt x="2541384" y="555625"/>
                  </a:lnTo>
                  <a:lnTo>
                    <a:pt x="2567008" y="550451"/>
                  </a:lnTo>
                  <a:lnTo>
                    <a:pt x="2587931" y="536343"/>
                  </a:lnTo>
                  <a:lnTo>
                    <a:pt x="2602036" y="515419"/>
                  </a:lnTo>
                  <a:lnTo>
                    <a:pt x="2607208" y="489800"/>
                  </a:lnTo>
                  <a:lnTo>
                    <a:pt x="2607208" y="65836"/>
                  </a:lnTo>
                  <a:lnTo>
                    <a:pt x="2602036" y="40210"/>
                  </a:lnTo>
                  <a:lnTo>
                    <a:pt x="2587931" y="19283"/>
                  </a:lnTo>
                  <a:lnTo>
                    <a:pt x="2567008" y="5173"/>
                  </a:lnTo>
                  <a:lnTo>
                    <a:pt x="2541384"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45" name="object 41"/>
            <p:cNvSpPr/>
            <p:nvPr/>
          </p:nvSpPr>
          <p:spPr>
            <a:xfrm>
              <a:off x="1787931" y="4209833"/>
              <a:ext cx="2607310" cy="555625"/>
            </a:xfrm>
            <a:custGeom>
              <a:avLst/>
              <a:gdLst/>
              <a:ahLst/>
              <a:cxnLst/>
              <a:rect l="l" t="t" r="r" b="b"/>
              <a:pathLst>
                <a:path w="2607310" h="555625">
                  <a:moveTo>
                    <a:pt x="2541384" y="555625"/>
                  </a:moveTo>
                  <a:lnTo>
                    <a:pt x="65836" y="555625"/>
                  </a:lnTo>
                  <a:lnTo>
                    <a:pt x="40210" y="550451"/>
                  </a:lnTo>
                  <a:lnTo>
                    <a:pt x="19283" y="536343"/>
                  </a:lnTo>
                  <a:lnTo>
                    <a:pt x="5173" y="515419"/>
                  </a:lnTo>
                  <a:lnTo>
                    <a:pt x="0" y="489800"/>
                  </a:lnTo>
                  <a:lnTo>
                    <a:pt x="0" y="65836"/>
                  </a:lnTo>
                  <a:lnTo>
                    <a:pt x="5173" y="40210"/>
                  </a:lnTo>
                  <a:lnTo>
                    <a:pt x="19283" y="19283"/>
                  </a:lnTo>
                  <a:lnTo>
                    <a:pt x="40210" y="5173"/>
                  </a:lnTo>
                  <a:lnTo>
                    <a:pt x="65836" y="0"/>
                  </a:lnTo>
                  <a:lnTo>
                    <a:pt x="2541384" y="0"/>
                  </a:lnTo>
                  <a:lnTo>
                    <a:pt x="2567008" y="5173"/>
                  </a:lnTo>
                  <a:lnTo>
                    <a:pt x="2587931" y="19283"/>
                  </a:lnTo>
                  <a:lnTo>
                    <a:pt x="2602036" y="40210"/>
                  </a:lnTo>
                  <a:lnTo>
                    <a:pt x="2607208" y="65836"/>
                  </a:lnTo>
                  <a:lnTo>
                    <a:pt x="2607208" y="489800"/>
                  </a:lnTo>
                  <a:lnTo>
                    <a:pt x="2602036" y="515419"/>
                  </a:lnTo>
                  <a:lnTo>
                    <a:pt x="2587931" y="536343"/>
                  </a:lnTo>
                  <a:lnTo>
                    <a:pt x="2567008" y="550451"/>
                  </a:lnTo>
                  <a:lnTo>
                    <a:pt x="2541384" y="555625"/>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46" name="object 42"/>
            <p:cNvSpPr txBox="1"/>
            <p:nvPr/>
          </p:nvSpPr>
          <p:spPr>
            <a:xfrm>
              <a:off x="1996956" y="4301734"/>
              <a:ext cx="2167025" cy="384721"/>
            </a:xfrm>
            <a:prstGeom prst="rect">
              <a:avLst/>
            </a:prstGeom>
          </p:spPr>
          <p:txBody>
            <a:bodyPr vert="horz" wrap="square" lIns="0" tIns="15236" rIns="0" bIns="0" rtlCol="0">
              <a:spAutoFit/>
            </a:bodyPr>
            <a:lstStyle>
              <a:defPPr>
                <a:defRPr lang="en-US"/>
              </a:defPPr>
              <a:lvl1pPr marL="12700">
                <a:lnSpc>
                  <a:spcPct val="100000"/>
                </a:lnSpc>
                <a:spcBef>
                  <a:spcPts val="120"/>
                </a:spcBef>
                <a:defRPr sz="1200" b="1">
                  <a:solidFill>
                    <a:srgbClr val="323332"/>
                  </a:solidFill>
                  <a:latin typeface="Arial" panose="020B0604020202020204" pitchFamily="34" charset="0"/>
                  <a:cs typeface="Arial" panose="020B0604020202020204" pitchFamily="34" charset="0"/>
                </a:defRPr>
              </a:lvl1pPr>
            </a:lstStyle>
            <a:p>
              <a:r>
                <a:rPr dirty="0"/>
                <a:t>3. DERIVE features using  the preprocessed data.</a:t>
              </a:r>
            </a:p>
          </p:txBody>
        </p:sp>
      </p:grpSp>
      <p:grpSp>
        <p:nvGrpSpPr>
          <p:cNvPr id="71" name="Group 70"/>
          <p:cNvGrpSpPr/>
          <p:nvPr/>
        </p:nvGrpSpPr>
        <p:grpSpPr>
          <a:xfrm>
            <a:off x="2890719" y="3680058"/>
            <a:ext cx="300277" cy="670335"/>
            <a:chOff x="2891472" y="3599140"/>
            <a:chExt cx="300355" cy="670510"/>
          </a:xfrm>
        </p:grpSpPr>
        <p:sp>
          <p:nvSpPr>
            <p:cNvPr id="48" name="object 44"/>
            <p:cNvSpPr/>
            <p:nvPr/>
          </p:nvSpPr>
          <p:spPr>
            <a:xfrm>
              <a:off x="3041421" y="3599140"/>
              <a:ext cx="0" cy="540385"/>
            </a:xfrm>
            <a:custGeom>
              <a:avLst/>
              <a:gdLst/>
              <a:ahLst/>
              <a:cxnLst/>
              <a:rect l="l" t="t" r="r" b="b"/>
              <a:pathLst>
                <a:path h="540385">
                  <a:moveTo>
                    <a:pt x="0" y="0"/>
                  </a:moveTo>
                  <a:lnTo>
                    <a:pt x="0" y="540118"/>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49" name="object 45"/>
            <p:cNvSpPr/>
            <p:nvPr/>
          </p:nvSpPr>
          <p:spPr>
            <a:xfrm>
              <a:off x="2891472" y="4119155"/>
              <a:ext cx="300355" cy="150495"/>
            </a:xfrm>
            <a:custGeom>
              <a:avLst/>
              <a:gdLst/>
              <a:ahLst/>
              <a:cxnLst/>
              <a:rect l="l" t="t" r="r" b="b"/>
              <a:pathLst>
                <a:path w="300355" h="150495">
                  <a:moveTo>
                    <a:pt x="299897" y="0"/>
                  </a:moveTo>
                  <a:lnTo>
                    <a:pt x="0" y="0"/>
                  </a:lnTo>
                  <a:lnTo>
                    <a:pt x="149948" y="149910"/>
                  </a:lnTo>
                  <a:lnTo>
                    <a:pt x="299897"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70" name="Group 69"/>
          <p:cNvGrpSpPr/>
          <p:nvPr/>
        </p:nvGrpSpPr>
        <p:grpSpPr>
          <a:xfrm>
            <a:off x="1767506" y="3404718"/>
            <a:ext cx="2606631" cy="543418"/>
            <a:chOff x="1767967" y="3323728"/>
            <a:chExt cx="2607310" cy="543560"/>
          </a:xfrm>
        </p:grpSpPr>
        <p:sp>
          <p:nvSpPr>
            <p:cNvPr id="50" name="object 46"/>
            <p:cNvSpPr/>
            <p:nvPr/>
          </p:nvSpPr>
          <p:spPr>
            <a:xfrm>
              <a:off x="1767967" y="3323728"/>
              <a:ext cx="2607310" cy="543560"/>
            </a:xfrm>
            <a:custGeom>
              <a:avLst/>
              <a:gdLst/>
              <a:ahLst/>
              <a:cxnLst/>
              <a:rect l="l" t="t" r="r" b="b"/>
              <a:pathLst>
                <a:path w="2607310" h="543560">
                  <a:moveTo>
                    <a:pt x="2541384" y="0"/>
                  </a:moveTo>
                  <a:lnTo>
                    <a:pt x="65836" y="0"/>
                  </a:lnTo>
                  <a:lnTo>
                    <a:pt x="40210" y="5173"/>
                  </a:lnTo>
                  <a:lnTo>
                    <a:pt x="19283" y="19283"/>
                  </a:lnTo>
                  <a:lnTo>
                    <a:pt x="5173" y="40210"/>
                  </a:lnTo>
                  <a:lnTo>
                    <a:pt x="0" y="65836"/>
                  </a:lnTo>
                  <a:lnTo>
                    <a:pt x="0" y="477456"/>
                  </a:lnTo>
                  <a:lnTo>
                    <a:pt x="5173" y="503075"/>
                  </a:lnTo>
                  <a:lnTo>
                    <a:pt x="19283" y="523998"/>
                  </a:lnTo>
                  <a:lnTo>
                    <a:pt x="40210" y="538106"/>
                  </a:lnTo>
                  <a:lnTo>
                    <a:pt x="65836" y="543280"/>
                  </a:lnTo>
                  <a:lnTo>
                    <a:pt x="2541384" y="543280"/>
                  </a:lnTo>
                  <a:lnTo>
                    <a:pt x="2567008" y="538106"/>
                  </a:lnTo>
                  <a:lnTo>
                    <a:pt x="2587931" y="523998"/>
                  </a:lnTo>
                  <a:lnTo>
                    <a:pt x="2602036" y="503075"/>
                  </a:lnTo>
                  <a:lnTo>
                    <a:pt x="2607208" y="477456"/>
                  </a:lnTo>
                  <a:lnTo>
                    <a:pt x="2607208" y="65836"/>
                  </a:lnTo>
                  <a:lnTo>
                    <a:pt x="2602036" y="40210"/>
                  </a:lnTo>
                  <a:lnTo>
                    <a:pt x="2587931" y="19283"/>
                  </a:lnTo>
                  <a:lnTo>
                    <a:pt x="2567008" y="5173"/>
                  </a:lnTo>
                  <a:lnTo>
                    <a:pt x="2541384" y="0"/>
                  </a:lnTo>
                  <a:close/>
                </a:path>
              </a:pathLst>
            </a:custGeom>
            <a:solidFill>
              <a:srgbClr val="FFFFFF"/>
            </a:solidFill>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51" name="object 47"/>
            <p:cNvSpPr/>
            <p:nvPr/>
          </p:nvSpPr>
          <p:spPr>
            <a:xfrm>
              <a:off x="1767967" y="3323728"/>
              <a:ext cx="2607310" cy="543560"/>
            </a:xfrm>
            <a:custGeom>
              <a:avLst/>
              <a:gdLst/>
              <a:ahLst/>
              <a:cxnLst/>
              <a:rect l="l" t="t" r="r" b="b"/>
              <a:pathLst>
                <a:path w="2607310" h="543560">
                  <a:moveTo>
                    <a:pt x="2541384" y="543280"/>
                  </a:moveTo>
                  <a:lnTo>
                    <a:pt x="65836" y="543280"/>
                  </a:lnTo>
                  <a:lnTo>
                    <a:pt x="40210" y="538106"/>
                  </a:lnTo>
                  <a:lnTo>
                    <a:pt x="19283" y="523998"/>
                  </a:lnTo>
                  <a:lnTo>
                    <a:pt x="5173" y="503075"/>
                  </a:lnTo>
                  <a:lnTo>
                    <a:pt x="0" y="477456"/>
                  </a:lnTo>
                  <a:lnTo>
                    <a:pt x="0" y="65836"/>
                  </a:lnTo>
                  <a:lnTo>
                    <a:pt x="5173" y="40210"/>
                  </a:lnTo>
                  <a:lnTo>
                    <a:pt x="19283" y="19283"/>
                  </a:lnTo>
                  <a:lnTo>
                    <a:pt x="40210" y="5173"/>
                  </a:lnTo>
                  <a:lnTo>
                    <a:pt x="65836" y="0"/>
                  </a:lnTo>
                  <a:lnTo>
                    <a:pt x="2541384" y="0"/>
                  </a:lnTo>
                  <a:lnTo>
                    <a:pt x="2567008" y="5173"/>
                  </a:lnTo>
                  <a:lnTo>
                    <a:pt x="2587931" y="19283"/>
                  </a:lnTo>
                  <a:lnTo>
                    <a:pt x="2602036" y="40210"/>
                  </a:lnTo>
                  <a:lnTo>
                    <a:pt x="2607208" y="65836"/>
                  </a:lnTo>
                  <a:lnTo>
                    <a:pt x="2607208" y="477456"/>
                  </a:lnTo>
                  <a:lnTo>
                    <a:pt x="2602036" y="503075"/>
                  </a:lnTo>
                  <a:lnTo>
                    <a:pt x="2587931" y="523998"/>
                  </a:lnTo>
                  <a:lnTo>
                    <a:pt x="2567008" y="538106"/>
                  </a:lnTo>
                  <a:lnTo>
                    <a:pt x="2541384" y="543280"/>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52" name="object 48"/>
            <p:cNvSpPr txBox="1"/>
            <p:nvPr/>
          </p:nvSpPr>
          <p:spPr>
            <a:xfrm>
              <a:off x="2043746" y="3502821"/>
              <a:ext cx="1933136" cy="200055"/>
            </a:xfrm>
            <a:prstGeom prst="rect">
              <a:avLst/>
            </a:prstGeom>
          </p:spPr>
          <p:txBody>
            <a:bodyPr vert="horz" wrap="square" lIns="0" tIns="15236" rIns="0" bIns="0" rtlCol="0">
              <a:spAutoFit/>
            </a:bodyPr>
            <a:lstStyle>
              <a:defPPr>
                <a:defRPr lang="en-US"/>
              </a:defPPr>
              <a:lvl1pPr marL="12700">
                <a:lnSpc>
                  <a:spcPct val="100000"/>
                </a:lnSpc>
                <a:spcBef>
                  <a:spcPts val="120"/>
                </a:spcBef>
                <a:defRPr sz="1200" b="1">
                  <a:solidFill>
                    <a:srgbClr val="323332"/>
                  </a:solidFill>
                  <a:latin typeface="Arial" panose="020B0604020202020204" pitchFamily="34" charset="0"/>
                  <a:cs typeface="Arial" panose="020B0604020202020204" pitchFamily="34" charset="0"/>
                </a:defRPr>
              </a:lvl1pPr>
            </a:lstStyle>
            <a:p>
              <a:r>
                <a:rPr dirty="0"/>
                <a:t>2. PREPROCESS the data.</a:t>
              </a:r>
            </a:p>
          </p:txBody>
        </p:sp>
      </p:grpSp>
      <p:grpSp>
        <p:nvGrpSpPr>
          <p:cNvPr id="69" name="Group 68"/>
          <p:cNvGrpSpPr/>
          <p:nvPr/>
        </p:nvGrpSpPr>
        <p:grpSpPr>
          <a:xfrm>
            <a:off x="2890719" y="2779724"/>
            <a:ext cx="300277" cy="670334"/>
            <a:chOff x="2891472" y="2698571"/>
            <a:chExt cx="300355" cy="670509"/>
          </a:xfrm>
        </p:grpSpPr>
        <p:sp>
          <p:nvSpPr>
            <p:cNvPr id="54" name="object 50"/>
            <p:cNvSpPr/>
            <p:nvPr/>
          </p:nvSpPr>
          <p:spPr>
            <a:xfrm>
              <a:off x="3041421" y="2698571"/>
              <a:ext cx="0" cy="540385"/>
            </a:xfrm>
            <a:custGeom>
              <a:avLst/>
              <a:gdLst/>
              <a:ahLst/>
              <a:cxnLst/>
              <a:rect l="l" t="t" r="r" b="b"/>
              <a:pathLst>
                <a:path h="540385">
                  <a:moveTo>
                    <a:pt x="0" y="0"/>
                  </a:moveTo>
                  <a:lnTo>
                    <a:pt x="0" y="540118"/>
                  </a:lnTo>
                </a:path>
              </a:pathLst>
            </a:custGeom>
            <a:ln w="98742">
              <a:solidFill>
                <a:srgbClr val="327FB2"/>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55" name="object 51"/>
            <p:cNvSpPr/>
            <p:nvPr/>
          </p:nvSpPr>
          <p:spPr>
            <a:xfrm>
              <a:off x="2891472" y="3218585"/>
              <a:ext cx="300355" cy="150495"/>
            </a:xfrm>
            <a:custGeom>
              <a:avLst/>
              <a:gdLst/>
              <a:ahLst/>
              <a:cxnLst/>
              <a:rect l="l" t="t" r="r" b="b"/>
              <a:pathLst>
                <a:path w="300355" h="150495">
                  <a:moveTo>
                    <a:pt x="299897" y="0"/>
                  </a:moveTo>
                  <a:lnTo>
                    <a:pt x="0" y="0"/>
                  </a:lnTo>
                  <a:lnTo>
                    <a:pt x="149948" y="149910"/>
                  </a:lnTo>
                  <a:lnTo>
                    <a:pt x="299897" y="0"/>
                  </a:lnTo>
                  <a:close/>
                </a:path>
              </a:pathLst>
            </a:custGeom>
            <a:solidFill>
              <a:srgbClr val="327FB2"/>
            </a:solidFill>
          </p:spPr>
          <p:txBody>
            <a:bodyPr wrap="square" lIns="0" tIns="0" rIns="0" bIns="0" rtlCol="0"/>
            <a:lstStyle/>
            <a:p>
              <a:endParaRPr sz="2419">
                <a:latin typeface="Arial" panose="020B0604020202020204" pitchFamily="34" charset="0"/>
                <a:cs typeface="Arial" panose="020B0604020202020204" pitchFamily="34" charset="0"/>
              </a:endParaRPr>
            </a:p>
          </p:txBody>
        </p:sp>
      </p:grpSp>
      <p:grpSp>
        <p:nvGrpSpPr>
          <p:cNvPr id="68" name="Group 67"/>
          <p:cNvGrpSpPr/>
          <p:nvPr/>
        </p:nvGrpSpPr>
        <p:grpSpPr>
          <a:xfrm>
            <a:off x="1757527" y="2533522"/>
            <a:ext cx="2626946" cy="543418"/>
            <a:chOff x="1757985" y="2452305"/>
            <a:chExt cx="2627630" cy="543560"/>
          </a:xfrm>
        </p:grpSpPr>
        <p:sp>
          <p:nvSpPr>
            <p:cNvPr id="56" name="object 52"/>
            <p:cNvSpPr/>
            <p:nvPr/>
          </p:nvSpPr>
          <p:spPr>
            <a:xfrm>
              <a:off x="1757985" y="2452305"/>
              <a:ext cx="2627630" cy="543560"/>
            </a:xfrm>
            <a:custGeom>
              <a:avLst/>
              <a:gdLst/>
              <a:ahLst/>
              <a:cxnLst/>
              <a:rect l="l" t="t" r="r" b="b"/>
              <a:pathLst>
                <a:path w="2627629" h="543560">
                  <a:moveTo>
                    <a:pt x="2561348" y="0"/>
                  </a:moveTo>
                  <a:lnTo>
                    <a:pt x="65824" y="0"/>
                  </a:lnTo>
                  <a:lnTo>
                    <a:pt x="40205" y="5173"/>
                  </a:lnTo>
                  <a:lnTo>
                    <a:pt x="19281" y="19283"/>
                  </a:lnTo>
                  <a:lnTo>
                    <a:pt x="5173" y="40210"/>
                  </a:lnTo>
                  <a:lnTo>
                    <a:pt x="0" y="65836"/>
                  </a:lnTo>
                  <a:lnTo>
                    <a:pt x="0" y="477456"/>
                  </a:lnTo>
                  <a:lnTo>
                    <a:pt x="5173" y="503075"/>
                  </a:lnTo>
                  <a:lnTo>
                    <a:pt x="19281" y="523998"/>
                  </a:lnTo>
                  <a:lnTo>
                    <a:pt x="40205" y="538106"/>
                  </a:lnTo>
                  <a:lnTo>
                    <a:pt x="65824" y="543280"/>
                  </a:lnTo>
                  <a:lnTo>
                    <a:pt x="2561348" y="543280"/>
                  </a:lnTo>
                  <a:lnTo>
                    <a:pt x="2586973" y="538106"/>
                  </a:lnTo>
                  <a:lnTo>
                    <a:pt x="2607895" y="523998"/>
                  </a:lnTo>
                  <a:lnTo>
                    <a:pt x="2622000" y="503075"/>
                  </a:lnTo>
                  <a:lnTo>
                    <a:pt x="2627172" y="477456"/>
                  </a:lnTo>
                  <a:lnTo>
                    <a:pt x="2627172" y="65836"/>
                  </a:lnTo>
                  <a:lnTo>
                    <a:pt x="2622000" y="40210"/>
                  </a:lnTo>
                  <a:lnTo>
                    <a:pt x="2607895" y="19283"/>
                  </a:lnTo>
                  <a:lnTo>
                    <a:pt x="2586973" y="5173"/>
                  </a:lnTo>
                  <a:lnTo>
                    <a:pt x="2561348" y="0"/>
                  </a:lnTo>
                  <a:close/>
                </a:path>
              </a:pathLst>
            </a:custGeom>
            <a:solidFill>
              <a:srgbClr val="FFFFFF"/>
            </a:solidFill>
          </p:spPr>
          <p:txBody>
            <a:bodyPr wrap="square" lIns="0" tIns="0" rIns="0" bIns="0" rtlCol="0"/>
            <a:lstStyle/>
            <a:p>
              <a:endParaRPr sz="1999">
                <a:latin typeface="Arial" panose="020B0604020202020204" pitchFamily="34" charset="0"/>
                <a:cs typeface="Arial" panose="020B0604020202020204" pitchFamily="34" charset="0"/>
              </a:endParaRPr>
            </a:p>
          </p:txBody>
        </p:sp>
        <p:sp>
          <p:nvSpPr>
            <p:cNvPr id="57" name="object 53"/>
            <p:cNvSpPr/>
            <p:nvPr/>
          </p:nvSpPr>
          <p:spPr>
            <a:xfrm>
              <a:off x="1757985" y="2452305"/>
              <a:ext cx="2627630" cy="543560"/>
            </a:xfrm>
            <a:custGeom>
              <a:avLst/>
              <a:gdLst/>
              <a:ahLst/>
              <a:cxnLst/>
              <a:rect l="l" t="t" r="r" b="b"/>
              <a:pathLst>
                <a:path w="2627629" h="543560">
                  <a:moveTo>
                    <a:pt x="2561348" y="543280"/>
                  </a:moveTo>
                  <a:lnTo>
                    <a:pt x="65824" y="543280"/>
                  </a:lnTo>
                  <a:lnTo>
                    <a:pt x="40205" y="538106"/>
                  </a:lnTo>
                  <a:lnTo>
                    <a:pt x="19281" y="523998"/>
                  </a:lnTo>
                  <a:lnTo>
                    <a:pt x="5173" y="503075"/>
                  </a:lnTo>
                  <a:lnTo>
                    <a:pt x="0" y="477456"/>
                  </a:lnTo>
                  <a:lnTo>
                    <a:pt x="0" y="65836"/>
                  </a:lnTo>
                  <a:lnTo>
                    <a:pt x="5173" y="40210"/>
                  </a:lnTo>
                  <a:lnTo>
                    <a:pt x="19281" y="19283"/>
                  </a:lnTo>
                  <a:lnTo>
                    <a:pt x="40205" y="5173"/>
                  </a:lnTo>
                  <a:lnTo>
                    <a:pt x="65824" y="0"/>
                  </a:lnTo>
                  <a:lnTo>
                    <a:pt x="2561348" y="0"/>
                  </a:lnTo>
                  <a:lnTo>
                    <a:pt x="2586973" y="5173"/>
                  </a:lnTo>
                  <a:lnTo>
                    <a:pt x="2607895" y="19283"/>
                  </a:lnTo>
                  <a:lnTo>
                    <a:pt x="2622000" y="40210"/>
                  </a:lnTo>
                  <a:lnTo>
                    <a:pt x="2627172" y="65836"/>
                  </a:lnTo>
                  <a:lnTo>
                    <a:pt x="2627172" y="477456"/>
                  </a:lnTo>
                  <a:lnTo>
                    <a:pt x="2622000" y="503075"/>
                  </a:lnTo>
                  <a:lnTo>
                    <a:pt x="2607895" y="523998"/>
                  </a:lnTo>
                  <a:lnTo>
                    <a:pt x="2586973" y="538106"/>
                  </a:lnTo>
                  <a:lnTo>
                    <a:pt x="2561348" y="543280"/>
                  </a:lnTo>
                  <a:close/>
                </a:path>
              </a:pathLst>
            </a:custGeom>
            <a:ln w="8229">
              <a:solidFill>
                <a:srgbClr val="474747"/>
              </a:solidFill>
            </a:ln>
          </p:spPr>
          <p:txBody>
            <a:bodyPr wrap="square" lIns="0" tIns="0" rIns="0" bIns="0" rtlCol="0"/>
            <a:lstStyle/>
            <a:p>
              <a:endParaRPr sz="2419">
                <a:latin typeface="Arial" panose="020B0604020202020204" pitchFamily="34" charset="0"/>
                <a:cs typeface="Arial" panose="020B0604020202020204" pitchFamily="34" charset="0"/>
              </a:endParaRPr>
            </a:p>
          </p:txBody>
        </p:sp>
        <p:sp>
          <p:nvSpPr>
            <p:cNvPr id="58" name="object 54"/>
            <p:cNvSpPr txBox="1"/>
            <p:nvPr/>
          </p:nvSpPr>
          <p:spPr>
            <a:xfrm>
              <a:off x="1980019" y="2622853"/>
              <a:ext cx="2153499" cy="200055"/>
            </a:xfrm>
            <a:prstGeom prst="rect">
              <a:avLst/>
            </a:prstGeom>
          </p:spPr>
          <p:txBody>
            <a:bodyPr vert="horz" wrap="square" lIns="0" tIns="15236" rIns="0" bIns="0" rtlCol="0">
              <a:spAutoFit/>
            </a:bodyPr>
            <a:lstStyle/>
            <a:p>
              <a:pPr marL="12696">
                <a:spcBef>
                  <a:spcPts val="120"/>
                </a:spcBef>
              </a:pPr>
              <a:r>
                <a:rPr sz="1200" b="1" dirty="0">
                  <a:solidFill>
                    <a:srgbClr val="323332"/>
                  </a:solidFill>
                  <a:latin typeface="Arial" panose="020B0604020202020204" pitchFamily="34" charset="0"/>
                  <a:cs typeface="Arial" panose="020B0604020202020204" pitchFamily="34" charset="0"/>
                </a:rPr>
                <a:t>1. ACCESS and load the data.</a:t>
              </a:r>
              <a:endParaRPr sz="1200" dirty="0">
                <a:latin typeface="Arial" panose="020B0604020202020204" pitchFamily="34" charset="0"/>
                <a:cs typeface="Arial" panose="020B0604020202020204" pitchFamily="34" charset="0"/>
              </a:endParaRPr>
            </a:p>
          </p:txBody>
        </p:sp>
      </p:grpSp>
      <p:sp>
        <p:nvSpPr>
          <p:cNvPr id="3" name="Slide Number Placeholder 2"/>
          <p:cNvSpPr>
            <a:spLocks noGrp="1"/>
          </p:cNvSpPr>
          <p:nvPr>
            <p:ph type="sldNum" sz="quarter" idx="4"/>
          </p:nvPr>
        </p:nvSpPr>
        <p:spPr/>
        <p:txBody>
          <a:bodyPr/>
          <a:lstStyle/>
          <a:p>
            <a:fld id="{A7C40318-9624-4AE6-AFF3-4E255C8DBAAC}" type="slidenum">
              <a:rPr lang="en-IN" smtClean="0"/>
              <a:pPr/>
              <a:t>18</a:t>
            </a:fld>
            <a:endParaRPr lang="en-IN" dirty="0"/>
          </a:p>
        </p:txBody>
      </p:sp>
    </p:spTree>
    <p:extLst>
      <p:ext uri="{BB962C8B-B14F-4D97-AF65-F5344CB8AC3E}">
        <p14:creationId xmlns:p14="http://schemas.microsoft.com/office/powerpoint/2010/main" val="10228473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Machine Learning with MATLAB</a:t>
            </a:r>
          </a:p>
        </p:txBody>
      </p:sp>
      <p:sp>
        <p:nvSpPr>
          <p:cNvPr id="3" name="Content Placeholder 2"/>
          <p:cNvSpPr>
            <a:spLocks noGrp="1"/>
          </p:cNvSpPr>
          <p:nvPr>
            <p:ph idx="1"/>
          </p:nvPr>
        </p:nvSpPr>
        <p:spPr>
          <a:xfrm>
            <a:off x="576582" y="1154707"/>
            <a:ext cx="11277895" cy="5040313"/>
          </a:xfrm>
        </p:spPr>
        <p:txBody>
          <a:bodyPr>
            <a:noAutofit/>
          </a:bodyPr>
          <a:lstStyle/>
          <a:p>
            <a:pPr marL="0" indent="0">
              <a:buNone/>
            </a:pPr>
            <a:r>
              <a:rPr lang="en-IN" sz="1800" dirty="0">
                <a:latin typeface="Arial" panose="020B0604020202020204" pitchFamily="34" charset="0"/>
                <a:cs typeface="Arial" panose="020B0604020202020204" pitchFamily="34" charset="0"/>
              </a:rPr>
              <a:t>MATLAB lets you</a:t>
            </a:r>
            <a:r>
              <a:rPr lang="en-IN" sz="1800" dirty="0" smtClean="0">
                <a:latin typeface="Arial" panose="020B0604020202020204" pitchFamily="34" charset="0"/>
                <a:cs typeface="Arial" panose="020B0604020202020204" pitchFamily="34" charset="0"/>
              </a:rPr>
              <a:t>:</a:t>
            </a:r>
            <a:endParaRPr lang="en-IN" sz="1800" dirty="0">
              <a:latin typeface="Arial" panose="020B0604020202020204" pitchFamily="34" charset="0"/>
              <a:cs typeface="Arial" panose="020B0604020202020204" pitchFamily="34" charset="0"/>
            </a:endParaRPr>
          </a:p>
          <a:p>
            <a:r>
              <a:rPr lang="en-IN" sz="1800" dirty="0">
                <a:latin typeface="Arial" panose="020B0604020202020204" pitchFamily="34" charset="0"/>
                <a:cs typeface="Arial" panose="020B0604020202020204" pitchFamily="34" charset="0"/>
              </a:rPr>
              <a:t>Compare approaches such as logistic regression, classification trees, support vector machines, ensemble methods, and deep learning</a:t>
            </a:r>
            <a:r>
              <a:rPr lang="en-IN" sz="1800" dirty="0" smtClean="0">
                <a:latin typeface="Arial" panose="020B0604020202020204" pitchFamily="34" charset="0"/>
                <a:cs typeface="Arial" panose="020B0604020202020204" pitchFamily="34" charset="0"/>
              </a:rPr>
              <a:t>.</a:t>
            </a:r>
          </a:p>
          <a:p>
            <a:endParaRPr lang="en-IN" sz="1800" dirty="0">
              <a:latin typeface="Arial" panose="020B0604020202020204" pitchFamily="34" charset="0"/>
              <a:cs typeface="Arial" panose="020B0604020202020204" pitchFamily="34" charset="0"/>
            </a:endParaRPr>
          </a:p>
          <a:p>
            <a:r>
              <a:rPr lang="en-IN" sz="1800" dirty="0">
                <a:latin typeface="Arial" panose="020B0604020202020204" pitchFamily="34" charset="0"/>
                <a:cs typeface="Arial" panose="020B0604020202020204" pitchFamily="34" charset="0"/>
              </a:rPr>
              <a:t>Apply </a:t>
            </a:r>
            <a:r>
              <a:rPr lang="en-IN" sz="1800" dirty="0" err="1">
                <a:latin typeface="Arial" panose="020B0604020202020204" pitchFamily="34" charset="0"/>
                <a:cs typeface="Arial" panose="020B0604020202020204" pitchFamily="34" charset="0"/>
              </a:rPr>
              <a:t>AutoML</a:t>
            </a:r>
            <a:r>
              <a:rPr lang="en-IN" sz="1800" dirty="0">
                <a:latin typeface="Arial" panose="020B0604020202020204" pitchFamily="34" charset="0"/>
                <a:cs typeface="Arial" panose="020B0604020202020204" pitchFamily="34" charset="0"/>
              </a:rPr>
              <a:t> and other model refinement and reduction techniques to create optimized </a:t>
            </a:r>
            <a:r>
              <a:rPr lang="en-IN" sz="1800" dirty="0" smtClean="0">
                <a:latin typeface="Arial" panose="020B0604020202020204" pitchFamily="34" charset="0"/>
                <a:cs typeface="Arial" panose="020B0604020202020204" pitchFamily="34" charset="0"/>
              </a:rPr>
              <a:t>models</a:t>
            </a:r>
          </a:p>
          <a:p>
            <a:endParaRPr lang="en-IN" sz="1800" dirty="0">
              <a:latin typeface="Arial" panose="020B0604020202020204" pitchFamily="34" charset="0"/>
              <a:cs typeface="Arial" panose="020B0604020202020204" pitchFamily="34" charset="0"/>
            </a:endParaRPr>
          </a:p>
          <a:p>
            <a:r>
              <a:rPr lang="en-IN" sz="1800" dirty="0">
                <a:latin typeface="Arial" panose="020B0604020202020204" pitchFamily="34" charset="0"/>
                <a:cs typeface="Arial" panose="020B0604020202020204" pitchFamily="34" charset="0"/>
              </a:rPr>
              <a:t>Integrate machine learning models into enterprise systems, clusters, and clouds, and target models to real-time embedded hardware</a:t>
            </a:r>
            <a:r>
              <a:rPr lang="en-IN" sz="1800" dirty="0" smtClean="0">
                <a:latin typeface="Arial" panose="020B0604020202020204" pitchFamily="34" charset="0"/>
                <a:cs typeface="Arial" panose="020B0604020202020204" pitchFamily="34" charset="0"/>
              </a:rPr>
              <a:t>.</a:t>
            </a:r>
          </a:p>
          <a:p>
            <a:endParaRPr lang="en-IN" sz="1800" dirty="0">
              <a:latin typeface="Arial" panose="020B0604020202020204" pitchFamily="34" charset="0"/>
              <a:cs typeface="Arial" panose="020B0604020202020204" pitchFamily="34" charset="0"/>
            </a:endParaRPr>
          </a:p>
          <a:p>
            <a:r>
              <a:rPr lang="en-IN" sz="1800" dirty="0">
                <a:latin typeface="Arial" panose="020B0604020202020204" pitchFamily="34" charset="0"/>
                <a:cs typeface="Arial" panose="020B0604020202020204" pitchFamily="34" charset="0"/>
              </a:rPr>
              <a:t>Perform automatic code generation for embedded sensor </a:t>
            </a:r>
            <a:r>
              <a:rPr lang="en-IN" sz="1800" dirty="0" smtClean="0">
                <a:latin typeface="Arial" panose="020B0604020202020204" pitchFamily="34" charset="0"/>
                <a:cs typeface="Arial" panose="020B0604020202020204" pitchFamily="34" charset="0"/>
              </a:rPr>
              <a:t>analytics</a:t>
            </a:r>
          </a:p>
          <a:p>
            <a:endParaRPr lang="en-IN" sz="1800" dirty="0">
              <a:latin typeface="Arial" panose="020B0604020202020204" pitchFamily="34" charset="0"/>
              <a:cs typeface="Arial" panose="020B0604020202020204" pitchFamily="34" charset="0"/>
            </a:endParaRPr>
          </a:p>
          <a:p>
            <a:r>
              <a:rPr lang="en-IN" sz="1800" dirty="0">
                <a:latin typeface="Arial" panose="020B0604020202020204" pitchFamily="34" charset="0"/>
                <a:cs typeface="Arial" panose="020B0604020202020204" pitchFamily="34" charset="0"/>
              </a:rPr>
              <a:t>Support integrated workflows from data analytics to deployment.</a:t>
            </a:r>
          </a:p>
        </p:txBody>
      </p:sp>
      <p:sp>
        <p:nvSpPr>
          <p:cNvPr id="6" name="Slide Number Placeholder 5"/>
          <p:cNvSpPr>
            <a:spLocks noGrp="1"/>
          </p:cNvSpPr>
          <p:nvPr>
            <p:ph type="sldNum" sz="quarter" idx="4"/>
          </p:nvPr>
        </p:nvSpPr>
        <p:spPr/>
        <p:txBody>
          <a:bodyPr/>
          <a:lstStyle/>
          <a:p>
            <a:fld id="{A7C40318-9624-4AE6-AFF3-4E255C8DBAAC}" type="slidenum">
              <a:rPr lang="en-IN" smtClean="0"/>
              <a:pPr/>
              <a:t>19</a:t>
            </a:fld>
            <a:endParaRPr lang="en-IN" dirty="0"/>
          </a:p>
        </p:txBody>
      </p:sp>
    </p:spTree>
    <p:extLst>
      <p:ext uri="{BB962C8B-B14F-4D97-AF65-F5344CB8AC3E}">
        <p14:creationId xmlns:p14="http://schemas.microsoft.com/office/powerpoint/2010/main" val="3295721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5776" y="55926"/>
            <a:ext cx="7702614" cy="2443974"/>
          </a:xfrm>
        </p:spPr>
        <p:txBody>
          <a:bodyPr/>
          <a:lstStyle/>
          <a:p>
            <a:r>
              <a:rPr lang="en-IN" dirty="0" smtClean="0"/>
              <a:t>ML and DL with MATLAB</a:t>
            </a:r>
            <a:endParaRPr lang="en-IN" dirty="0"/>
          </a:p>
        </p:txBody>
      </p:sp>
      <p:sp>
        <p:nvSpPr>
          <p:cNvPr id="5" name="Subtitle 2"/>
          <p:cNvSpPr>
            <a:spLocks noGrp="1"/>
          </p:cNvSpPr>
          <p:nvPr>
            <p:ph type="subTitle" idx="1"/>
          </p:nvPr>
        </p:nvSpPr>
        <p:spPr>
          <a:xfrm>
            <a:off x="485776" y="2726615"/>
            <a:ext cx="7702613" cy="1083206"/>
          </a:xfrm>
        </p:spPr>
        <p:txBody>
          <a:bodyPr>
            <a:noAutofit/>
          </a:bodyPr>
          <a:lstStyle/>
          <a:p>
            <a:r>
              <a:rPr lang="en-IN" sz="2000" b="1" dirty="0" smtClean="0"/>
              <a:t>Akhilesh Kumar</a:t>
            </a:r>
          </a:p>
          <a:p>
            <a:r>
              <a:rPr lang="en-IN" sz="2000" b="1" dirty="0" smtClean="0"/>
              <a:t>Assistant Manager- Application Engineer</a:t>
            </a:r>
          </a:p>
          <a:p>
            <a:r>
              <a:rPr lang="en-IN" sz="2000" dirty="0" smtClean="0">
                <a:hlinkClick r:id="rId2"/>
              </a:rPr>
              <a:t>Akhilesh.kumar@designtechsys.com</a:t>
            </a:r>
            <a:r>
              <a:rPr lang="en-IN" sz="2000" dirty="0" smtClean="0"/>
              <a:t> </a:t>
            </a:r>
          </a:p>
          <a:p>
            <a:r>
              <a:rPr lang="en-IN" sz="2000" dirty="0" smtClean="0"/>
              <a:t>9718278916</a:t>
            </a:r>
            <a:endParaRPr lang="en-IN" sz="2000" dirty="0"/>
          </a:p>
        </p:txBody>
      </p:sp>
      <p:sp>
        <p:nvSpPr>
          <p:cNvPr id="3" name="Slide Number Placeholder 2"/>
          <p:cNvSpPr>
            <a:spLocks noGrp="1"/>
          </p:cNvSpPr>
          <p:nvPr>
            <p:ph type="sldNum" sz="quarter" idx="4"/>
          </p:nvPr>
        </p:nvSpPr>
        <p:spPr/>
        <p:txBody>
          <a:bodyPr/>
          <a:lstStyle/>
          <a:p>
            <a:fld id="{A7C40318-9624-4AE6-AFF3-4E255C8DBAAC}" type="slidenum">
              <a:rPr lang="en-IN" smtClean="0"/>
              <a:pPr/>
              <a:t>2</a:t>
            </a:fld>
            <a:endParaRPr lang="en-IN" dirty="0"/>
          </a:p>
        </p:txBody>
      </p:sp>
    </p:spTree>
    <p:extLst>
      <p:ext uri="{BB962C8B-B14F-4D97-AF65-F5344CB8AC3E}">
        <p14:creationId xmlns:p14="http://schemas.microsoft.com/office/powerpoint/2010/main" val="299680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Time Series Forecasting Using Machine Learning</a:t>
            </a:r>
          </a:p>
        </p:txBody>
      </p:sp>
      <p:sp>
        <p:nvSpPr>
          <p:cNvPr id="4" name="Slide Number Placeholder 3"/>
          <p:cNvSpPr>
            <a:spLocks noGrp="1"/>
          </p:cNvSpPr>
          <p:nvPr>
            <p:ph type="sldNum" sz="quarter" idx="4"/>
          </p:nvPr>
        </p:nvSpPr>
        <p:spPr/>
        <p:txBody>
          <a:bodyPr/>
          <a:lstStyle/>
          <a:p>
            <a:fld id="{A7C40318-9624-4AE6-AFF3-4E255C8DBAAC}" type="slidenum">
              <a:rPr lang="en-IN" smtClean="0"/>
              <a:pPr/>
              <a:t>20</a:t>
            </a:fld>
            <a:endParaRPr lang="en-IN" dirty="0"/>
          </a:p>
        </p:txBody>
      </p:sp>
      <p:sp>
        <p:nvSpPr>
          <p:cNvPr id="6" name="Rectangle 5"/>
          <p:cNvSpPr/>
          <p:nvPr/>
        </p:nvSpPr>
        <p:spPr>
          <a:xfrm>
            <a:off x="361950" y="1131663"/>
            <a:ext cx="11492527" cy="2699200"/>
          </a:xfrm>
          <a:prstGeom prst="rect">
            <a:avLst/>
          </a:prstGeom>
        </p:spPr>
        <p:txBody>
          <a:bodyPr wrap="square">
            <a:spAutoFit/>
          </a:bodyPr>
          <a:lstStyle/>
          <a:p>
            <a:r>
              <a:rPr lang="en-IN" dirty="0"/>
              <a:t>To forecast the values of future time steps of a sequence, you can train a  regression Machine Learning, </a:t>
            </a:r>
            <a:endParaRPr lang="en-IN" dirty="0" smtClean="0"/>
          </a:p>
          <a:p>
            <a:endParaRPr lang="en-IN" dirty="0"/>
          </a:p>
          <a:p>
            <a:r>
              <a:rPr lang="en-IN" dirty="0"/>
              <a:t>T</a:t>
            </a:r>
            <a:r>
              <a:rPr lang="en-IN" dirty="0" smtClean="0"/>
              <a:t>he </a:t>
            </a:r>
            <a:r>
              <a:rPr lang="en-IN" dirty="0"/>
              <a:t>responses are the training sequences with values shifted by one time step</a:t>
            </a:r>
            <a:r>
              <a:rPr lang="en-IN" dirty="0" smtClean="0"/>
              <a:t>.</a:t>
            </a:r>
          </a:p>
          <a:p>
            <a:r>
              <a:rPr lang="en-IN" dirty="0" smtClean="0"/>
              <a:t> </a:t>
            </a:r>
          </a:p>
          <a:p>
            <a:r>
              <a:rPr lang="en-IN" dirty="0" smtClean="0"/>
              <a:t>That </a:t>
            </a:r>
            <a:r>
              <a:rPr lang="en-IN" dirty="0"/>
              <a:t>is, at each time step of the input sequence, the Machine Learning learns to predict the value of the next time step.</a:t>
            </a:r>
          </a:p>
        </p:txBody>
      </p:sp>
    </p:spTree>
    <p:extLst>
      <p:ext uri="{BB962C8B-B14F-4D97-AF65-F5344CB8AC3E}">
        <p14:creationId xmlns:p14="http://schemas.microsoft.com/office/powerpoint/2010/main" val="44907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Time Series Forecasting Using Machine Learning</a:t>
            </a:r>
          </a:p>
        </p:txBody>
      </p:sp>
      <p:sp>
        <p:nvSpPr>
          <p:cNvPr id="4" name="Slide Number Placeholder 3"/>
          <p:cNvSpPr>
            <a:spLocks noGrp="1"/>
          </p:cNvSpPr>
          <p:nvPr>
            <p:ph type="sldNum" sz="quarter" idx="4"/>
          </p:nvPr>
        </p:nvSpPr>
        <p:spPr/>
        <p:txBody>
          <a:bodyPr/>
          <a:lstStyle/>
          <a:p>
            <a:fld id="{A7C40318-9624-4AE6-AFF3-4E255C8DBAAC}" type="slidenum">
              <a:rPr lang="en-IN" smtClean="0"/>
              <a:pPr/>
              <a:t>21</a:t>
            </a:fld>
            <a:endParaRPr lang="en-IN" dirty="0"/>
          </a:p>
        </p:txBody>
      </p:sp>
      <p:sp>
        <p:nvSpPr>
          <p:cNvPr id="6" name="Rectangle 5"/>
          <p:cNvSpPr/>
          <p:nvPr/>
        </p:nvSpPr>
        <p:spPr>
          <a:xfrm>
            <a:off x="361950" y="1131663"/>
            <a:ext cx="11492527" cy="2699200"/>
          </a:xfrm>
          <a:prstGeom prst="rect">
            <a:avLst/>
          </a:prstGeom>
        </p:spPr>
        <p:txBody>
          <a:bodyPr wrap="square">
            <a:spAutoFit/>
          </a:bodyPr>
          <a:lstStyle/>
          <a:p>
            <a:r>
              <a:rPr lang="en-IN" dirty="0"/>
              <a:t>To forecast the values of future time steps of a sequence, you can train a  regression Machine Learning, </a:t>
            </a:r>
            <a:endParaRPr lang="en-IN" dirty="0" smtClean="0"/>
          </a:p>
          <a:p>
            <a:endParaRPr lang="en-IN" dirty="0"/>
          </a:p>
          <a:p>
            <a:r>
              <a:rPr lang="en-IN" dirty="0"/>
              <a:t>T</a:t>
            </a:r>
            <a:r>
              <a:rPr lang="en-IN" dirty="0" smtClean="0"/>
              <a:t>he </a:t>
            </a:r>
            <a:r>
              <a:rPr lang="en-IN" dirty="0"/>
              <a:t>responses are the training sequences with values shifted by one time step</a:t>
            </a:r>
            <a:r>
              <a:rPr lang="en-IN" dirty="0" smtClean="0"/>
              <a:t>.</a:t>
            </a:r>
          </a:p>
          <a:p>
            <a:r>
              <a:rPr lang="en-IN" dirty="0" smtClean="0"/>
              <a:t> </a:t>
            </a:r>
          </a:p>
          <a:p>
            <a:r>
              <a:rPr lang="en-IN" dirty="0" smtClean="0"/>
              <a:t>That </a:t>
            </a:r>
            <a:r>
              <a:rPr lang="en-IN" dirty="0"/>
              <a:t>is, at each time step of the input sequence, the Machine Learning learns to predict the value of the next time step.</a:t>
            </a:r>
          </a:p>
        </p:txBody>
      </p:sp>
      <p:pic>
        <p:nvPicPr>
          <p:cNvPr id="7" name="Picture 6"/>
          <p:cNvPicPr>
            <a:picLocks noChangeAspect="1"/>
          </p:cNvPicPr>
          <p:nvPr/>
        </p:nvPicPr>
        <p:blipFill>
          <a:blip r:embed="rId2"/>
          <a:stretch>
            <a:fillRect/>
          </a:stretch>
        </p:blipFill>
        <p:spPr>
          <a:xfrm>
            <a:off x="9017897" y="3578168"/>
            <a:ext cx="2836580" cy="3228973"/>
          </a:xfrm>
          <a:prstGeom prst="rect">
            <a:avLst/>
          </a:prstGeom>
        </p:spPr>
      </p:pic>
      <p:sp>
        <p:nvSpPr>
          <p:cNvPr id="8" name="TextBox 7"/>
          <p:cNvSpPr txBox="1"/>
          <p:nvPr/>
        </p:nvSpPr>
        <p:spPr>
          <a:xfrm>
            <a:off x="985838" y="4960283"/>
            <a:ext cx="4627357" cy="46474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en-IN" dirty="0" smtClean="0"/>
              <a:t>Analytics on COVID-19 Data of India</a:t>
            </a:r>
            <a:endParaRPr lang="en-IN" dirty="0"/>
          </a:p>
        </p:txBody>
      </p:sp>
    </p:spTree>
    <p:extLst>
      <p:ext uri="{BB962C8B-B14F-4D97-AF65-F5344CB8AC3E}">
        <p14:creationId xmlns:p14="http://schemas.microsoft.com/office/powerpoint/2010/main" val="1725408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Challenges</a:t>
            </a:r>
            <a:endParaRPr lang="en-IN" dirty="0"/>
          </a:p>
        </p:txBody>
      </p:sp>
      <p:sp>
        <p:nvSpPr>
          <p:cNvPr id="5" name="Chevron 4"/>
          <p:cNvSpPr/>
          <p:nvPr/>
        </p:nvSpPr>
        <p:spPr>
          <a:xfrm>
            <a:off x="246497" y="1385839"/>
            <a:ext cx="2823387" cy="650254"/>
          </a:xfrm>
          <a:prstGeom prst="chevron">
            <a:avLst/>
          </a:prstGeom>
          <a:solidFill>
            <a:srgbClr val="4D4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itchFamily="34" charset="0"/>
                <a:cs typeface="Arial" pitchFamily="34" charset="0"/>
              </a:rPr>
              <a:t>Access and Explore Data</a:t>
            </a:r>
          </a:p>
        </p:txBody>
      </p:sp>
      <p:pic>
        <p:nvPicPr>
          <p:cNvPr id="6" name="Picture 5"/>
          <p:cNvPicPr>
            <a:picLocks noChangeAspect="1"/>
          </p:cNvPicPr>
          <p:nvPr/>
        </p:nvPicPr>
        <p:blipFill>
          <a:blip r:embed="rId2"/>
          <a:stretch>
            <a:fillRect/>
          </a:stretch>
        </p:blipFill>
        <p:spPr>
          <a:xfrm>
            <a:off x="741362" y="2626650"/>
            <a:ext cx="2430464" cy="4188210"/>
          </a:xfrm>
          <a:prstGeom prst="rect">
            <a:avLst/>
          </a:prstGeom>
        </p:spPr>
      </p:pic>
      <p:sp>
        <p:nvSpPr>
          <p:cNvPr id="8" name="Slide Number Placeholder 7"/>
          <p:cNvSpPr>
            <a:spLocks noGrp="1"/>
          </p:cNvSpPr>
          <p:nvPr>
            <p:ph type="sldNum" sz="quarter" idx="4"/>
          </p:nvPr>
        </p:nvSpPr>
        <p:spPr/>
        <p:txBody>
          <a:bodyPr/>
          <a:lstStyle/>
          <a:p>
            <a:fld id="{A7C40318-9624-4AE6-AFF3-4E255C8DBAAC}" type="slidenum">
              <a:rPr lang="en-IN" smtClean="0"/>
              <a:pPr/>
              <a:t>22</a:t>
            </a:fld>
            <a:endParaRPr lang="en-IN" dirty="0"/>
          </a:p>
        </p:txBody>
      </p:sp>
    </p:spTree>
    <p:extLst>
      <p:ext uri="{BB962C8B-B14F-4D97-AF65-F5344CB8AC3E}">
        <p14:creationId xmlns:p14="http://schemas.microsoft.com/office/powerpoint/2010/main" val="516713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Challenges</a:t>
            </a:r>
            <a:endParaRPr lang="en-IN" dirty="0"/>
          </a:p>
        </p:txBody>
      </p:sp>
      <p:sp>
        <p:nvSpPr>
          <p:cNvPr id="7" name="TextBox 6"/>
          <p:cNvSpPr txBox="1"/>
          <p:nvPr/>
        </p:nvSpPr>
        <p:spPr>
          <a:xfrm>
            <a:off x="4557714" y="1385839"/>
            <a:ext cx="6343650" cy="1581972"/>
          </a:xfrm>
          <a:prstGeom prst="rect">
            <a:avLst/>
          </a:prstGeom>
          <a:noFill/>
        </p:spPr>
        <p:txBody>
          <a:bodyPr wrap="square" rtlCol="0">
            <a:spAutoFit/>
          </a:bodyPr>
          <a:lstStyle/>
          <a:p>
            <a:pPr marL="342900" indent="-342900">
              <a:buFont typeface="Arial" panose="020B0604020202020204" pitchFamily="34" charset="0"/>
              <a:buChar char="•"/>
            </a:pPr>
            <a:r>
              <a:rPr lang="en-IN" dirty="0" smtClean="0"/>
              <a:t>Requires both time and frequency domain features because it is a </a:t>
            </a:r>
            <a:r>
              <a:rPr lang="en-IN" dirty="0"/>
              <a:t>reciprocating pump </a:t>
            </a:r>
            <a:endParaRPr lang="en-IN" dirty="0" smtClean="0"/>
          </a:p>
          <a:p>
            <a:pPr marL="342900" indent="-342900">
              <a:buFont typeface="Arial" panose="020B0604020202020204" pitchFamily="34" charset="0"/>
              <a:buChar char="•"/>
            </a:pPr>
            <a:r>
              <a:rPr lang="en-IN" dirty="0" smtClean="0"/>
              <a:t>Which features to extract ?</a:t>
            </a:r>
          </a:p>
          <a:p>
            <a:pPr marL="342900" indent="-342900">
              <a:buFont typeface="Arial" panose="020B0604020202020204" pitchFamily="34" charset="0"/>
              <a:buChar char="•"/>
            </a:pPr>
            <a:r>
              <a:rPr lang="en-IN" dirty="0" smtClean="0"/>
              <a:t>How to extract features from big data</a:t>
            </a:r>
            <a:endParaRPr lang="en-IN" dirty="0"/>
          </a:p>
        </p:txBody>
      </p:sp>
      <p:sp>
        <p:nvSpPr>
          <p:cNvPr id="8" name="Chevron 7"/>
          <p:cNvSpPr/>
          <p:nvPr/>
        </p:nvSpPr>
        <p:spPr>
          <a:xfrm>
            <a:off x="586741" y="1385839"/>
            <a:ext cx="2827765" cy="650254"/>
          </a:xfrm>
          <a:prstGeom prst="chevron">
            <a:avLst/>
          </a:prstGeom>
          <a:solidFill>
            <a:srgbClr val="99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latin typeface="Arial" pitchFamily="34" charset="0"/>
                <a:cs typeface="Arial" pitchFamily="34" charset="0"/>
              </a:rPr>
              <a:t>Extract Features</a:t>
            </a:r>
            <a:endParaRPr lang="en-US" sz="1400" b="1" dirty="0">
              <a:latin typeface="Arial" pitchFamily="34" charset="0"/>
              <a:cs typeface="Arial" pitchFamily="34" charset="0"/>
            </a:endParaRPr>
          </a:p>
        </p:txBody>
      </p:sp>
      <p:pic>
        <p:nvPicPr>
          <p:cNvPr id="3" name="Picture 2"/>
          <p:cNvPicPr>
            <a:picLocks noChangeAspect="1"/>
          </p:cNvPicPr>
          <p:nvPr/>
        </p:nvPicPr>
        <p:blipFill>
          <a:blip r:embed="rId2"/>
          <a:stretch>
            <a:fillRect/>
          </a:stretch>
        </p:blipFill>
        <p:spPr>
          <a:xfrm>
            <a:off x="662949" y="2839224"/>
            <a:ext cx="3894765" cy="3586635"/>
          </a:xfrm>
          <a:prstGeom prst="rect">
            <a:avLst/>
          </a:prstGeom>
        </p:spPr>
      </p:pic>
      <p:sp>
        <p:nvSpPr>
          <p:cNvPr id="10" name="Slide Number Placeholder 9"/>
          <p:cNvSpPr>
            <a:spLocks noGrp="1"/>
          </p:cNvSpPr>
          <p:nvPr>
            <p:ph type="sldNum" sz="quarter" idx="4"/>
          </p:nvPr>
        </p:nvSpPr>
        <p:spPr/>
        <p:txBody>
          <a:bodyPr/>
          <a:lstStyle/>
          <a:p>
            <a:fld id="{A7C40318-9624-4AE6-AFF3-4E255C8DBAAC}" type="slidenum">
              <a:rPr lang="en-IN" smtClean="0"/>
              <a:pPr/>
              <a:t>23</a:t>
            </a:fld>
            <a:endParaRPr lang="en-IN" dirty="0"/>
          </a:p>
        </p:txBody>
      </p:sp>
    </p:spTree>
    <p:extLst>
      <p:ext uri="{BB962C8B-B14F-4D97-AF65-F5344CB8AC3E}">
        <p14:creationId xmlns:p14="http://schemas.microsoft.com/office/powerpoint/2010/main" val="3229937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Challenges</a:t>
            </a:r>
            <a:endParaRPr lang="en-IN" dirty="0"/>
          </a:p>
        </p:txBody>
      </p:sp>
      <p:sp>
        <p:nvSpPr>
          <p:cNvPr id="7" name="TextBox 6"/>
          <p:cNvSpPr txBox="1"/>
          <p:nvPr/>
        </p:nvSpPr>
        <p:spPr>
          <a:xfrm>
            <a:off x="4557714" y="1385839"/>
            <a:ext cx="6343650" cy="1954381"/>
          </a:xfrm>
          <a:prstGeom prst="rect">
            <a:avLst/>
          </a:prstGeom>
          <a:noFill/>
        </p:spPr>
        <p:txBody>
          <a:bodyPr wrap="square" rtlCol="0">
            <a:spAutoFit/>
          </a:bodyPr>
          <a:lstStyle/>
          <a:p>
            <a:pPr marL="342900" indent="-342900">
              <a:buFont typeface="Arial" panose="020B0604020202020204" pitchFamily="34" charset="0"/>
              <a:buChar char="•"/>
            </a:pPr>
            <a:r>
              <a:rPr lang="en-IN" dirty="0" smtClean="0"/>
              <a:t>Removing redundant features</a:t>
            </a:r>
          </a:p>
          <a:p>
            <a:pPr marL="342900" indent="-342900">
              <a:buFont typeface="Arial" panose="020B0604020202020204" pitchFamily="34" charset="0"/>
              <a:buChar char="•"/>
            </a:pPr>
            <a:r>
              <a:rPr lang="en-IN" dirty="0" smtClean="0"/>
              <a:t>How to Rank features</a:t>
            </a:r>
          </a:p>
          <a:p>
            <a:pPr marL="342900" indent="-342900">
              <a:buFont typeface="Arial" panose="020B0604020202020204" pitchFamily="34" charset="0"/>
              <a:buChar char="•"/>
            </a:pPr>
            <a:r>
              <a:rPr lang="en-IN" dirty="0" smtClean="0"/>
              <a:t>Everything we require accurate, fast and in a single platform  </a:t>
            </a:r>
          </a:p>
          <a:p>
            <a:pPr marL="342900" indent="-342900">
              <a:buFont typeface="Arial" panose="020B0604020202020204" pitchFamily="34" charset="0"/>
              <a:buChar char="•"/>
            </a:pPr>
            <a:r>
              <a:rPr lang="en-IN" dirty="0" smtClean="0"/>
              <a:t>We require code for automation</a:t>
            </a:r>
          </a:p>
        </p:txBody>
      </p:sp>
      <p:sp>
        <p:nvSpPr>
          <p:cNvPr id="9" name="Chevron 8"/>
          <p:cNvSpPr/>
          <p:nvPr/>
        </p:nvSpPr>
        <p:spPr>
          <a:xfrm>
            <a:off x="394279" y="1385839"/>
            <a:ext cx="2827765" cy="650254"/>
          </a:xfrm>
          <a:prstGeom prst="chevron">
            <a:avLst/>
          </a:prstGeom>
          <a:solidFill>
            <a:srgbClr val="99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b="1" dirty="0" smtClean="0">
                <a:latin typeface="Arial" pitchFamily="34" charset="0"/>
                <a:cs typeface="Arial" pitchFamily="34" charset="0"/>
              </a:rPr>
              <a:t>Rank  Features</a:t>
            </a:r>
            <a:endParaRPr lang="en-US" sz="1400" b="1" dirty="0">
              <a:latin typeface="Arial" pitchFamily="34" charset="0"/>
              <a:cs typeface="Arial" pitchFamily="34" charset="0"/>
            </a:endParaRPr>
          </a:p>
        </p:txBody>
      </p:sp>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962022" y="2222991"/>
            <a:ext cx="1692277" cy="4462966"/>
          </a:xfrm>
          <a:prstGeom prst="rect">
            <a:avLst/>
          </a:prstGeom>
        </p:spPr>
      </p:pic>
      <p:sp>
        <p:nvSpPr>
          <p:cNvPr id="5" name="Slide Number Placeholder 4"/>
          <p:cNvSpPr>
            <a:spLocks noGrp="1"/>
          </p:cNvSpPr>
          <p:nvPr>
            <p:ph type="sldNum" sz="quarter" idx="4"/>
          </p:nvPr>
        </p:nvSpPr>
        <p:spPr/>
        <p:txBody>
          <a:bodyPr/>
          <a:lstStyle/>
          <a:p>
            <a:fld id="{A7C40318-9624-4AE6-AFF3-4E255C8DBAAC}" type="slidenum">
              <a:rPr lang="en-IN" smtClean="0"/>
              <a:pPr/>
              <a:t>24</a:t>
            </a:fld>
            <a:endParaRPr lang="en-IN" dirty="0"/>
          </a:p>
        </p:txBody>
      </p:sp>
    </p:spTree>
    <p:extLst>
      <p:ext uri="{BB962C8B-B14F-4D97-AF65-F5344CB8AC3E}">
        <p14:creationId xmlns:p14="http://schemas.microsoft.com/office/powerpoint/2010/main" val="309138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Challenges</a:t>
            </a:r>
            <a:endParaRPr lang="en-IN" dirty="0"/>
          </a:p>
        </p:txBody>
      </p:sp>
      <p:sp>
        <p:nvSpPr>
          <p:cNvPr id="7" name="TextBox 6"/>
          <p:cNvSpPr txBox="1"/>
          <p:nvPr/>
        </p:nvSpPr>
        <p:spPr>
          <a:xfrm>
            <a:off x="4729164" y="1049858"/>
            <a:ext cx="6343650" cy="1209562"/>
          </a:xfrm>
          <a:prstGeom prst="rect">
            <a:avLst/>
          </a:prstGeom>
          <a:noFill/>
        </p:spPr>
        <p:txBody>
          <a:bodyPr wrap="square" rtlCol="0">
            <a:spAutoFit/>
          </a:bodyPr>
          <a:lstStyle/>
          <a:p>
            <a:pPr marL="342900" indent="-342900">
              <a:buFont typeface="Arial" panose="020B0604020202020204" pitchFamily="34" charset="0"/>
              <a:buChar char="•"/>
            </a:pPr>
            <a:r>
              <a:rPr lang="en-IN" dirty="0" smtClean="0"/>
              <a:t>Identify a best model for your data</a:t>
            </a:r>
          </a:p>
          <a:p>
            <a:pPr marL="342900" indent="-342900">
              <a:buFont typeface="Arial" panose="020B0604020202020204" pitchFamily="34" charset="0"/>
              <a:buChar char="•"/>
            </a:pPr>
            <a:r>
              <a:rPr lang="en-IN" dirty="0" smtClean="0"/>
              <a:t>Require parallel process for fast evaluation</a:t>
            </a:r>
          </a:p>
          <a:p>
            <a:r>
              <a:rPr lang="en-IN" dirty="0" smtClean="0"/>
              <a:t> </a:t>
            </a:r>
          </a:p>
        </p:txBody>
      </p:sp>
      <p:sp>
        <p:nvSpPr>
          <p:cNvPr id="8" name="Chevron 7"/>
          <p:cNvSpPr/>
          <p:nvPr/>
        </p:nvSpPr>
        <p:spPr>
          <a:xfrm>
            <a:off x="603488" y="1183321"/>
            <a:ext cx="2824760" cy="651630"/>
          </a:xfrm>
          <a:prstGeom prst="chevron">
            <a:avLst/>
          </a:prstGeom>
          <a:solidFill>
            <a:srgbClr val="5D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latin typeface="Arial" pitchFamily="34" charset="0"/>
                <a:cs typeface="Arial" pitchFamily="34" charset="0"/>
              </a:rPr>
              <a:t>Develop Predictive Models</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322924" y="2259420"/>
            <a:ext cx="3685222" cy="3893036"/>
          </a:xfrm>
          <a:prstGeom prst="rect">
            <a:avLst/>
          </a:prstGeom>
        </p:spPr>
      </p:pic>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630029" y="1943557"/>
            <a:ext cx="3699709" cy="4329690"/>
          </a:xfrm>
          <a:prstGeom prst="rect">
            <a:avLst/>
          </a:prstGeom>
        </p:spPr>
      </p:pic>
      <p:sp>
        <p:nvSpPr>
          <p:cNvPr id="10" name="Slide Number Placeholder 9"/>
          <p:cNvSpPr>
            <a:spLocks noGrp="1"/>
          </p:cNvSpPr>
          <p:nvPr>
            <p:ph type="sldNum" sz="quarter" idx="4"/>
          </p:nvPr>
        </p:nvSpPr>
        <p:spPr/>
        <p:txBody>
          <a:bodyPr/>
          <a:lstStyle/>
          <a:p>
            <a:fld id="{A7C40318-9624-4AE6-AFF3-4E255C8DBAAC}" type="slidenum">
              <a:rPr lang="en-IN" smtClean="0"/>
              <a:pPr/>
              <a:t>25</a:t>
            </a:fld>
            <a:endParaRPr lang="en-IN" dirty="0"/>
          </a:p>
        </p:txBody>
      </p:sp>
    </p:spTree>
    <p:extLst>
      <p:ext uri="{BB962C8B-B14F-4D97-AF65-F5344CB8AC3E}">
        <p14:creationId xmlns:p14="http://schemas.microsoft.com/office/powerpoint/2010/main" val="359943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ECG Signal Analysis</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26</a:t>
            </a:fld>
            <a:endParaRPr lang="en-IN" dirty="0"/>
          </a:p>
        </p:txBody>
      </p:sp>
      <p:sp>
        <p:nvSpPr>
          <p:cNvPr id="5" name="Rectangle 4"/>
          <p:cNvSpPr/>
          <p:nvPr/>
        </p:nvSpPr>
        <p:spPr>
          <a:xfrm>
            <a:off x="476250" y="1182809"/>
            <a:ext cx="12030075" cy="837152"/>
          </a:xfrm>
          <a:prstGeom prst="rect">
            <a:avLst/>
          </a:prstGeom>
        </p:spPr>
        <p:txBody>
          <a:bodyPr wrap="square">
            <a:spAutoFit/>
          </a:bodyPr>
          <a:lstStyle/>
          <a:p>
            <a:r>
              <a:rPr lang="en-IN" dirty="0"/>
              <a:t> An electrocardiogram (ECG) is a test which measures the electrical activity of your heart to show whether or not it is working normally</a:t>
            </a:r>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6672263" y="1740120"/>
            <a:ext cx="4600108" cy="4536856"/>
          </a:xfrm>
          <a:prstGeom prst="rect">
            <a:avLst/>
          </a:prstGeom>
        </p:spPr>
      </p:pic>
      <p:sp>
        <p:nvSpPr>
          <p:cNvPr id="7" name="Rectangle 6"/>
          <p:cNvSpPr/>
          <p:nvPr/>
        </p:nvSpPr>
        <p:spPr>
          <a:xfrm>
            <a:off x="475458" y="2407488"/>
            <a:ext cx="6196805" cy="2326791"/>
          </a:xfrm>
          <a:prstGeom prst="rect">
            <a:avLst/>
          </a:prstGeom>
        </p:spPr>
        <p:txBody>
          <a:bodyPr wrap="square">
            <a:spAutoFit/>
          </a:bodyPr>
          <a:lstStyle/>
          <a:p>
            <a:r>
              <a:rPr lang="en-IN" dirty="0"/>
              <a:t>The QRS complex is the combination of three of the graphical deflections seen on a typical electrocardiogram (ECG or EKG). It is usually the central and most visually obvious part of the tracing; in other words, it's the main spike seen on an ECG line.</a:t>
            </a:r>
          </a:p>
        </p:txBody>
      </p:sp>
      <p:sp>
        <p:nvSpPr>
          <p:cNvPr id="10" name="Rectangle 9"/>
          <p:cNvSpPr/>
          <p:nvPr/>
        </p:nvSpPr>
        <p:spPr>
          <a:xfrm>
            <a:off x="564873" y="5121806"/>
            <a:ext cx="6092825" cy="1209562"/>
          </a:xfrm>
          <a:prstGeom prst="rect">
            <a:avLst/>
          </a:prstGeom>
        </p:spPr>
        <p:txBody>
          <a:bodyPr>
            <a:spAutoFit/>
          </a:bodyPr>
          <a:lstStyle/>
          <a:p>
            <a:r>
              <a:rPr lang="en-IN" dirty="0" smtClean="0"/>
              <a:t>The </a:t>
            </a:r>
            <a:r>
              <a:rPr lang="en-IN" dirty="0"/>
              <a:t>R wave reflects depolarization of the main mass of the ventricles –hence it is the largest wave.</a:t>
            </a:r>
          </a:p>
        </p:txBody>
      </p:sp>
    </p:spTree>
    <p:extLst>
      <p:ext uri="{BB962C8B-B14F-4D97-AF65-F5344CB8AC3E}">
        <p14:creationId xmlns:p14="http://schemas.microsoft.com/office/powerpoint/2010/main" val="2630306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About Arrhythmia</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27</a:t>
            </a:fld>
            <a:endParaRPr lang="en-IN" dirty="0"/>
          </a:p>
        </p:txBody>
      </p:sp>
      <p:sp>
        <p:nvSpPr>
          <p:cNvPr id="5" name="Rectangle 4"/>
          <p:cNvSpPr/>
          <p:nvPr/>
        </p:nvSpPr>
        <p:spPr>
          <a:xfrm>
            <a:off x="419062" y="1208403"/>
            <a:ext cx="11296687" cy="837152"/>
          </a:xfrm>
          <a:prstGeom prst="rect">
            <a:avLst/>
          </a:prstGeom>
        </p:spPr>
        <p:txBody>
          <a:bodyPr wrap="square">
            <a:spAutoFit/>
          </a:bodyPr>
          <a:lstStyle/>
          <a:p>
            <a:r>
              <a:rPr lang="en-IN" dirty="0"/>
              <a:t>An arrhythmia is a problem with the rate or rhythm of your heartbeat. It means that your heart beats too quickly, too slowly, or with an irregular pattern.</a:t>
            </a:r>
          </a:p>
        </p:txBody>
      </p:sp>
      <p:sp>
        <p:nvSpPr>
          <p:cNvPr id="6" name="Rectangle 5"/>
          <p:cNvSpPr/>
          <p:nvPr/>
        </p:nvSpPr>
        <p:spPr>
          <a:xfrm>
            <a:off x="290474" y="2089643"/>
            <a:ext cx="5553113" cy="4561249"/>
          </a:xfrm>
          <a:prstGeom prst="rect">
            <a:avLst/>
          </a:prstGeom>
        </p:spPr>
        <p:txBody>
          <a:bodyPr wrap="square">
            <a:spAutoFit/>
          </a:bodyPr>
          <a:lstStyle/>
          <a:p>
            <a:r>
              <a:rPr lang="en-IN" b="1" dirty="0"/>
              <a:t>Symptoms of </a:t>
            </a:r>
            <a:r>
              <a:rPr lang="en-IN" b="1" dirty="0" smtClean="0"/>
              <a:t>Arrhythmias Include</a:t>
            </a:r>
            <a:endParaRPr lang="en-IN" dirty="0"/>
          </a:p>
          <a:p>
            <a:pPr marL="342900" indent="-342900">
              <a:buFont typeface="Wingdings" panose="05000000000000000000" pitchFamily="2" charset="2"/>
              <a:buChar char="Ø"/>
            </a:pPr>
            <a:r>
              <a:rPr lang="en-IN" dirty="0"/>
              <a:t>Fast or slow heart </a:t>
            </a:r>
            <a:r>
              <a:rPr lang="en-IN" dirty="0" smtClean="0"/>
              <a:t>beat</a:t>
            </a:r>
          </a:p>
          <a:p>
            <a:pPr marL="342900" indent="-342900">
              <a:buFont typeface="Wingdings" panose="05000000000000000000" pitchFamily="2" charset="2"/>
              <a:buChar char="Ø"/>
            </a:pPr>
            <a:endParaRPr lang="en-IN" dirty="0"/>
          </a:p>
          <a:p>
            <a:pPr marL="342900" indent="-342900">
              <a:buFont typeface="Wingdings" panose="05000000000000000000" pitchFamily="2" charset="2"/>
              <a:buChar char="Ø"/>
            </a:pPr>
            <a:r>
              <a:rPr lang="en-IN" dirty="0"/>
              <a:t>Skipping </a:t>
            </a:r>
            <a:r>
              <a:rPr lang="en-IN" dirty="0" smtClean="0"/>
              <a:t>beats</a:t>
            </a:r>
          </a:p>
          <a:p>
            <a:pPr marL="342900" indent="-342900">
              <a:buFont typeface="Wingdings" panose="05000000000000000000" pitchFamily="2" charset="2"/>
              <a:buChar char="Ø"/>
            </a:pPr>
            <a:endParaRPr lang="en-IN" dirty="0"/>
          </a:p>
          <a:p>
            <a:pPr marL="342900" indent="-342900">
              <a:buFont typeface="Wingdings" panose="05000000000000000000" pitchFamily="2" charset="2"/>
              <a:buChar char="Ø"/>
            </a:pPr>
            <a:r>
              <a:rPr lang="en-IN" dirty="0" smtClean="0"/>
              <a:t>Light headedness </a:t>
            </a:r>
            <a:r>
              <a:rPr lang="en-IN" dirty="0"/>
              <a:t>or </a:t>
            </a:r>
            <a:r>
              <a:rPr lang="en-IN" dirty="0" smtClean="0"/>
              <a:t>dizziness</a:t>
            </a:r>
          </a:p>
          <a:p>
            <a:pPr marL="342900" indent="-342900">
              <a:buFont typeface="Wingdings" panose="05000000000000000000" pitchFamily="2" charset="2"/>
              <a:buChar char="Ø"/>
            </a:pPr>
            <a:endParaRPr lang="en-IN" dirty="0"/>
          </a:p>
          <a:p>
            <a:pPr marL="342900" indent="-342900">
              <a:buFont typeface="Wingdings" panose="05000000000000000000" pitchFamily="2" charset="2"/>
              <a:buChar char="Ø"/>
            </a:pPr>
            <a:r>
              <a:rPr lang="en-IN" dirty="0"/>
              <a:t>Chest </a:t>
            </a:r>
            <a:r>
              <a:rPr lang="en-IN" dirty="0" smtClean="0"/>
              <a:t>pain</a:t>
            </a:r>
          </a:p>
          <a:p>
            <a:pPr marL="342900" indent="-342900">
              <a:buFont typeface="Wingdings" panose="05000000000000000000" pitchFamily="2" charset="2"/>
              <a:buChar char="Ø"/>
            </a:pPr>
            <a:endParaRPr lang="en-IN" dirty="0"/>
          </a:p>
          <a:p>
            <a:pPr marL="342900" indent="-342900">
              <a:buFont typeface="Wingdings" panose="05000000000000000000" pitchFamily="2" charset="2"/>
              <a:buChar char="Ø"/>
            </a:pPr>
            <a:r>
              <a:rPr lang="en-IN" dirty="0"/>
              <a:t>Shortness of </a:t>
            </a:r>
            <a:r>
              <a:rPr lang="en-IN" dirty="0" smtClean="0"/>
              <a:t>breath</a:t>
            </a:r>
          </a:p>
          <a:p>
            <a:pPr marL="342900" indent="-342900">
              <a:buFont typeface="Wingdings" panose="05000000000000000000" pitchFamily="2" charset="2"/>
              <a:buChar char="Ø"/>
            </a:pPr>
            <a:endParaRPr lang="en-IN" dirty="0"/>
          </a:p>
          <a:p>
            <a:pPr marL="342900" indent="-342900">
              <a:buFont typeface="Wingdings" panose="05000000000000000000" pitchFamily="2" charset="2"/>
              <a:buChar char="Ø"/>
            </a:pPr>
            <a:r>
              <a:rPr lang="en-IN" dirty="0"/>
              <a:t>Sweating</a:t>
            </a:r>
          </a:p>
        </p:txBody>
      </p:sp>
      <p:pic>
        <p:nvPicPr>
          <p:cNvPr id="8" name="Picture 7"/>
          <p:cNvPicPr>
            <a:picLocks noChangeAspect="1"/>
          </p:cNvPicPr>
          <p:nvPr/>
        </p:nvPicPr>
        <p:blipFill>
          <a:blip r:embed="rId2">
            <a:duotone>
              <a:prstClr val="black"/>
              <a:schemeClr val="accent4">
                <a:tint val="45000"/>
                <a:satMod val="400000"/>
              </a:schemeClr>
            </a:duotone>
          </a:blip>
          <a:stretch>
            <a:fillRect/>
          </a:stretch>
        </p:blipFill>
        <p:spPr>
          <a:xfrm>
            <a:off x="5157212" y="3099723"/>
            <a:ext cx="6226707" cy="3279153"/>
          </a:xfrm>
          <a:prstGeom prst="rect">
            <a:avLst/>
          </a:prstGeom>
        </p:spPr>
      </p:pic>
    </p:spTree>
    <p:extLst>
      <p:ext uri="{BB962C8B-B14F-4D97-AF65-F5344CB8AC3E}">
        <p14:creationId xmlns:p14="http://schemas.microsoft.com/office/powerpoint/2010/main" val="2890575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4" name="Slide Number Placeholder 3"/>
          <p:cNvSpPr>
            <a:spLocks noGrp="1"/>
          </p:cNvSpPr>
          <p:nvPr>
            <p:ph type="sldNum" sz="quarter" idx="4"/>
          </p:nvPr>
        </p:nvSpPr>
        <p:spPr/>
        <p:txBody>
          <a:bodyPr/>
          <a:lstStyle/>
          <a:p>
            <a:fld id="{A7C40318-9624-4AE6-AFF3-4E255C8DBAAC}" type="slidenum">
              <a:rPr lang="en-IN" smtClean="0"/>
              <a:pPr/>
              <a:t>28</a:t>
            </a:fld>
            <a:endParaRPr lang="en-IN" dirty="0"/>
          </a:p>
        </p:txBody>
      </p:sp>
      <p:pic>
        <p:nvPicPr>
          <p:cNvPr id="1028" name="Picture 4" descr="trigeminy hashtag on Twitter"/>
          <p:cNvPicPr>
            <a:picLocks noChangeAspect="1" noChangeArrowheads="1"/>
          </p:cNvPicPr>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1254" t="32628" r="14611" b="42944"/>
          <a:stretch/>
        </p:blipFill>
        <p:spPr bwMode="auto">
          <a:xfrm>
            <a:off x="4042653" y="5184012"/>
            <a:ext cx="6229350" cy="129477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0201275" y="1620554"/>
            <a:ext cx="1370183" cy="464743"/>
          </a:xfrm>
          <a:prstGeom prst="rect">
            <a:avLst/>
          </a:prstGeom>
        </p:spPr>
        <p:txBody>
          <a:bodyPr wrap="none">
            <a:spAutoFit/>
          </a:bodyPr>
          <a:lstStyle/>
          <a:p>
            <a:r>
              <a:rPr lang="en-IN" b="1" dirty="0" err="1" smtClean="0"/>
              <a:t>Trigeminy</a:t>
            </a:r>
            <a:endParaRPr lang="en-IN" b="1" dirty="0"/>
          </a:p>
        </p:txBody>
      </p:sp>
      <p:sp>
        <p:nvSpPr>
          <p:cNvPr id="8" name="Rectangle 7"/>
          <p:cNvSpPr/>
          <p:nvPr/>
        </p:nvSpPr>
        <p:spPr>
          <a:xfrm>
            <a:off x="10604048" y="5519445"/>
            <a:ext cx="1478290" cy="523220"/>
          </a:xfrm>
          <a:prstGeom prst="rect">
            <a:avLst/>
          </a:prstGeom>
        </p:spPr>
        <p:txBody>
          <a:bodyPr wrap="none">
            <a:spAutoFit/>
          </a:bodyPr>
          <a:lstStyle/>
          <a:p>
            <a:r>
              <a:rPr lang="en-IN" sz="2800" b="1" dirty="0" err="1"/>
              <a:t>Bigeminy</a:t>
            </a:r>
            <a:endParaRPr lang="en-IN" dirty="0"/>
          </a:p>
        </p:txBody>
      </p:sp>
      <p:pic>
        <p:nvPicPr>
          <p:cNvPr id="9" name="Picture 8"/>
          <p:cNvPicPr>
            <a:picLocks noChangeAspect="1"/>
          </p:cNvPicPr>
          <p:nvPr/>
        </p:nvPicPr>
        <p:blipFill rotWithShape="1">
          <a:blip r:embed="rId4">
            <a:duotone>
              <a:prstClr val="black"/>
              <a:schemeClr val="accent3">
                <a:tint val="45000"/>
                <a:satMod val="400000"/>
              </a:schemeClr>
            </a:duotone>
            <a:extLst>
              <a:ext uri="{BEBA8EAE-BF5A-486C-A8C5-ECC9F3942E4B}">
                <a14:imgProps xmlns:a14="http://schemas.microsoft.com/office/drawing/2010/main">
                  <a14:imgLayer r:embed="rId5">
                    <a14:imgEffect>
                      <a14:sharpenSoften amount="50000"/>
                    </a14:imgEffect>
                  </a14:imgLayer>
                </a14:imgProps>
              </a:ext>
            </a:extLst>
          </a:blip>
          <a:srcRect r="-26" b="35947"/>
          <a:stretch/>
        </p:blipFill>
        <p:spPr>
          <a:xfrm>
            <a:off x="4042653" y="3018219"/>
            <a:ext cx="6213476" cy="1650580"/>
          </a:xfrm>
          <a:prstGeom prst="rect">
            <a:avLst/>
          </a:prstGeom>
        </p:spPr>
      </p:pic>
      <p:pic>
        <p:nvPicPr>
          <p:cNvPr id="11" name="Picture 4" descr="trigeminy hashtag on Twitter"/>
          <p:cNvPicPr>
            <a:picLocks noChangeAspect="1" noChangeArrowheads="1"/>
          </p:cNvPicPr>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6781" t="58250" r="21668" b="17220"/>
          <a:stretch/>
        </p:blipFill>
        <p:spPr bwMode="auto">
          <a:xfrm>
            <a:off x="3987799" y="1202844"/>
            <a:ext cx="6213476" cy="1300162"/>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0272003" y="3216078"/>
            <a:ext cx="2142381" cy="837152"/>
          </a:xfrm>
          <a:prstGeom prst="rect">
            <a:avLst/>
          </a:prstGeom>
        </p:spPr>
        <p:txBody>
          <a:bodyPr wrap="none">
            <a:spAutoFit/>
          </a:bodyPr>
          <a:lstStyle/>
          <a:p>
            <a:r>
              <a:rPr lang="en-IN" b="1" dirty="0"/>
              <a:t>Ventricular </a:t>
            </a:r>
            <a:endParaRPr lang="en-IN" b="1" dirty="0" smtClean="0"/>
          </a:p>
          <a:p>
            <a:r>
              <a:rPr lang="en-IN" b="1" dirty="0" smtClean="0"/>
              <a:t>tachycardia(VT</a:t>
            </a:r>
            <a:r>
              <a:rPr lang="en-IN" b="1" dirty="0"/>
              <a:t>) </a:t>
            </a:r>
          </a:p>
        </p:txBody>
      </p:sp>
      <p:sp>
        <p:nvSpPr>
          <p:cNvPr id="14" name="Rectangle 13"/>
          <p:cNvSpPr/>
          <p:nvPr/>
        </p:nvSpPr>
        <p:spPr>
          <a:xfrm>
            <a:off x="253085" y="1104713"/>
            <a:ext cx="3921127" cy="5816977"/>
          </a:xfrm>
          <a:prstGeom prst="rect">
            <a:avLst/>
          </a:prstGeom>
        </p:spPr>
        <p:txBody>
          <a:bodyPr wrap="square">
            <a:spAutoFit/>
          </a:bodyPr>
          <a:lstStyle/>
          <a:p>
            <a:r>
              <a:rPr lang="en-IN" sz="2200" b="1" dirty="0" smtClean="0"/>
              <a:t>Types of Arrhythmias</a:t>
            </a:r>
          </a:p>
          <a:p>
            <a:endParaRPr lang="en-IN" sz="2200" b="1" dirty="0" smtClean="0"/>
          </a:p>
          <a:p>
            <a:pPr marL="342900" indent="-342900">
              <a:buFont typeface="Wingdings" panose="05000000000000000000" pitchFamily="2" charset="2"/>
              <a:buChar char="Ø"/>
            </a:pPr>
            <a:r>
              <a:rPr lang="en-IN" sz="2200" dirty="0"/>
              <a:t>There are two kinds of </a:t>
            </a:r>
            <a:r>
              <a:rPr lang="en-IN" sz="2200" b="1" dirty="0" err="1"/>
              <a:t>trigeminy</a:t>
            </a:r>
            <a:r>
              <a:rPr lang="en-IN" sz="2200" dirty="0" smtClean="0"/>
              <a:t>:</a:t>
            </a:r>
          </a:p>
          <a:p>
            <a:r>
              <a:rPr lang="en-IN" sz="2200" dirty="0" smtClean="0"/>
              <a:t>- Two </a:t>
            </a:r>
            <a:r>
              <a:rPr lang="en-IN" sz="2200" dirty="0"/>
              <a:t>normal heartbeats followed by one extra beat</a:t>
            </a:r>
          </a:p>
          <a:p>
            <a:r>
              <a:rPr lang="en-IN" sz="2200" dirty="0" smtClean="0"/>
              <a:t>- One </a:t>
            </a:r>
            <a:r>
              <a:rPr lang="en-IN" sz="2200" dirty="0"/>
              <a:t>normal beat followed by two extra </a:t>
            </a:r>
            <a:r>
              <a:rPr lang="en-IN" sz="2200" dirty="0" smtClean="0"/>
              <a:t>beats</a:t>
            </a:r>
          </a:p>
          <a:p>
            <a:pPr marL="342900" indent="-342900">
              <a:buFont typeface="Wingdings" panose="05000000000000000000" pitchFamily="2" charset="2"/>
              <a:buChar char="Ø"/>
            </a:pPr>
            <a:r>
              <a:rPr lang="en-IN" sz="2200" b="1" dirty="0"/>
              <a:t>Ventricular tachycardia(VT</a:t>
            </a:r>
            <a:r>
              <a:rPr lang="en-IN" sz="2200" dirty="0" smtClean="0"/>
              <a:t>)  </a:t>
            </a:r>
            <a:r>
              <a:rPr lang="en-IN" sz="2200" dirty="0"/>
              <a:t>is a fast, abnormal heart rate. It starts in your heart's lower chambers, called the </a:t>
            </a:r>
            <a:r>
              <a:rPr lang="en-IN" sz="2200" dirty="0" smtClean="0"/>
              <a:t>ventricles.</a:t>
            </a:r>
          </a:p>
          <a:p>
            <a:pPr marL="342900" indent="-342900">
              <a:buFont typeface="Wingdings" panose="05000000000000000000" pitchFamily="2" charset="2"/>
              <a:buChar char="Ø"/>
            </a:pPr>
            <a:r>
              <a:rPr lang="en-IN" sz="2200" dirty="0"/>
              <a:t> </a:t>
            </a:r>
            <a:r>
              <a:rPr lang="en-IN" sz="2200" dirty="0" smtClean="0"/>
              <a:t>If </a:t>
            </a:r>
            <a:r>
              <a:rPr lang="en-IN" sz="2200" dirty="0"/>
              <a:t>the heart is skipping a beat or h</a:t>
            </a:r>
            <a:r>
              <a:rPr lang="en-IN" sz="2200" dirty="0" smtClean="0"/>
              <a:t>aving rapid beats</a:t>
            </a:r>
            <a:r>
              <a:rPr lang="en-IN" sz="2200" dirty="0"/>
              <a:t>.</a:t>
            </a:r>
            <a:r>
              <a:rPr lang="en-IN" sz="2200" b="1" dirty="0"/>
              <a:t> </a:t>
            </a:r>
            <a:r>
              <a:rPr lang="en-IN" sz="2200" b="1" dirty="0" smtClean="0"/>
              <a:t>(</a:t>
            </a:r>
            <a:r>
              <a:rPr lang="en-IN" sz="2200" b="1" dirty="0" err="1" smtClean="0"/>
              <a:t>Bigeminy</a:t>
            </a:r>
            <a:r>
              <a:rPr lang="en-IN" sz="2200" b="1" dirty="0" smtClean="0"/>
              <a:t>)</a:t>
            </a:r>
            <a:endParaRPr lang="en-IN" sz="2200" b="1" dirty="0"/>
          </a:p>
          <a:p>
            <a:pPr marL="342900" indent="-342900">
              <a:buFont typeface="Wingdings" panose="05000000000000000000" pitchFamily="2" charset="2"/>
              <a:buChar char="Ø"/>
            </a:pPr>
            <a:endParaRPr lang="en-IN" sz="2000" dirty="0"/>
          </a:p>
        </p:txBody>
      </p:sp>
    </p:spTree>
    <p:extLst>
      <p:ext uri="{BB962C8B-B14F-4D97-AF65-F5344CB8AC3E}">
        <p14:creationId xmlns:p14="http://schemas.microsoft.com/office/powerpoint/2010/main" val="264283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Features</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29</a:t>
            </a:fld>
            <a:endParaRPr lang="en-IN" dirty="0"/>
          </a:p>
        </p:txBody>
      </p:sp>
      <p:sp>
        <p:nvSpPr>
          <p:cNvPr id="5" name="Rectangle 4"/>
          <p:cNvSpPr/>
          <p:nvPr/>
        </p:nvSpPr>
        <p:spPr>
          <a:xfrm>
            <a:off x="804826" y="1167692"/>
            <a:ext cx="2795624" cy="837152"/>
          </a:xfrm>
          <a:prstGeom prst="rect">
            <a:avLst/>
          </a:prstGeom>
        </p:spPr>
        <p:txBody>
          <a:bodyPr wrap="square">
            <a:spAutoFit/>
          </a:bodyPr>
          <a:lstStyle/>
          <a:p>
            <a:r>
              <a:rPr lang="en-IN" b="1" dirty="0" smtClean="0"/>
              <a:t>Amplitude (in mv)</a:t>
            </a:r>
          </a:p>
          <a:p>
            <a:r>
              <a:rPr lang="en-IN" dirty="0" smtClean="0"/>
              <a:t>Height of R wave</a:t>
            </a:r>
            <a:endParaRPr lang="en-IN" dirty="0"/>
          </a:p>
        </p:txBody>
      </p:sp>
      <p:sp>
        <p:nvSpPr>
          <p:cNvPr id="6" name="Rectangle 5"/>
          <p:cNvSpPr/>
          <p:nvPr/>
        </p:nvSpPr>
        <p:spPr>
          <a:xfrm>
            <a:off x="804826" y="2005834"/>
            <a:ext cx="5824574" cy="1581972"/>
          </a:xfrm>
          <a:prstGeom prst="rect">
            <a:avLst/>
          </a:prstGeom>
        </p:spPr>
        <p:txBody>
          <a:bodyPr wrap="square">
            <a:spAutoFit/>
          </a:bodyPr>
          <a:lstStyle/>
          <a:p>
            <a:r>
              <a:rPr lang="en-IN" b="1" dirty="0" smtClean="0"/>
              <a:t>RR </a:t>
            </a:r>
            <a:endParaRPr lang="en-IN" b="1" dirty="0"/>
          </a:p>
          <a:p>
            <a:r>
              <a:rPr lang="en-IN" dirty="0"/>
              <a:t>The R-R interval: The RR interval is the time between QRS complexes</a:t>
            </a:r>
            <a:r>
              <a:rPr lang="en-IN" dirty="0" smtClean="0"/>
              <a:t>. (normal is between (0.6 to 1 second)</a:t>
            </a:r>
          </a:p>
        </p:txBody>
      </p:sp>
      <p:sp>
        <p:nvSpPr>
          <p:cNvPr id="8" name="Rectangle 7"/>
          <p:cNvSpPr/>
          <p:nvPr/>
        </p:nvSpPr>
        <p:spPr>
          <a:xfrm>
            <a:off x="804826" y="3606259"/>
            <a:ext cx="6124612" cy="1209562"/>
          </a:xfrm>
          <a:prstGeom prst="rect">
            <a:avLst/>
          </a:prstGeom>
        </p:spPr>
        <p:txBody>
          <a:bodyPr wrap="square">
            <a:spAutoFit/>
          </a:bodyPr>
          <a:lstStyle/>
          <a:p>
            <a:r>
              <a:rPr lang="en-IN" b="1" dirty="0" smtClean="0"/>
              <a:t>Speed</a:t>
            </a:r>
          </a:p>
          <a:p>
            <a:r>
              <a:rPr lang="en-IN" dirty="0" smtClean="0"/>
              <a:t>For </a:t>
            </a:r>
            <a:r>
              <a:rPr lang="en-IN" dirty="0"/>
              <a:t>adults 18 and older, a normal resting heart rate is between 60 and 100</a:t>
            </a:r>
          </a:p>
        </p:txBody>
      </p:sp>
      <p:sp>
        <p:nvSpPr>
          <p:cNvPr id="10" name="TextBox 9"/>
          <p:cNvSpPr txBox="1"/>
          <p:nvPr/>
        </p:nvSpPr>
        <p:spPr>
          <a:xfrm>
            <a:off x="804826" y="4834274"/>
            <a:ext cx="1281149" cy="1581972"/>
          </a:xfrm>
          <a:prstGeom prst="rect">
            <a:avLst/>
          </a:prstGeom>
          <a:noFill/>
        </p:spPr>
        <p:txBody>
          <a:bodyPr wrap="square" rtlCol="0">
            <a:spAutoFit/>
          </a:bodyPr>
          <a:lstStyle/>
          <a:p>
            <a:r>
              <a:rPr lang="en-IN" b="1" dirty="0" smtClean="0"/>
              <a:t>Age</a:t>
            </a:r>
          </a:p>
          <a:p>
            <a:r>
              <a:rPr lang="en-IN" dirty="0" smtClean="0"/>
              <a:t>23/89</a:t>
            </a:r>
          </a:p>
          <a:p>
            <a:r>
              <a:rPr lang="en-IN" b="1" dirty="0" smtClean="0"/>
              <a:t>Gender</a:t>
            </a:r>
          </a:p>
          <a:p>
            <a:r>
              <a:rPr lang="en-IN" dirty="0" smtClean="0"/>
              <a:t>M/F</a:t>
            </a:r>
            <a:endParaRPr lang="en-IN" dirty="0"/>
          </a:p>
        </p:txBody>
      </p:sp>
      <p:pic>
        <p:nvPicPr>
          <p:cNvPr id="13" name="Picture 1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7385049" y="1586268"/>
            <a:ext cx="4313758" cy="3248006"/>
          </a:xfrm>
          <a:prstGeom prst="rect">
            <a:avLst/>
          </a:prstGeom>
        </p:spPr>
      </p:pic>
    </p:spTree>
    <p:extLst>
      <p:ext uri="{BB962C8B-B14F-4D97-AF65-F5344CB8AC3E}">
        <p14:creationId xmlns:p14="http://schemas.microsoft.com/office/powerpoint/2010/main" val="1706998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6741" y="1176862"/>
            <a:ext cx="11086147" cy="464743"/>
          </a:xfrm>
          <a:prstGeom prst="rect">
            <a:avLst/>
          </a:prstGeom>
        </p:spPr>
        <p:txBody>
          <a:bodyPr wrap="square">
            <a:spAutoFit/>
          </a:bodyPr>
          <a:lstStyle/>
          <a:p>
            <a:r>
              <a:rPr lang="en-IN" b="1" dirty="0">
                <a:latin typeface="+mj-lt"/>
              </a:rPr>
              <a:t>MATLAB helps automate the entire path – from research to production.</a:t>
            </a:r>
          </a:p>
        </p:txBody>
      </p:sp>
      <p:sp>
        <p:nvSpPr>
          <p:cNvPr id="6" name="Rectangle 5"/>
          <p:cNvSpPr/>
          <p:nvPr/>
        </p:nvSpPr>
        <p:spPr>
          <a:xfrm>
            <a:off x="586741" y="2003606"/>
            <a:ext cx="9860835" cy="4188839"/>
          </a:xfrm>
          <a:prstGeom prst="rect">
            <a:avLst/>
          </a:prstGeom>
        </p:spPr>
        <p:txBody>
          <a:bodyPr wrap="square">
            <a:spAutoFit/>
          </a:bodyPr>
          <a:lstStyle/>
          <a:p>
            <a:pPr marL="342900" indent="-342900">
              <a:buClr>
                <a:schemeClr val="accent1"/>
              </a:buClr>
              <a:buFont typeface="Wingdings" panose="05000000000000000000" pitchFamily="2" charset="2"/>
              <a:buChar char="Ø"/>
            </a:pPr>
            <a:endParaRPr lang="en-IN" dirty="0"/>
          </a:p>
          <a:p>
            <a:pPr marL="342900" indent="-342900">
              <a:buClr>
                <a:schemeClr val="accent1"/>
              </a:buClr>
              <a:buFont typeface="Wingdings" panose="05000000000000000000" pitchFamily="2" charset="2"/>
              <a:buChar char="Ø"/>
            </a:pPr>
            <a:r>
              <a:rPr lang="en-IN" dirty="0"/>
              <a:t>Use MATLAB with over 1,000 common hardware devices from more than 130 hardware vendors.</a:t>
            </a:r>
          </a:p>
          <a:p>
            <a:pPr marL="342900" indent="-342900">
              <a:buClr>
                <a:schemeClr val="accent1"/>
              </a:buClr>
              <a:buFont typeface="Wingdings" panose="05000000000000000000" pitchFamily="2" charset="2"/>
              <a:buChar char="Ø"/>
            </a:pPr>
            <a:r>
              <a:rPr lang="en-IN" dirty="0"/>
              <a:t>Integrate MATLAB into your production analytics applications.</a:t>
            </a:r>
          </a:p>
          <a:p>
            <a:pPr marL="342900" indent="-342900">
              <a:buClr>
                <a:schemeClr val="accent1"/>
              </a:buClr>
              <a:buFont typeface="Wingdings" panose="05000000000000000000" pitchFamily="2" charset="2"/>
              <a:buChar char="Ø"/>
            </a:pPr>
            <a:r>
              <a:rPr lang="en-IN" dirty="0"/>
              <a:t>Integrate with code written in other languages, like C, C++, Java, .NET and Python</a:t>
            </a:r>
          </a:p>
          <a:p>
            <a:pPr marL="342900" indent="-342900">
              <a:buClr>
                <a:schemeClr val="accent1"/>
              </a:buClr>
              <a:buFont typeface="Wingdings" panose="05000000000000000000" pitchFamily="2" charset="2"/>
              <a:buChar char="Ø"/>
            </a:pPr>
            <a:r>
              <a:rPr lang="en-IN" dirty="0"/>
              <a:t>Run algorithms faster and with big data by scaling up to clusters, the cloud, and GPUs with only minimal code changes.</a:t>
            </a:r>
          </a:p>
          <a:p>
            <a:pPr marL="342900" indent="-342900">
              <a:buClr>
                <a:schemeClr val="accent1"/>
              </a:buClr>
              <a:buFont typeface="Wingdings" panose="05000000000000000000" pitchFamily="2" charset="2"/>
              <a:buChar char="Ø"/>
            </a:pPr>
            <a:r>
              <a:rPr lang="en-IN" dirty="0"/>
              <a:t>Plug into Simulink and </a:t>
            </a:r>
            <a:r>
              <a:rPr lang="en-IN" dirty="0" err="1"/>
              <a:t>Stateflow</a:t>
            </a:r>
            <a:r>
              <a:rPr lang="en-IN" dirty="0"/>
              <a:t> for simulation and Model-Based Design.</a:t>
            </a:r>
          </a:p>
          <a:p>
            <a:pPr marL="342900" indent="-342900">
              <a:buClr>
                <a:schemeClr val="accent1"/>
              </a:buClr>
              <a:buFont typeface="Wingdings" panose="05000000000000000000" pitchFamily="2" charset="2"/>
              <a:buChar char="Ø"/>
            </a:pPr>
            <a:r>
              <a:rPr lang="en-IN" dirty="0"/>
              <a:t>Automatically convert MATLAB code to embeddable C, CUDA, and HDL code.</a:t>
            </a:r>
          </a:p>
        </p:txBody>
      </p:sp>
      <p:sp>
        <p:nvSpPr>
          <p:cNvPr id="7" name="Title 1"/>
          <p:cNvSpPr>
            <a:spLocks noGrp="1"/>
          </p:cNvSpPr>
          <p:nvPr>
            <p:ph type="title"/>
          </p:nvPr>
        </p:nvSpPr>
        <p:spPr>
          <a:xfrm>
            <a:off x="586741" y="166632"/>
            <a:ext cx="9388394" cy="628650"/>
          </a:xfrm>
        </p:spPr>
        <p:txBody>
          <a:bodyPr/>
          <a:lstStyle/>
          <a:p>
            <a:r>
              <a:rPr lang="en-IN" dirty="0" smtClean="0"/>
              <a:t>About </a:t>
            </a:r>
            <a:r>
              <a:rPr lang="en-IN" dirty="0"/>
              <a:t>MATLAB?</a:t>
            </a:r>
          </a:p>
        </p:txBody>
      </p:sp>
      <p:sp>
        <p:nvSpPr>
          <p:cNvPr id="2" name="Slide Number Placeholder 1"/>
          <p:cNvSpPr>
            <a:spLocks noGrp="1"/>
          </p:cNvSpPr>
          <p:nvPr>
            <p:ph type="sldNum" sz="quarter" idx="4"/>
          </p:nvPr>
        </p:nvSpPr>
        <p:spPr/>
        <p:txBody>
          <a:bodyPr/>
          <a:lstStyle/>
          <a:p>
            <a:fld id="{A7C40318-9624-4AE6-AFF3-4E255C8DBAAC}" type="slidenum">
              <a:rPr lang="en-IN" smtClean="0"/>
              <a:pPr/>
              <a:t>3</a:t>
            </a:fld>
            <a:endParaRPr lang="en-IN" dirty="0"/>
          </a:p>
        </p:txBody>
      </p:sp>
    </p:spTree>
    <p:extLst>
      <p:ext uri="{BB962C8B-B14F-4D97-AF65-F5344CB8AC3E}">
        <p14:creationId xmlns:p14="http://schemas.microsoft.com/office/powerpoint/2010/main" val="3082966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Improving Models</a:t>
            </a:r>
          </a:p>
        </p:txBody>
      </p:sp>
      <p:sp>
        <p:nvSpPr>
          <p:cNvPr id="3" name="Content Placeholder 2"/>
          <p:cNvSpPr>
            <a:spLocks noGrp="1"/>
          </p:cNvSpPr>
          <p:nvPr>
            <p:ph idx="1"/>
          </p:nvPr>
        </p:nvSpPr>
        <p:spPr>
          <a:xfrm>
            <a:off x="586740" y="1294329"/>
            <a:ext cx="6802735" cy="4922769"/>
          </a:xfrm>
        </p:spPr>
        <p:txBody>
          <a:bodyPr>
            <a:noAutofit/>
          </a:bodyPr>
          <a:lstStyle/>
          <a:p>
            <a:pPr marL="0" indent="0">
              <a:buNone/>
            </a:pPr>
            <a:r>
              <a:rPr lang="en-IN" sz="1799" dirty="0">
                <a:latin typeface="Arial" panose="020B0604020202020204" pitchFamily="34" charset="0"/>
                <a:cs typeface="Arial" panose="020B0604020202020204" pitchFamily="34" charset="0"/>
              </a:rPr>
              <a:t>Improving a model means increasing its accuracy and predictive  power and preventing overfitting (when the model cannot  distinguish between data and noise). Model improvement involves  feature engineering (feature selection and transformation) and  </a:t>
            </a:r>
            <a:r>
              <a:rPr lang="en-IN" sz="1799" dirty="0" err="1">
                <a:latin typeface="Arial" panose="020B0604020202020204" pitchFamily="34" charset="0"/>
                <a:cs typeface="Arial" panose="020B0604020202020204" pitchFamily="34" charset="0"/>
              </a:rPr>
              <a:t>hyperparameter</a:t>
            </a:r>
            <a:r>
              <a:rPr lang="en-IN" sz="1799" dirty="0">
                <a:latin typeface="Arial" panose="020B0604020202020204" pitchFamily="34" charset="0"/>
                <a:cs typeface="Arial" panose="020B0604020202020204" pitchFamily="34" charset="0"/>
              </a:rPr>
              <a:t> tuning.</a:t>
            </a:r>
          </a:p>
          <a:p>
            <a:pPr marL="0" indent="0">
              <a:buNone/>
            </a:pPr>
            <a:r>
              <a:rPr lang="en-IN" sz="1799" b="1" dirty="0">
                <a:latin typeface="Arial" panose="020B0604020202020204" pitchFamily="34" charset="0"/>
                <a:cs typeface="Arial" panose="020B0604020202020204" pitchFamily="34" charset="0"/>
              </a:rPr>
              <a:t>Feature selection</a:t>
            </a:r>
            <a:r>
              <a:rPr lang="en-IN" sz="1799" dirty="0">
                <a:latin typeface="Arial" panose="020B0604020202020204" pitchFamily="34" charset="0"/>
                <a:cs typeface="Arial" panose="020B0604020202020204" pitchFamily="34" charset="0"/>
              </a:rPr>
              <a:t>: Identifying the most relevant features, or  variables, that provide the best predictive power in </a:t>
            </a:r>
            <a:r>
              <a:rPr lang="en-IN" sz="1799" dirty="0" err="1">
                <a:latin typeface="Arial" panose="020B0604020202020204" pitchFamily="34" charset="0"/>
                <a:cs typeface="Arial" panose="020B0604020202020204" pitchFamily="34" charset="0"/>
              </a:rPr>
              <a:t>modeling</a:t>
            </a:r>
            <a:r>
              <a:rPr lang="en-IN" sz="1799" dirty="0">
                <a:latin typeface="Arial" panose="020B0604020202020204" pitchFamily="34" charset="0"/>
                <a:cs typeface="Arial" panose="020B0604020202020204" pitchFamily="34" charset="0"/>
              </a:rPr>
              <a:t> your  data. This could mean adding variables to the model or removing  variables that do not improve model performance.</a:t>
            </a:r>
          </a:p>
          <a:p>
            <a:pPr marL="0" indent="0">
              <a:buNone/>
            </a:pPr>
            <a:r>
              <a:rPr lang="en-IN" sz="1799" b="1" dirty="0">
                <a:latin typeface="Arial" panose="020B0604020202020204" pitchFamily="34" charset="0"/>
                <a:cs typeface="Arial" panose="020B0604020202020204" pitchFamily="34" charset="0"/>
              </a:rPr>
              <a:t>Feature transformation</a:t>
            </a:r>
            <a:r>
              <a:rPr lang="en-IN" sz="1799" dirty="0">
                <a:latin typeface="Arial" panose="020B0604020202020204" pitchFamily="34" charset="0"/>
                <a:cs typeface="Arial" panose="020B0604020202020204" pitchFamily="34" charset="0"/>
              </a:rPr>
              <a:t>: Turning existing features into new  features using techniques such as principal component analysis,  nonnegative matrix factorization, and factor analysis.</a:t>
            </a:r>
          </a:p>
          <a:p>
            <a:pPr marL="0" indent="0">
              <a:buNone/>
            </a:pPr>
            <a:r>
              <a:rPr lang="en-IN" sz="1799" b="1" dirty="0" err="1">
                <a:latin typeface="Arial" panose="020B0604020202020204" pitchFamily="34" charset="0"/>
                <a:cs typeface="Arial" panose="020B0604020202020204" pitchFamily="34" charset="0"/>
              </a:rPr>
              <a:t>Hyperparameter</a:t>
            </a:r>
            <a:r>
              <a:rPr lang="en-IN" sz="1799" b="1" dirty="0">
                <a:latin typeface="Arial" panose="020B0604020202020204" pitchFamily="34" charset="0"/>
                <a:cs typeface="Arial" panose="020B0604020202020204" pitchFamily="34" charset="0"/>
              </a:rPr>
              <a:t> tuning</a:t>
            </a:r>
            <a:r>
              <a:rPr lang="en-IN" sz="1799" dirty="0">
                <a:latin typeface="Arial" panose="020B0604020202020204" pitchFamily="34" charset="0"/>
                <a:cs typeface="Arial" panose="020B0604020202020204" pitchFamily="34" charset="0"/>
              </a:rPr>
              <a:t>: The process of identifying the set of  parameters that provides the best model. </a:t>
            </a:r>
            <a:r>
              <a:rPr lang="en-IN" sz="1799" dirty="0" err="1">
                <a:latin typeface="Arial" panose="020B0604020202020204" pitchFamily="34" charset="0"/>
                <a:cs typeface="Arial" panose="020B0604020202020204" pitchFamily="34" charset="0"/>
              </a:rPr>
              <a:t>Hyperparameters</a:t>
            </a:r>
            <a:r>
              <a:rPr lang="en-IN" sz="1799" dirty="0">
                <a:latin typeface="Arial" panose="020B0604020202020204" pitchFamily="34" charset="0"/>
                <a:cs typeface="Arial" panose="020B0604020202020204" pitchFamily="34" charset="0"/>
              </a:rPr>
              <a:t> control  how a machine learning algorithm fits the model to the data.</a:t>
            </a:r>
          </a:p>
        </p:txBody>
      </p:sp>
      <p:grpSp>
        <p:nvGrpSpPr>
          <p:cNvPr id="6" name="object 4"/>
          <p:cNvGrpSpPr/>
          <p:nvPr/>
        </p:nvGrpSpPr>
        <p:grpSpPr>
          <a:xfrm>
            <a:off x="9477510" y="3758221"/>
            <a:ext cx="2546957" cy="856392"/>
            <a:chOff x="7159777" y="4138523"/>
            <a:chExt cx="2547620" cy="856615"/>
          </a:xfrm>
        </p:grpSpPr>
        <p:sp>
          <p:nvSpPr>
            <p:cNvPr id="7" name="object 5"/>
            <p:cNvSpPr/>
            <p:nvPr/>
          </p:nvSpPr>
          <p:spPr>
            <a:xfrm>
              <a:off x="7281253" y="4178528"/>
              <a:ext cx="1513205" cy="407034"/>
            </a:xfrm>
            <a:custGeom>
              <a:avLst/>
              <a:gdLst/>
              <a:ahLst/>
              <a:cxnLst/>
              <a:rect l="l" t="t" r="r" b="b"/>
              <a:pathLst>
                <a:path w="1513204" h="407035">
                  <a:moveTo>
                    <a:pt x="1513192" y="406628"/>
                  </a:moveTo>
                  <a:lnTo>
                    <a:pt x="1513192" y="71996"/>
                  </a:lnTo>
                  <a:lnTo>
                    <a:pt x="1509202" y="43971"/>
                  </a:lnTo>
                  <a:lnTo>
                    <a:pt x="1498322" y="21086"/>
                  </a:lnTo>
                  <a:lnTo>
                    <a:pt x="1482186" y="5657"/>
                  </a:lnTo>
                  <a:lnTo>
                    <a:pt x="1462430" y="0"/>
                  </a:lnTo>
                  <a:lnTo>
                    <a:pt x="50749" y="0"/>
                  </a:lnTo>
                  <a:lnTo>
                    <a:pt x="30994" y="5657"/>
                  </a:lnTo>
                  <a:lnTo>
                    <a:pt x="14863" y="21086"/>
                  </a:lnTo>
                  <a:lnTo>
                    <a:pt x="3987" y="43971"/>
                  </a:lnTo>
                  <a:lnTo>
                    <a:pt x="0" y="71996"/>
                  </a:lnTo>
                  <a:lnTo>
                    <a:pt x="0" y="201472"/>
                  </a:lnTo>
                </a:path>
              </a:pathLst>
            </a:custGeom>
            <a:ln w="79997">
              <a:solidFill>
                <a:srgbClr val="307EB2"/>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8" name="object 6"/>
            <p:cNvSpPr/>
            <p:nvPr/>
          </p:nvSpPr>
          <p:spPr>
            <a:xfrm>
              <a:off x="7159777" y="4363720"/>
              <a:ext cx="243204" cy="121920"/>
            </a:xfrm>
            <a:custGeom>
              <a:avLst/>
              <a:gdLst/>
              <a:ahLst/>
              <a:cxnLst/>
              <a:rect l="l" t="t" r="r" b="b"/>
              <a:pathLst>
                <a:path w="243204" h="121920">
                  <a:moveTo>
                    <a:pt x="242950" y="0"/>
                  </a:moveTo>
                  <a:lnTo>
                    <a:pt x="0" y="0"/>
                  </a:lnTo>
                  <a:lnTo>
                    <a:pt x="121488" y="121437"/>
                  </a:lnTo>
                  <a:lnTo>
                    <a:pt x="242950" y="0"/>
                  </a:lnTo>
                  <a:close/>
                </a:path>
              </a:pathLst>
            </a:custGeom>
            <a:solidFill>
              <a:srgbClr val="307EB2"/>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9" name="object 7"/>
            <p:cNvSpPr/>
            <p:nvPr/>
          </p:nvSpPr>
          <p:spPr>
            <a:xfrm>
              <a:off x="7827264" y="4395165"/>
              <a:ext cx="1880235" cy="600075"/>
            </a:xfrm>
            <a:custGeom>
              <a:avLst/>
              <a:gdLst/>
              <a:ahLst/>
              <a:cxnLst/>
              <a:rect l="l" t="t" r="r" b="b"/>
              <a:pathLst>
                <a:path w="1880234" h="600075">
                  <a:moveTo>
                    <a:pt x="1799831" y="0"/>
                  </a:moveTo>
                  <a:lnTo>
                    <a:pt x="79997" y="0"/>
                  </a:lnTo>
                  <a:lnTo>
                    <a:pt x="48857" y="6288"/>
                  </a:lnTo>
                  <a:lnTo>
                    <a:pt x="23429" y="23434"/>
                  </a:lnTo>
                  <a:lnTo>
                    <a:pt x="6286" y="48863"/>
                  </a:lnTo>
                  <a:lnTo>
                    <a:pt x="0" y="79997"/>
                  </a:lnTo>
                  <a:lnTo>
                    <a:pt x="0" y="519950"/>
                  </a:lnTo>
                  <a:lnTo>
                    <a:pt x="6286" y="551090"/>
                  </a:lnTo>
                  <a:lnTo>
                    <a:pt x="23429" y="576518"/>
                  </a:lnTo>
                  <a:lnTo>
                    <a:pt x="48857" y="593661"/>
                  </a:lnTo>
                  <a:lnTo>
                    <a:pt x="79997" y="599947"/>
                  </a:lnTo>
                  <a:lnTo>
                    <a:pt x="1799831" y="599947"/>
                  </a:lnTo>
                  <a:lnTo>
                    <a:pt x="1830965" y="593661"/>
                  </a:lnTo>
                  <a:lnTo>
                    <a:pt x="1856393" y="576518"/>
                  </a:lnTo>
                  <a:lnTo>
                    <a:pt x="1873540" y="551090"/>
                  </a:lnTo>
                  <a:lnTo>
                    <a:pt x="1879828" y="519950"/>
                  </a:lnTo>
                  <a:lnTo>
                    <a:pt x="1879828" y="79997"/>
                  </a:lnTo>
                  <a:lnTo>
                    <a:pt x="1873540" y="48863"/>
                  </a:lnTo>
                  <a:lnTo>
                    <a:pt x="1856393" y="23434"/>
                  </a:lnTo>
                  <a:lnTo>
                    <a:pt x="1830965" y="6288"/>
                  </a:lnTo>
                  <a:lnTo>
                    <a:pt x="1799831" y="0"/>
                  </a:lnTo>
                  <a:close/>
                </a:path>
              </a:pathLst>
            </a:custGeom>
            <a:solidFill>
              <a:srgbClr val="E3E1DC"/>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10" name="object 8"/>
          <p:cNvSpPr txBox="1"/>
          <p:nvPr/>
        </p:nvSpPr>
        <p:spPr>
          <a:xfrm>
            <a:off x="10279769" y="4100121"/>
            <a:ext cx="1604925" cy="383338"/>
          </a:xfrm>
          <a:prstGeom prst="rect">
            <a:avLst/>
          </a:prstGeom>
        </p:spPr>
        <p:txBody>
          <a:bodyPr vert="horz" wrap="square" lIns="0" tIns="16506" rIns="0" bIns="0" rtlCol="0">
            <a:spAutoFit/>
          </a:bodyPr>
          <a:lstStyle/>
          <a:p>
            <a:pPr marL="12696" algn="ctr">
              <a:spcBef>
                <a:spcPts val="130"/>
              </a:spcBef>
            </a:pPr>
            <a:r>
              <a:rPr sz="1150" dirty="0">
                <a:solidFill>
                  <a:srgbClr val="474747"/>
                </a:solidFill>
                <a:latin typeface="Arial" panose="020B0604020202020204" pitchFamily="34" charset="0"/>
                <a:cs typeface="Arial" panose="020B0604020202020204" pitchFamily="34" charset="0"/>
              </a:rPr>
              <a:t>HYPERPARAMET</a:t>
            </a:r>
            <a:r>
              <a:rPr lang="en-IN" sz="1150" dirty="0">
                <a:solidFill>
                  <a:srgbClr val="474747"/>
                </a:solidFill>
                <a:latin typeface="Arial" panose="020B0604020202020204" pitchFamily="34" charset="0"/>
                <a:cs typeface="Arial" panose="020B0604020202020204" pitchFamily="34" charset="0"/>
              </a:rPr>
              <a:t>E</a:t>
            </a:r>
            <a:r>
              <a:rPr sz="1150" dirty="0">
                <a:solidFill>
                  <a:srgbClr val="474747"/>
                </a:solidFill>
                <a:latin typeface="Arial" panose="020B0604020202020204" pitchFamily="34" charset="0"/>
                <a:cs typeface="Arial" panose="020B0604020202020204" pitchFamily="34" charset="0"/>
              </a:rPr>
              <a:t>R</a:t>
            </a:r>
            <a:endParaRPr lang="en-IN" sz="1150" dirty="0">
              <a:solidFill>
                <a:srgbClr val="474747"/>
              </a:solidFill>
              <a:latin typeface="Arial" panose="020B0604020202020204" pitchFamily="34" charset="0"/>
              <a:cs typeface="Arial" panose="020B0604020202020204" pitchFamily="34" charset="0"/>
            </a:endParaRPr>
          </a:p>
          <a:p>
            <a:pPr marL="12696" algn="ctr">
              <a:spcBef>
                <a:spcPts val="130"/>
              </a:spcBef>
            </a:pPr>
            <a:r>
              <a:rPr lang="en-IN" sz="1150" dirty="0">
                <a:solidFill>
                  <a:srgbClr val="474747"/>
                </a:solidFill>
                <a:latin typeface="Arial" panose="020B0604020202020204" pitchFamily="34" charset="0"/>
                <a:cs typeface="Arial" panose="020B0604020202020204" pitchFamily="34" charset="0"/>
              </a:rPr>
              <a:t>TUNING</a:t>
            </a:r>
            <a:endParaRPr lang="en-IN" sz="1150" dirty="0">
              <a:latin typeface="Arial" panose="020B0604020202020204" pitchFamily="34" charset="0"/>
              <a:cs typeface="Arial" panose="020B0604020202020204" pitchFamily="34" charset="0"/>
            </a:endParaRPr>
          </a:p>
        </p:txBody>
      </p:sp>
      <p:grpSp>
        <p:nvGrpSpPr>
          <p:cNvPr id="12" name="object 10"/>
          <p:cNvGrpSpPr/>
          <p:nvPr/>
        </p:nvGrpSpPr>
        <p:grpSpPr>
          <a:xfrm>
            <a:off x="7998916" y="4014807"/>
            <a:ext cx="3204645" cy="879881"/>
            <a:chOff x="5680798" y="4395177"/>
            <a:chExt cx="3205480" cy="880110"/>
          </a:xfrm>
        </p:grpSpPr>
        <p:sp>
          <p:nvSpPr>
            <p:cNvPr id="13" name="object 11"/>
            <p:cNvSpPr/>
            <p:nvPr/>
          </p:nvSpPr>
          <p:spPr>
            <a:xfrm>
              <a:off x="6617982" y="4835131"/>
              <a:ext cx="2146935" cy="400050"/>
            </a:xfrm>
            <a:custGeom>
              <a:avLst/>
              <a:gdLst/>
              <a:ahLst/>
              <a:cxnLst/>
              <a:rect l="l" t="t" r="r" b="b"/>
              <a:pathLst>
                <a:path w="2146934" h="400050">
                  <a:moveTo>
                    <a:pt x="0" y="0"/>
                  </a:moveTo>
                  <a:lnTo>
                    <a:pt x="0" y="327964"/>
                  </a:lnTo>
                  <a:lnTo>
                    <a:pt x="5657" y="355989"/>
                  </a:lnTo>
                  <a:lnTo>
                    <a:pt x="21086" y="378874"/>
                  </a:lnTo>
                  <a:lnTo>
                    <a:pt x="43971" y="394303"/>
                  </a:lnTo>
                  <a:lnTo>
                    <a:pt x="71996" y="399961"/>
                  </a:lnTo>
                  <a:lnTo>
                    <a:pt x="2074481" y="399961"/>
                  </a:lnTo>
                  <a:lnTo>
                    <a:pt x="2102498" y="394303"/>
                  </a:lnTo>
                  <a:lnTo>
                    <a:pt x="2125379" y="378874"/>
                  </a:lnTo>
                  <a:lnTo>
                    <a:pt x="2140807" y="355989"/>
                  </a:lnTo>
                  <a:lnTo>
                    <a:pt x="2146465" y="327964"/>
                  </a:lnTo>
                  <a:lnTo>
                    <a:pt x="2146465" y="198475"/>
                  </a:lnTo>
                </a:path>
              </a:pathLst>
            </a:custGeom>
            <a:ln w="79997">
              <a:solidFill>
                <a:srgbClr val="307EB2"/>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14" name="object 12"/>
            <p:cNvSpPr/>
            <p:nvPr/>
          </p:nvSpPr>
          <p:spPr>
            <a:xfrm>
              <a:off x="8642972" y="4928463"/>
              <a:ext cx="243204" cy="121920"/>
            </a:xfrm>
            <a:custGeom>
              <a:avLst/>
              <a:gdLst/>
              <a:ahLst/>
              <a:cxnLst/>
              <a:rect l="l" t="t" r="r" b="b"/>
              <a:pathLst>
                <a:path w="243204" h="121920">
                  <a:moveTo>
                    <a:pt x="121462" y="0"/>
                  </a:moveTo>
                  <a:lnTo>
                    <a:pt x="0" y="121437"/>
                  </a:lnTo>
                  <a:lnTo>
                    <a:pt x="242951" y="121437"/>
                  </a:lnTo>
                  <a:lnTo>
                    <a:pt x="121462" y="0"/>
                  </a:lnTo>
                  <a:close/>
                </a:path>
              </a:pathLst>
            </a:custGeom>
            <a:solidFill>
              <a:srgbClr val="307EB2"/>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15" name="object 13"/>
            <p:cNvSpPr/>
            <p:nvPr/>
          </p:nvSpPr>
          <p:spPr>
            <a:xfrm>
              <a:off x="5680798" y="4395177"/>
              <a:ext cx="1880235" cy="440055"/>
            </a:xfrm>
            <a:custGeom>
              <a:avLst/>
              <a:gdLst/>
              <a:ahLst/>
              <a:cxnLst/>
              <a:rect l="l" t="t" r="r" b="b"/>
              <a:pathLst>
                <a:path w="1880234" h="440054">
                  <a:moveTo>
                    <a:pt x="1799831" y="0"/>
                  </a:moveTo>
                  <a:lnTo>
                    <a:pt x="79997" y="0"/>
                  </a:lnTo>
                  <a:lnTo>
                    <a:pt x="48857" y="6286"/>
                  </a:lnTo>
                  <a:lnTo>
                    <a:pt x="23429" y="23428"/>
                  </a:lnTo>
                  <a:lnTo>
                    <a:pt x="6286" y="48852"/>
                  </a:lnTo>
                  <a:lnTo>
                    <a:pt x="0" y="79984"/>
                  </a:lnTo>
                  <a:lnTo>
                    <a:pt x="0" y="359956"/>
                  </a:lnTo>
                  <a:lnTo>
                    <a:pt x="6286" y="391095"/>
                  </a:lnTo>
                  <a:lnTo>
                    <a:pt x="23429" y="416523"/>
                  </a:lnTo>
                  <a:lnTo>
                    <a:pt x="48857" y="433667"/>
                  </a:lnTo>
                  <a:lnTo>
                    <a:pt x="79997" y="439953"/>
                  </a:lnTo>
                  <a:lnTo>
                    <a:pt x="1799831" y="439953"/>
                  </a:lnTo>
                  <a:lnTo>
                    <a:pt x="1830965" y="433667"/>
                  </a:lnTo>
                  <a:lnTo>
                    <a:pt x="1856393" y="416523"/>
                  </a:lnTo>
                  <a:lnTo>
                    <a:pt x="1873540" y="391095"/>
                  </a:lnTo>
                  <a:lnTo>
                    <a:pt x="1879828" y="359956"/>
                  </a:lnTo>
                  <a:lnTo>
                    <a:pt x="1879828" y="79984"/>
                  </a:lnTo>
                  <a:lnTo>
                    <a:pt x="1873540" y="48852"/>
                  </a:lnTo>
                  <a:lnTo>
                    <a:pt x="1856393" y="23428"/>
                  </a:lnTo>
                  <a:lnTo>
                    <a:pt x="1830965" y="6286"/>
                  </a:lnTo>
                  <a:lnTo>
                    <a:pt x="1799831" y="0"/>
                  </a:lnTo>
                  <a:close/>
                </a:path>
              </a:pathLst>
            </a:custGeom>
            <a:solidFill>
              <a:srgbClr val="E3E1DC">
                <a:alpha val="50000"/>
              </a:srgbClr>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16" name="object 14"/>
          <p:cNvSpPr txBox="1"/>
          <p:nvPr/>
        </p:nvSpPr>
        <p:spPr>
          <a:xfrm>
            <a:off x="8402050" y="4132063"/>
            <a:ext cx="1073505" cy="193593"/>
          </a:xfrm>
          <a:prstGeom prst="rect">
            <a:avLst/>
          </a:prstGeom>
        </p:spPr>
        <p:txBody>
          <a:bodyPr vert="horz" wrap="square" lIns="0" tIns="16506" rIns="0" bIns="0" rtlCol="0">
            <a:spAutoFit/>
          </a:bodyPr>
          <a:lstStyle/>
          <a:p>
            <a:pPr marL="12696" algn="ctr">
              <a:spcBef>
                <a:spcPts val="130"/>
              </a:spcBef>
            </a:pPr>
            <a:r>
              <a:rPr sz="1150" dirty="0">
                <a:solidFill>
                  <a:srgbClr val="474747"/>
                </a:solidFill>
                <a:latin typeface="Arial" panose="020B0604020202020204" pitchFamily="34" charset="0"/>
                <a:cs typeface="Arial" panose="020B0604020202020204" pitchFamily="34" charset="0"/>
              </a:rPr>
              <a:t>TRAIN MODEL</a:t>
            </a:r>
            <a:endParaRPr sz="1150">
              <a:latin typeface="Arial" panose="020B0604020202020204" pitchFamily="34" charset="0"/>
              <a:cs typeface="Arial" panose="020B0604020202020204" pitchFamily="34" charset="0"/>
            </a:endParaRPr>
          </a:p>
        </p:txBody>
      </p:sp>
      <p:grpSp>
        <p:nvGrpSpPr>
          <p:cNvPr id="17" name="object 15"/>
          <p:cNvGrpSpPr/>
          <p:nvPr/>
        </p:nvGrpSpPr>
        <p:grpSpPr>
          <a:xfrm>
            <a:off x="7998917" y="2976701"/>
            <a:ext cx="1879745" cy="1478530"/>
            <a:chOff x="5680798" y="3356800"/>
            <a:chExt cx="1880235" cy="1478915"/>
          </a:xfrm>
        </p:grpSpPr>
        <p:sp>
          <p:nvSpPr>
            <p:cNvPr id="18" name="object 16"/>
            <p:cNvSpPr/>
            <p:nvPr/>
          </p:nvSpPr>
          <p:spPr>
            <a:xfrm>
              <a:off x="5680798" y="4395177"/>
              <a:ext cx="1880235" cy="440055"/>
            </a:xfrm>
            <a:custGeom>
              <a:avLst/>
              <a:gdLst/>
              <a:ahLst/>
              <a:cxnLst/>
              <a:rect l="l" t="t" r="r" b="b"/>
              <a:pathLst>
                <a:path w="1880234" h="440054">
                  <a:moveTo>
                    <a:pt x="1799831" y="0"/>
                  </a:moveTo>
                  <a:lnTo>
                    <a:pt x="79997" y="0"/>
                  </a:lnTo>
                  <a:lnTo>
                    <a:pt x="48857" y="6286"/>
                  </a:lnTo>
                  <a:lnTo>
                    <a:pt x="23429" y="23428"/>
                  </a:lnTo>
                  <a:lnTo>
                    <a:pt x="6286" y="48852"/>
                  </a:lnTo>
                  <a:lnTo>
                    <a:pt x="0" y="79984"/>
                  </a:lnTo>
                  <a:lnTo>
                    <a:pt x="0" y="359956"/>
                  </a:lnTo>
                  <a:lnTo>
                    <a:pt x="6286" y="391095"/>
                  </a:lnTo>
                  <a:lnTo>
                    <a:pt x="23429" y="416523"/>
                  </a:lnTo>
                  <a:lnTo>
                    <a:pt x="48857" y="433667"/>
                  </a:lnTo>
                  <a:lnTo>
                    <a:pt x="79997" y="439953"/>
                  </a:lnTo>
                  <a:lnTo>
                    <a:pt x="1799831" y="439953"/>
                  </a:lnTo>
                  <a:lnTo>
                    <a:pt x="1830965" y="433667"/>
                  </a:lnTo>
                  <a:lnTo>
                    <a:pt x="1856393" y="416523"/>
                  </a:lnTo>
                  <a:lnTo>
                    <a:pt x="1873540" y="391095"/>
                  </a:lnTo>
                  <a:lnTo>
                    <a:pt x="1879828" y="359956"/>
                  </a:lnTo>
                  <a:lnTo>
                    <a:pt x="1879828" y="79984"/>
                  </a:lnTo>
                  <a:lnTo>
                    <a:pt x="1873540" y="48852"/>
                  </a:lnTo>
                  <a:lnTo>
                    <a:pt x="1856393" y="23428"/>
                  </a:lnTo>
                  <a:lnTo>
                    <a:pt x="1830965" y="6286"/>
                  </a:lnTo>
                  <a:lnTo>
                    <a:pt x="1799831" y="0"/>
                  </a:lnTo>
                  <a:close/>
                </a:path>
              </a:pathLst>
            </a:custGeom>
            <a:solidFill>
              <a:srgbClr val="FFFFFF">
                <a:alpha val="50000"/>
              </a:srgbClr>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19" name="object 17"/>
            <p:cNvSpPr/>
            <p:nvPr/>
          </p:nvSpPr>
          <p:spPr>
            <a:xfrm>
              <a:off x="6618579" y="3868559"/>
              <a:ext cx="0" cy="498475"/>
            </a:xfrm>
            <a:custGeom>
              <a:avLst/>
              <a:gdLst/>
              <a:ahLst/>
              <a:cxnLst/>
              <a:rect l="l" t="t" r="r" b="b"/>
              <a:pathLst>
                <a:path h="498475">
                  <a:moveTo>
                    <a:pt x="0" y="498119"/>
                  </a:moveTo>
                  <a:lnTo>
                    <a:pt x="0" y="0"/>
                  </a:lnTo>
                </a:path>
              </a:pathLst>
            </a:custGeom>
            <a:ln w="79997">
              <a:solidFill>
                <a:srgbClr val="307EB2"/>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20" name="object 18"/>
            <p:cNvSpPr/>
            <p:nvPr/>
          </p:nvSpPr>
          <p:spPr>
            <a:xfrm>
              <a:off x="6497116" y="4350385"/>
              <a:ext cx="243204" cy="121920"/>
            </a:xfrm>
            <a:custGeom>
              <a:avLst/>
              <a:gdLst/>
              <a:ahLst/>
              <a:cxnLst/>
              <a:rect l="l" t="t" r="r" b="b"/>
              <a:pathLst>
                <a:path w="243204" h="121920">
                  <a:moveTo>
                    <a:pt x="242951" y="0"/>
                  </a:moveTo>
                  <a:lnTo>
                    <a:pt x="0" y="0"/>
                  </a:lnTo>
                  <a:lnTo>
                    <a:pt x="121462" y="121437"/>
                  </a:lnTo>
                  <a:lnTo>
                    <a:pt x="242951" y="0"/>
                  </a:lnTo>
                  <a:close/>
                </a:path>
              </a:pathLst>
            </a:custGeom>
            <a:solidFill>
              <a:srgbClr val="307EB2"/>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21" name="object 19"/>
            <p:cNvSpPr/>
            <p:nvPr/>
          </p:nvSpPr>
          <p:spPr>
            <a:xfrm>
              <a:off x="5680798" y="3356800"/>
              <a:ext cx="1880235" cy="600075"/>
            </a:xfrm>
            <a:custGeom>
              <a:avLst/>
              <a:gdLst/>
              <a:ahLst/>
              <a:cxnLst/>
              <a:rect l="l" t="t" r="r" b="b"/>
              <a:pathLst>
                <a:path w="1880234" h="600075">
                  <a:moveTo>
                    <a:pt x="1799831" y="0"/>
                  </a:moveTo>
                  <a:lnTo>
                    <a:pt x="79997" y="0"/>
                  </a:lnTo>
                  <a:lnTo>
                    <a:pt x="48857" y="6288"/>
                  </a:lnTo>
                  <a:lnTo>
                    <a:pt x="23429" y="23434"/>
                  </a:lnTo>
                  <a:lnTo>
                    <a:pt x="6286" y="48863"/>
                  </a:lnTo>
                  <a:lnTo>
                    <a:pt x="0" y="79997"/>
                  </a:lnTo>
                  <a:lnTo>
                    <a:pt x="0" y="519950"/>
                  </a:lnTo>
                  <a:lnTo>
                    <a:pt x="6286" y="551090"/>
                  </a:lnTo>
                  <a:lnTo>
                    <a:pt x="23429" y="576518"/>
                  </a:lnTo>
                  <a:lnTo>
                    <a:pt x="48857" y="593661"/>
                  </a:lnTo>
                  <a:lnTo>
                    <a:pt x="79997" y="599948"/>
                  </a:lnTo>
                  <a:lnTo>
                    <a:pt x="1799831" y="599948"/>
                  </a:lnTo>
                  <a:lnTo>
                    <a:pt x="1830965" y="593661"/>
                  </a:lnTo>
                  <a:lnTo>
                    <a:pt x="1856393" y="576518"/>
                  </a:lnTo>
                  <a:lnTo>
                    <a:pt x="1873540" y="551090"/>
                  </a:lnTo>
                  <a:lnTo>
                    <a:pt x="1879828" y="519950"/>
                  </a:lnTo>
                  <a:lnTo>
                    <a:pt x="1879828" y="79997"/>
                  </a:lnTo>
                  <a:lnTo>
                    <a:pt x="1873540" y="48863"/>
                  </a:lnTo>
                  <a:lnTo>
                    <a:pt x="1856393" y="23434"/>
                  </a:lnTo>
                  <a:lnTo>
                    <a:pt x="1830965" y="6288"/>
                  </a:lnTo>
                  <a:lnTo>
                    <a:pt x="1799831" y="0"/>
                  </a:lnTo>
                  <a:close/>
                </a:path>
              </a:pathLst>
            </a:custGeom>
            <a:solidFill>
              <a:srgbClr val="E3E1DC"/>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22" name="object 20"/>
          <p:cNvSpPr txBox="1"/>
          <p:nvPr/>
        </p:nvSpPr>
        <p:spPr>
          <a:xfrm>
            <a:off x="8205692" y="3084231"/>
            <a:ext cx="1465833" cy="385902"/>
          </a:xfrm>
          <a:prstGeom prst="rect">
            <a:avLst/>
          </a:prstGeom>
        </p:spPr>
        <p:txBody>
          <a:bodyPr vert="horz" wrap="square" lIns="0" tIns="16506" rIns="0" bIns="0" rtlCol="0">
            <a:spAutoFit/>
          </a:bodyPr>
          <a:lstStyle/>
          <a:p>
            <a:pPr marR="45706" algn="ctr">
              <a:spcBef>
                <a:spcPts val="130"/>
              </a:spcBef>
            </a:pPr>
            <a:r>
              <a:rPr sz="1200" dirty="0">
                <a:solidFill>
                  <a:srgbClr val="474747"/>
                </a:solidFill>
                <a:latin typeface="Arial" panose="020B0604020202020204" pitchFamily="34" charset="0"/>
                <a:cs typeface="Arial" panose="020B0604020202020204" pitchFamily="34" charset="0"/>
              </a:rPr>
              <a:t>FEATURE</a:t>
            </a:r>
            <a:endParaRPr sz="1200" dirty="0">
              <a:latin typeface="Arial" panose="020B0604020202020204" pitchFamily="34" charset="0"/>
              <a:cs typeface="Arial" panose="020B0604020202020204" pitchFamily="34" charset="0"/>
            </a:endParaRPr>
          </a:p>
          <a:p>
            <a:pPr algn="ctr">
              <a:spcBef>
                <a:spcPts val="35"/>
              </a:spcBef>
            </a:pPr>
            <a:r>
              <a:rPr sz="1200" dirty="0">
                <a:solidFill>
                  <a:srgbClr val="474747"/>
                </a:solidFill>
                <a:latin typeface="Arial" panose="020B0604020202020204" pitchFamily="34" charset="0"/>
                <a:cs typeface="Arial" panose="020B0604020202020204" pitchFamily="34" charset="0"/>
              </a:rPr>
              <a:t>TRANSFORMATION</a:t>
            </a:r>
            <a:endParaRPr sz="1200" dirty="0">
              <a:latin typeface="Arial" panose="020B0604020202020204" pitchFamily="34" charset="0"/>
              <a:cs typeface="Arial" panose="020B0604020202020204" pitchFamily="34" charset="0"/>
            </a:endParaRPr>
          </a:p>
        </p:txBody>
      </p:sp>
      <p:grpSp>
        <p:nvGrpSpPr>
          <p:cNvPr id="23" name="object 21"/>
          <p:cNvGrpSpPr/>
          <p:nvPr/>
        </p:nvGrpSpPr>
        <p:grpSpPr>
          <a:xfrm>
            <a:off x="7998917" y="2152139"/>
            <a:ext cx="1879745" cy="900196"/>
            <a:chOff x="5680798" y="2532024"/>
            <a:chExt cx="1880235" cy="900430"/>
          </a:xfrm>
        </p:grpSpPr>
        <p:sp>
          <p:nvSpPr>
            <p:cNvPr id="24" name="object 22"/>
            <p:cNvSpPr/>
            <p:nvPr/>
          </p:nvSpPr>
          <p:spPr>
            <a:xfrm>
              <a:off x="6618579" y="2828658"/>
              <a:ext cx="0" cy="498475"/>
            </a:xfrm>
            <a:custGeom>
              <a:avLst/>
              <a:gdLst/>
              <a:ahLst/>
              <a:cxnLst/>
              <a:rect l="l" t="t" r="r" b="b"/>
              <a:pathLst>
                <a:path h="498475">
                  <a:moveTo>
                    <a:pt x="0" y="498119"/>
                  </a:moveTo>
                  <a:lnTo>
                    <a:pt x="0" y="0"/>
                  </a:lnTo>
                </a:path>
              </a:pathLst>
            </a:custGeom>
            <a:ln w="79997">
              <a:solidFill>
                <a:srgbClr val="307EB2"/>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25" name="object 23"/>
            <p:cNvSpPr/>
            <p:nvPr/>
          </p:nvSpPr>
          <p:spPr>
            <a:xfrm>
              <a:off x="6497116" y="3310483"/>
              <a:ext cx="243204" cy="121920"/>
            </a:xfrm>
            <a:custGeom>
              <a:avLst/>
              <a:gdLst/>
              <a:ahLst/>
              <a:cxnLst/>
              <a:rect l="l" t="t" r="r" b="b"/>
              <a:pathLst>
                <a:path w="243204" h="121920">
                  <a:moveTo>
                    <a:pt x="242951" y="0"/>
                  </a:moveTo>
                  <a:lnTo>
                    <a:pt x="0" y="0"/>
                  </a:lnTo>
                  <a:lnTo>
                    <a:pt x="121462" y="121437"/>
                  </a:lnTo>
                  <a:lnTo>
                    <a:pt x="242951" y="0"/>
                  </a:lnTo>
                  <a:close/>
                </a:path>
              </a:pathLst>
            </a:custGeom>
            <a:solidFill>
              <a:srgbClr val="307EB2"/>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26" name="object 24"/>
            <p:cNvSpPr/>
            <p:nvPr/>
          </p:nvSpPr>
          <p:spPr>
            <a:xfrm>
              <a:off x="5680798" y="2532024"/>
              <a:ext cx="1880235" cy="440055"/>
            </a:xfrm>
            <a:custGeom>
              <a:avLst/>
              <a:gdLst/>
              <a:ahLst/>
              <a:cxnLst/>
              <a:rect l="l" t="t" r="r" b="b"/>
              <a:pathLst>
                <a:path w="1880234" h="440055">
                  <a:moveTo>
                    <a:pt x="1799831" y="0"/>
                  </a:moveTo>
                  <a:lnTo>
                    <a:pt x="79997" y="0"/>
                  </a:lnTo>
                  <a:lnTo>
                    <a:pt x="48857" y="6286"/>
                  </a:lnTo>
                  <a:lnTo>
                    <a:pt x="23429" y="23428"/>
                  </a:lnTo>
                  <a:lnTo>
                    <a:pt x="6286" y="48852"/>
                  </a:lnTo>
                  <a:lnTo>
                    <a:pt x="0" y="79984"/>
                  </a:lnTo>
                  <a:lnTo>
                    <a:pt x="0" y="359956"/>
                  </a:lnTo>
                  <a:lnTo>
                    <a:pt x="6286" y="391095"/>
                  </a:lnTo>
                  <a:lnTo>
                    <a:pt x="23429" y="416523"/>
                  </a:lnTo>
                  <a:lnTo>
                    <a:pt x="48857" y="433667"/>
                  </a:lnTo>
                  <a:lnTo>
                    <a:pt x="79997" y="439953"/>
                  </a:lnTo>
                  <a:lnTo>
                    <a:pt x="1799831" y="439953"/>
                  </a:lnTo>
                  <a:lnTo>
                    <a:pt x="1830965" y="433667"/>
                  </a:lnTo>
                  <a:lnTo>
                    <a:pt x="1856393" y="416523"/>
                  </a:lnTo>
                  <a:lnTo>
                    <a:pt x="1873540" y="391095"/>
                  </a:lnTo>
                  <a:lnTo>
                    <a:pt x="1879828" y="359956"/>
                  </a:lnTo>
                  <a:lnTo>
                    <a:pt x="1879828" y="79984"/>
                  </a:lnTo>
                  <a:lnTo>
                    <a:pt x="1873540" y="48852"/>
                  </a:lnTo>
                  <a:lnTo>
                    <a:pt x="1856393" y="23428"/>
                  </a:lnTo>
                  <a:lnTo>
                    <a:pt x="1830965" y="6286"/>
                  </a:lnTo>
                  <a:lnTo>
                    <a:pt x="1799831" y="0"/>
                  </a:lnTo>
                  <a:close/>
                </a:path>
              </a:pathLst>
            </a:custGeom>
            <a:solidFill>
              <a:srgbClr val="E3E1DC"/>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27" name="object 25"/>
          <p:cNvSpPr txBox="1"/>
          <p:nvPr/>
        </p:nvSpPr>
        <p:spPr>
          <a:xfrm>
            <a:off x="8162627" y="2184453"/>
            <a:ext cx="1546457" cy="385902"/>
          </a:xfrm>
          <a:prstGeom prst="rect">
            <a:avLst/>
          </a:prstGeom>
        </p:spPr>
        <p:txBody>
          <a:bodyPr vert="horz" wrap="square" lIns="0" tIns="16506" rIns="0" bIns="0" rtlCol="0">
            <a:spAutoFit/>
          </a:bodyPr>
          <a:lstStyle/>
          <a:p>
            <a:pPr marL="12696" algn="ctr">
              <a:spcBef>
                <a:spcPts val="130"/>
              </a:spcBef>
            </a:pPr>
            <a:r>
              <a:rPr sz="1200" dirty="0">
                <a:solidFill>
                  <a:srgbClr val="474747"/>
                </a:solidFill>
                <a:latin typeface="Arial" panose="020B0604020202020204" pitchFamily="34" charset="0"/>
                <a:cs typeface="Arial" panose="020B0604020202020204" pitchFamily="34" charset="0"/>
              </a:rPr>
              <a:t>FEATURE SELECTION</a:t>
            </a:r>
            <a:endParaRPr sz="1200" dirty="0">
              <a:latin typeface="Arial" panose="020B0604020202020204" pitchFamily="34" charset="0"/>
              <a:cs typeface="Arial" panose="020B0604020202020204" pitchFamily="34" charset="0"/>
            </a:endParaRPr>
          </a:p>
        </p:txBody>
      </p:sp>
      <p:grpSp>
        <p:nvGrpSpPr>
          <p:cNvPr id="28" name="object 26"/>
          <p:cNvGrpSpPr/>
          <p:nvPr/>
        </p:nvGrpSpPr>
        <p:grpSpPr>
          <a:xfrm>
            <a:off x="9477510" y="3758226"/>
            <a:ext cx="1674694" cy="346620"/>
            <a:chOff x="7159777" y="4138529"/>
            <a:chExt cx="1675130" cy="346710"/>
          </a:xfrm>
        </p:grpSpPr>
        <p:sp>
          <p:nvSpPr>
            <p:cNvPr id="29" name="object 27"/>
            <p:cNvSpPr/>
            <p:nvPr/>
          </p:nvSpPr>
          <p:spPr>
            <a:xfrm>
              <a:off x="7281253" y="4178528"/>
              <a:ext cx="1513205" cy="201930"/>
            </a:xfrm>
            <a:custGeom>
              <a:avLst/>
              <a:gdLst/>
              <a:ahLst/>
              <a:cxnLst/>
              <a:rect l="l" t="t" r="r" b="b"/>
              <a:pathLst>
                <a:path w="1513204" h="201929">
                  <a:moveTo>
                    <a:pt x="1513192" y="71996"/>
                  </a:moveTo>
                  <a:lnTo>
                    <a:pt x="1509202" y="43976"/>
                  </a:lnTo>
                  <a:lnTo>
                    <a:pt x="1498322" y="21091"/>
                  </a:lnTo>
                  <a:lnTo>
                    <a:pt x="1482186" y="5659"/>
                  </a:lnTo>
                  <a:lnTo>
                    <a:pt x="1462430" y="0"/>
                  </a:lnTo>
                  <a:lnTo>
                    <a:pt x="50749" y="0"/>
                  </a:lnTo>
                  <a:lnTo>
                    <a:pt x="30994" y="5659"/>
                  </a:lnTo>
                  <a:lnTo>
                    <a:pt x="14863" y="21091"/>
                  </a:lnTo>
                  <a:lnTo>
                    <a:pt x="3987" y="43976"/>
                  </a:lnTo>
                  <a:lnTo>
                    <a:pt x="0" y="71996"/>
                  </a:lnTo>
                  <a:lnTo>
                    <a:pt x="0" y="201485"/>
                  </a:lnTo>
                </a:path>
              </a:pathLst>
            </a:custGeom>
            <a:ln w="79997">
              <a:solidFill>
                <a:srgbClr val="307EB2"/>
              </a:solidFill>
            </a:ln>
          </p:spPr>
          <p:txBody>
            <a:bodyPr wrap="square" lIns="0" tIns="0" rIns="0" bIns="0" rtlCol="0"/>
            <a:lstStyle/>
            <a:p>
              <a:pPr algn="ctr"/>
              <a:endParaRPr sz="2419">
                <a:latin typeface="Arial" panose="020B0604020202020204" pitchFamily="34" charset="0"/>
                <a:cs typeface="Arial" panose="020B0604020202020204" pitchFamily="34" charset="0"/>
              </a:endParaRPr>
            </a:p>
          </p:txBody>
        </p:sp>
        <p:sp>
          <p:nvSpPr>
            <p:cNvPr id="30" name="object 28"/>
            <p:cNvSpPr/>
            <p:nvPr/>
          </p:nvSpPr>
          <p:spPr>
            <a:xfrm>
              <a:off x="7159777" y="4363720"/>
              <a:ext cx="243204" cy="121920"/>
            </a:xfrm>
            <a:custGeom>
              <a:avLst/>
              <a:gdLst/>
              <a:ahLst/>
              <a:cxnLst/>
              <a:rect l="l" t="t" r="r" b="b"/>
              <a:pathLst>
                <a:path w="243204" h="121920">
                  <a:moveTo>
                    <a:pt x="242950" y="0"/>
                  </a:moveTo>
                  <a:lnTo>
                    <a:pt x="0" y="0"/>
                  </a:lnTo>
                  <a:lnTo>
                    <a:pt x="121488" y="121437"/>
                  </a:lnTo>
                  <a:lnTo>
                    <a:pt x="242950" y="0"/>
                  </a:lnTo>
                  <a:close/>
                </a:path>
              </a:pathLst>
            </a:custGeom>
            <a:solidFill>
              <a:srgbClr val="307EB2"/>
            </a:solidFill>
          </p:spPr>
          <p:txBody>
            <a:bodyPr wrap="square" lIns="0" tIns="0" rIns="0" bIns="0" rtlCol="0"/>
            <a:lstStyle/>
            <a:p>
              <a:pPr algn="ctr"/>
              <a:endParaRPr sz="2419">
                <a:latin typeface="Arial" panose="020B0604020202020204" pitchFamily="34" charset="0"/>
                <a:cs typeface="Arial" panose="020B0604020202020204" pitchFamily="34" charset="0"/>
              </a:endParaRPr>
            </a:p>
          </p:txBody>
        </p:sp>
      </p:grpSp>
      <p:sp>
        <p:nvSpPr>
          <p:cNvPr id="31" name="Slide Number Placeholder 30"/>
          <p:cNvSpPr>
            <a:spLocks noGrp="1"/>
          </p:cNvSpPr>
          <p:nvPr>
            <p:ph type="sldNum" sz="quarter" idx="4"/>
          </p:nvPr>
        </p:nvSpPr>
        <p:spPr/>
        <p:txBody>
          <a:bodyPr/>
          <a:lstStyle/>
          <a:p>
            <a:fld id="{A7C40318-9624-4AE6-AFF3-4E255C8DBAAC}" type="slidenum">
              <a:rPr lang="en-IN" smtClean="0"/>
              <a:pPr/>
              <a:t>30</a:t>
            </a:fld>
            <a:endParaRPr lang="en-IN" dirty="0"/>
          </a:p>
        </p:txBody>
      </p:sp>
    </p:spTree>
    <p:extLst>
      <p:ext uri="{BB962C8B-B14F-4D97-AF65-F5344CB8AC3E}">
        <p14:creationId xmlns:p14="http://schemas.microsoft.com/office/powerpoint/2010/main" val="2470813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Shallow Networks</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31</a:t>
            </a:fld>
            <a:endParaRPr lang="en-IN" dirty="0"/>
          </a:p>
        </p:txBody>
      </p:sp>
      <p:pic>
        <p:nvPicPr>
          <p:cNvPr id="6" name="Picture 5"/>
          <p:cNvPicPr>
            <a:picLocks noChangeAspect="1"/>
          </p:cNvPicPr>
          <p:nvPr/>
        </p:nvPicPr>
        <p:blipFill>
          <a:blip r:embed="rId2"/>
          <a:stretch>
            <a:fillRect/>
          </a:stretch>
        </p:blipFill>
        <p:spPr>
          <a:xfrm>
            <a:off x="2361585" y="1833999"/>
            <a:ext cx="7674582" cy="3866143"/>
          </a:xfrm>
          <a:prstGeom prst="rect">
            <a:avLst/>
          </a:prstGeom>
        </p:spPr>
      </p:pic>
    </p:spTree>
    <p:extLst>
      <p:ext uri="{BB962C8B-B14F-4D97-AF65-F5344CB8AC3E}">
        <p14:creationId xmlns:p14="http://schemas.microsoft.com/office/powerpoint/2010/main" val="22772726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pPr defTabSz="600207"/>
            <a:r>
              <a:rPr lang="en-IN" smtClean="0">
                <a:solidFill>
                  <a:prstClr val="white"/>
                </a:solidFill>
              </a:rPr>
              <a:t>© 2018. DesignTech Systems | Confidential | All rights reserved.</a:t>
            </a:r>
            <a:endParaRPr lang="en-IN" dirty="0">
              <a:solidFill>
                <a:prstClr val="white"/>
              </a:solidFill>
            </a:endParaRP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solidFill>
                  <a:prstClr val="white"/>
                </a:solidFill>
              </a:rPr>
              <a:pPr defTabSz="600207"/>
              <a:t>32</a:t>
            </a:fld>
            <a:endParaRPr lang="en-IN" dirty="0">
              <a:solidFill>
                <a:prstClr val="white"/>
              </a:solidFill>
            </a:endParaRPr>
          </a:p>
        </p:txBody>
      </p:sp>
      <p:sp>
        <p:nvSpPr>
          <p:cNvPr id="24" name="object 16"/>
          <p:cNvSpPr txBox="1">
            <a:spLocks noGrp="1"/>
          </p:cNvSpPr>
          <p:nvPr>
            <p:ph type="title" idx="4294967295"/>
          </p:nvPr>
        </p:nvSpPr>
        <p:spPr>
          <a:xfrm>
            <a:off x="1794042" y="3066514"/>
            <a:ext cx="8998781" cy="1031606"/>
          </a:xfrm>
          <a:prstGeom prst="rect">
            <a:avLst/>
          </a:prstGeom>
        </p:spPr>
        <p:txBody>
          <a:bodyPr vert="horz" wrap="square" lIns="0" tIns="13332" rIns="0" bIns="0" rtlCol="0" anchor="ctr">
            <a:spAutoFit/>
          </a:bodyPr>
          <a:lstStyle/>
          <a:p>
            <a:pPr marL="12696">
              <a:lnSpc>
                <a:spcPct val="100000"/>
              </a:lnSpc>
              <a:spcBef>
                <a:spcPts val="105"/>
              </a:spcBef>
            </a:pPr>
            <a:r>
              <a:rPr sz="6598" b="0" spc="-10" dirty="0" smtClean="0">
                <a:solidFill>
                  <a:srgbClr val="FF0000"/>
                </a:solidFill>
                <a:effectLst>
                  <a:outerShdw blurRad="38100" dist="38100" dir="2700000" algn="tl">
                    <a:srgbClr val="000000">
                      <a:alpha val="43137"/>
                    </a:srgbClr>
                  </a:outerShdw>
                </a:effectLst>
                <a:latin typeface="Arial"/>
                <a:cs typeface="Arial"/>
              </a:rPr>
              <a:t>Deep</a:t>
            </a:r>
            <a:r>
              <a:rPr sz="6598" b="0" spc="-280" dirty="0" smtClean="0">
                <a:solidFill>
                  <a:srgbClr val="FF0000"/>
                </a:solidFill>
                <a:effectLst>
                  <a:outerShdw blurRad="38100" dist="38100" dir="2700000" algn="tl">
                    <a:srgbClr val="000000">
                      <a:alpha val="43137"/>
                    </a:srgbClr>
                  </a:outerShdw>
                </a:effectLst>
                <a:latin typeface="Arial"/>
                <a:cs typeface="Arial"/>
              </a:rPr>
              <a:t> </a:t>
            </a:r>
            <a:r>
              <a:rPr sz="6598" b="0" spc="-5" dirty="0" smtClean="0">
                <a:solidFill>
                  <a:srgbClr val="FF0000"/>
                </a:solidFill>
                <a:effectLst>
                  <a:outerShdw blurRad="38100" dist="38100" dir="2700000" algn="tl">
                    <a:srgbClr val="000000">
                      <a:alpha val="43137"/>
                    </a:srgbClr>
                  </a:outerShdw>
                </a:effectLst>
                <a:latin typeface="Arial"/>
                <a:cs typeface="Arial"/>
              </a:rPr>
              <a:t>Learning</a:t>
            </a:r>
            <a:endParaRPr sz="6598" dirty="0">
              <a:solidFill>
                <a:srgbClr val="FF0000"/>
              </a:solidFill>
              <a:effectLst>
                <a:outerShdw blurRad="38100" dist="38100" dir="2700000" algn="tl">
                  <a:srgbClr val="000000">
                    <a:alpha val="43137"/>
                  </a:srgbClr>
                </a:outerShdw>
              </a:effectLst>
              <a:latin typeface="Arial"/>
              <a:cs typeface="Arial"/>
            </a:endParaRPr>
          </a:p>
        </p:txBody>
      </p:sp>
      <p:sp>
        <p:nvSpPr>
          <p:cNvPr id="10" name="object 2"/>
          <p:cNvSpPr/>
          <p:nvPr/>
        </p:nvSpPr>
        <p:spPr>
          <a:xfrm>
            <a:off x="5180251" y="577026"/>
            <a:ext cx="2811047" cy="2094954"/>
          </a:xfrm>
          <a:prstGeom prst="rect">
            <a:avLst/>
          </a:prstGeom>
          <a:blipFill>
            <a:blip r:embed="rId2" cstate="print"/>
            <a:stretch>
              <a:fillRect/>
            </a:stretch>
          </a:blipFill>
        </p:spPr>
        <p:txBody>
          <a:bodyPr wrap="square" lIns="0" tIns="0" rIns="0" bIns="0" rtlCol="0"/>
          <a:lstStyle/>
          <a:p>
            <a:endParaRPr sz="2419"/>
          </a:p>
        </p:txBody>
      </p:sp>
      <p:grpSp>
        <p:nvGrpSpPr>
          <p:cNvPr id="11" name="object 3"/>
          <p:cNvGrpSpPr/>
          <p:nvPr/>
        </p:nvGrpSpPr>
        <p:grpSpPr>
          <a:xfrm>
            <a:off x="365614" y="523650"/>
            <a:ext cx="2259376" cy="2228904"/>
            <a:chOff x="365709" y="441909"/>
            <a:chExt cx="2259965" cy="2229485"/>
          </a:xfrm>
        </p:grpSpPr>
        <p:sp>
          <p:nvSpPr>
            <p:cNvPr id="12" name="object 4"/>
            <p:cNvSpPr/>
            <p:nvPr/>
          </p:nvSpPr>
          <p:spPr>
            <a:xfrm>
              <a:off x="365709" y="441909"/>
              <a:ext cx="2259417" cy="2228951"/>
            </a:xfrm>
            <a:prstGeom prst="rect">
              <a:avLst/>
            </a:prstGeom>
            <a:blipFill>
              <a:blip r:embed="rId3" cstate="print"/>
              <a:stretch>
                <a:fillRect/>
              </a:stretch>
            </a:blipFill>
          </p:spPr>
          <p:txBody>
            <a:bodyPr wrap="square" lIns="0" tIns="0" rIns="0" bIns="0" rtlCol="0"/>
            <a:lstStyle/>
            <a:p>
              <a:endParaRPr sz="2419"/>
            </a:p>
          </p:txBody>
        </p:sp>
        <p:sp>
          <p:nvSpPr>
            <p:cNvPr id="13" name="object 5"/>
            <p:cNvSpPr/>
            <p:nvPr/>
          </p:nvSpPr>
          <p:spPr>
            <a:xfrm>
              <a:off x="441960" y="518159"/>
              <a:ext cx="2103119" cy="2080260"/>
            </a:xfrm>
            <a:prstGeom prst="rect">
              <a:avLst/>
            </a:prstGeom>
            <a:blipFill>
              <a:blip r:embed="rId4" cstate="print"/>
              <a:stretch>
                <a:fillRect/>
              </a:stretch>
            </a:blipFill>
          </p:spPr>
          <p:txBody>
            <a:bodyPr wrap="square" lIns="0" tIns="0" rIns="0" bIns="0" rtlCol="0"/>
            <a:lstStyle/>
            <a:p>
              <a:endParaRPr sz="2419"/>
            </a:p>
          </p:txBody>
        </p:sp>
        <p:sp>
          <p:nvSpPr>
            <p:cNvPr id="14" name="object 6"/>
            <p:cNvSpPr/>
            <p:nvPr/>
          </p:nvSpPr>
          <p:spPr>
            <a:xfrm>
              <a:off x="438150" y="514349"/>
              <a:ext cx="2110740" cy="2087880"/>
            </a:xfrm>
            <a:custGeom>
              <a:avLst/>
              <a:gdLst/>
              <a:ahLst/>
              <a:cxnLst/>
              <a:rect l="l" t="t" r="r" b="b"/>
              <a:pathLst>
                <a:path w="2110740" h="2087880">
                  <a:moveTo>
                    <a:pt x="0" y="2087879"/>
                  </a:moveTo>
                  <a:lnTo>
                    <a:pt x="2110740" y="2087879"/>
                  </a:lnTo>
                  <a:lnTo>
                    <a:pt x="2110740" y="0"/>
                  </a:lnTo>
                  <a:lnTo>
                    <a:pt x="0" y="0"/>
                  </a:lnTo>
                  <a:lnTo>
                    <a:pt x="0" y="2087879"/>
                  </a:lnTo>
                  <a:close/>
                </a:path>
              </a:pathLst>
            </a:custGeom>
            <a:ln w="7627">
              <a:solidFill>
                <a:srgbClr val="7E7E7E"/>
              </a:solidFill>
              <a:prstDash val="sysDot"/>
            </a:ln>
          </p:spPr>
          <p:txBody>
            <a:bodyPr wrap="square" lIns="0" tIns="0" rIns="0" bIns="0" rtlCol="0"/>
            <a:lstStyle/>
            <a:p>
              <a:endParaRPr sz="2419"/>
            </a:p>
          </p:txBody>
        </p:sp>
      </p:grpSp>
      <p:sp>
        <p:nvSpPr>
          <p:cNvPr id="15" name="object 7"/>
          <p:cNvSpPr/>
          <p:nvPr/>
        </p:nvSpPr>
        <p:spPr>
          <a:xfrm>
            <a:off x="8225659" y="588664"/>
            <a:ext cx="3719388" cy="2083315"/>
          </a:xfrm>
          <a:prstGeom prst="rect">
            <a:avLst/>
          </a:prstGeom>
          <a:blipFill>
            <a:blip r:embed="rId5" cstate="print"/>
            <a:stretch>
              <a:fillRect/>
            </a:stretch>
          </a:blipFill>
        </p:spPr>
        <p:txBody>
          <a:bodyPr wrap="square" lIns="0" tIns="0" rIns="0" bIns="0" rtlCol="0"/>
          <a:lstStyle/>
          <a:p>
            <a:endParaRPr sz="2419"/>
          </a:p>
        </p:txBody>
      </p:sp>
      <p:sp>
        <p:nvSpPr>
          <p:cNvPr id="16" name="object 8"/>
          <p:cNvSpPr/>
          <p:nvPr/>
        </p:nvSpPr>
        <p:spPr>
          <a:xfrm>
            <a:off x="7237115" y="4599338"/>
            <a:ext cx="2506326" cy="2072099"/>
          </a:xfrm>
          <a:prstGeom prst="rect">
            <a:avLst/>
          </a:prstGeom>
          <a:blipFill>
            <a:blip r:embed="rId6" cstate="print"/>
            <a:stretch>
              <a:fillRect/>
            </a:stretch>
          </a:blipFill>
        </p:spPr>
        <p:txBody>
          <a:bodyPr wrap="square" lIns="0" tIns="0" rIns="0" bIns="0" rtlCol="0"/>
          <a:lstStyle/>
          <a:p>
            <a:endParaRPr sz="2419"/>
          </a:p>
        </p:txBody>
      </p:sp>
      <p:grpSp>
        <p:nvGrpSpPr>
          <p:cNvPr id="17" name="object 9"/>
          <p:cNvGrpSpPr/>
          <p:nvPr/>
        </p:nvGrpSpPr>
        <p:grpSpPr>
          <a:xfrm>
            <a:off x="2696728" y="523650"/>
            <a:ext cx="2335557" cy="2221286"/>
            <a:chOff x="2697431" y="441909"/>
            <a:chExt cx="2336165" cy="2221865"/>
          </a:xfrm>
        </p:grpSpPr>
        <p:sp>
          <p:nvSpPr>
            <p:cNvPr id="18" name="object 10"/>
            <p:cNvSpPr/>
            <p:nvPr/>
          </p:nvSpPr>
          <p:spPr>
            <a:xfrm>
              <a:off x="2697431" y="441909"/>
              <a:ext cx="2335614" cy="2221331"/>
            </a:xfrm>
            <a:prstGeom prst="rect">
              <a:avLst/>
            </a:prstGeom>
            <a:blipFill>
              <a:blip r:embed="rId7" cstate="print"/>
              <a:stretch>
                <a:fillRect/>
              </a:stretch>
            </a:blipFill>
          </p:spPr>
          <p:txBody>
            <a:bodyPr wrap="square" lIns="0" tIns="0" rIns="0" bIns="0" rtlCol="0"/>
            <a:lstStyle/>
            <a:p>
              <a:endParaRPr sz="2419"/>
            </a:p>
          </p:txBody>
        </p:sp>
        <p:sp>
          <p:nvSpPr>
            <p:cNvPr id="19" name="object 11"/>
            <p:cNvSpPr/>
            <p:nvPr/>
          </p:nvSpPr>
          <p:spPr>
            <a:xfrm>
              <a:off x="2773680" y="518160"/>
              <a:ext cx="2179320" cy="2072639"/>
            </a:xfrm>
            <a:prstGeom prst="rect">
              <a:avLst/>
            </a:prstGeom>
            <a:blipFill>
              <a:blip r:embed="rId8" cstate="print"/>
              <a:stretch>
                <a:fillRect/>
              </a:stretch>
            </a:blipFill>
          </p:spPr>
          <p:txBody>
            <a:bodyPr wrap="square" lIns="0" tIns="0" rIns="0" bIns="0" rtlCol="0"/>
            <a:lstStyle/>
            <a:p>
              <a:endParaRPr sz="2419"/>
            </a:p>
          </p:txBody>
        </p:sp>
        <p:sp>
          <p:nvSpPr>
            <p:cNvPr id="20" name="object 12"/>
            <p:cNvSpPr/>
            <p:nvPr/>
          </p:nvSpPr>
          <p:spPr>
            <a:xfrm>
              <a:off x="2769870" y="514350"/>
              <a:ext cx="2186940" cy="2080260"/>
            </a:xfrm>
            <a:custGeom>
              <a:avLst/>
              <a:gdLst/>
              <a:ahLst/>
              <a:cxnLst/>
              <a:rect l="l" t="t" r="r" b="b"/>
              <a:pathLst>
                <a:path w="2186940" h="2080260">
                  <a:moveTo>
                    <a:pt x="0" y="2080260"/>
                  </a:moveTo>
                  <a:lnTo>
                    <a:pt x="2186939" y="2080260"/>
                  </a:lnTo>
                  <a:lnTo>
                    <a:pt x="2186939" y="0"/>
                  </a:lnTo>
                  <a:lnTo>
                    <a:pt x="0" y="0"/>
                  </a:lnTo>
                  <a:lnTo>
                    <a:pt x="0" y="2080260"/>
                  </a:lnTo>
                  <a:close/>
                </a:path>
              </a:pathLst>
            </a:custGeom>
            <a:ln w="7627">
              <a:solidFill>
                <a:srgbClr val="7E7E7E"/>
              </a:solidFill>
              <a:prstDash val="sysDot"/>
            </a:ln>
          </p:spPr>
          <p:txBody>
            <a:bodyPr wrap="square" lIns="0" tIns="0" rIns="0" bIns="0" rtlCol="0"/>
            <a:lstStyle/>
            <a:p>
              <a:endParaRPr sz="2419"/>
            </a:p>
          </p:txBody>
        </p:sp>
      </p:grpSp>
      <p:sp>
        <p:nvSpPr>
          <p:cNvPr id="22" name="object 14"/>
          <p:cNvSpPr/>
          <p:nvPr/>
        </p:nvSpPr>
        <p:spPr>
          <a:xfrm>
            <a:off x="9949128" y="4614574"/>
            <a:ext cx="1995919" cy="2011156"/>
          </a:xfrm>
          <a:prstGeom prst="rect">
            <a:avLst/>
          </a:prstGeom>
          <a:blipFill>
            <a:blip r:embed="rId9" cstate="print"/>
            <a:stretch>
              <a:fillRect/>
            </a:stretch>
          </a:blipFill>
        </p:spPr>
        <p:txBody>
          <a:bodyPr wrap="square" lIns="0" tIns="0" rIns="0" bIns="0" rtlCol="0"/>
          <a:lstStyle/>
          <a:p>
            <a:endParaRPr sz="2419"/>
          </a:p>
        </p:txBody>
      </p:sp>
      <p:grpSp>
        <p:nvGrpSpPr>
          <p:cNvPr id="25" name="object 17"/>
          <p:cNvGrpSpPr/>
          <p:nvPr/>
        </p:nvGrpSpPr>
        <p:grpSpPr>
          <a:xfrm>
            <a:off x="441844" y="4599338"/>
            <a:ext cx="6559111" cy="2072099"/>
            <a:chOff x="441959" y="4518659"/>
            <a:chExt cx="6560820" cy="2072639"/>
          </a:xfrm>
        </p:grpSpPr>
        <p:sp>
          <p:nvSpPr>
            <p:cNvPr id="26" name="object 18"/>
            <p:cNvSpPr/>
            <p:nvPr/>
          </p:nvSpPr>
          <p:spPr>
            <a:xfrm>
              <a:off x="3352799" y="4518659"/>
              <a:ext cx="3649979" cy="2072639"/>
            </a:xfrm>
            <a:prstGeom prst="rect">
              <a:avLst/>
            </a:prstGeom>
            <a:blipFill>
              <a:blip r:embed="rId10" cstate="print"/>
              <a:stretch>
                <a:fillRect/>
              </a:stretch>
            </a:blipFill>
          </p:spPr>
          <p:txBody>
            <a:bodyPr wrap="square" lIns="0" tIns="0" rIns="0" bIns="0" rtlCol="0"/>
            <a:lstStyle/>
            <a:p>
              <a:endParaRPr sz="2419"/>
            </a:p>
          </p:txBody>
        </p:sp>
        <p:sp>
          <p:nvSpPr>
            <p:cNvPr id="27" name="object 19"/>
            <p:cNvSpPr/>
            <p:nvPr/>
          </p:nvSpPr>
          <p:spPr>
            <a:xfrm>
              <a:off x="441959" y="4518659"/>
              <a:ext cx="2705100" cy="2072639"/>
            </a:xfrm>
            <a:prstGeom prst="rect">
              <a:avLst/>
            </a:prstGeom>
            <a:blipFill>
              <a:blip r:embed="rId11" cstate="print"/>
              <a:stretch>
                <a:fillRect/>
              </a:stretch>
            </a:blipFill>
          </p:spPr>
          <p:txBody>
            <a:bodyPr wrap="square" lIns="0" tIns="0" rIns="0" bIns="0" rtlCol="0"/>
            <a:lstStyle/>
            <a:p>
              <a:endParaRPr sz="2419"/>
            </a:p>
          </p:txBody>
        </p:sp>
      </p:grpSp>
    </p:spTree>
    <p:extLst>
      <p:ext uri="{BB962C8B-B14F-4D97-AF65-F5344CB8AC3E}">
        <p14:creationId xmlns:p14="http://schemas.microsoft.com/office/powerpoint/2010/main" val="796449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Deep Learning</a:t>
            </a:r>
            <a:endParaRPr lang="en-IN" dirty="0"/>
          </a:p>
        </p:txBody>
      </p:sp>
      <p:sp>
        <p:nvSpPr>
          <p:cNvPr id="3" name="Content Placeholder 2"/>
          <p:cNvSpPr>
            <a:spLocks noGrp="1"/>
          </p:cNvSpPr>
          <p:nvPr>
            <p:ph idx="1"/>
          </p:nvPr>
        </p:nvSpPr>
        <p:spPr/>
        <p:txBody>
          <a:bodyPr>
            <a:normAutofit/>
          </a:bodyPr>
          <a:lstStyle/>
          <a:p>
            <a:pPr marL="0" indent="0">
              <a:buNone/>
            </a:pPr>
            <a:r>
              <a:rPr lang="en-IN" sz="2399" b="1" i="1" dirty="0"/>
              <a:t>Deep learning </a:t>
            </a:r>
            <a:r>
              <a:rPr lang="en-IN" sz="2399" dirty="0"/>
              <a:t>is a type of supervised machine learning in which a  model learns to perform classification tasks directly from images, text,  or sound.</a:t>
            </a:r>
          </a:p>
          <a:p>
            <a:pPr marL="0" indent="0">
              <a:buNone/>
            </a:pPr>
            <a:endParaRPr lang="en-IN" sz="2399" dirty="0"/>
          </a:p>
          <a:p>
            <a:pPr marL="0" indent="0">
              <a:buNone/>
            </a:pPr>
            <a:r>
              <a:rPr lang="en-IN" sz="2399" dirty="0"/>
              <a:t>Deep learning is usually implemented using a </a:t>
            </a:r>
            <a:r>
              <a:rPr lang="en-IN" sz="2399" b="1" i="1" dirty="0"/>
              <a:t>neural network</a:t>
            </a:r>
            <a:r>
              <a:rPr lang="en-IN" sz="2399" dirty="0"/>
              <a:t>.</a:t>
            </a:r>
          </a:p>
          <a:p>
            <a:pPr marL="0" indent="0">
              <a:buNone/>
            </a:pPr>
            <a:endParaRPr lang="en-IN" sz="2399" dirty="0"/>
          </a:p>
          <a:p>
            <a:pPr marL="0" indent="0">
              <a:buNone/>
            </a:pPr>
            <a:r>
              <a:rPr lang="en-IN" sz="2399" dirty="0"/>
              <a:t>The term “deep” refers to the </a:t>
            </a:r>
            <a:r>
              <a:rPr lang="en-IN" sz="2399" b="1" i="1" dirty="0"/>
              <a:t>number of layers </a:t>
            </a:r>
            <a:r>
              <a:rPr lang="en-IN" sz="2399" dirty="0"/>
              <a:t>in the network—the  more layers, the deeper the network.</a:t>
            </a:r>
          </a:p>
          <a:p>
            <a:pPr marL="0" indent="0">
              <a:buNone/>
            </a:pPr>
            <a:endParaRPr lang="en-IN" sz="2399" dirty="0"/>
          </a:p>
        </p:txBody>
      </p:sp>
      <p:sp>
        <p:nvSpPr>
          <p:cNvPr id="4" name="Footer Placeholder 3"/>
          <p:cNvSpPr>
            <a:spLocks noGrp="1"/>
          </p:cNvSpPr>
          <p:nvPr>
            <p:ph type="ftr" sz="quarter" idx="3"/>
          </p:nvPr>
        </p:nvSpPr>
        <p:spPr/>
        <p:txBody>
          <a:bodyPr/>
          <a:lstStyle/>
          <a:p>
            <a:pPr defTabSz="600207"/>
            <a:r>
              <a:rPr lang="en-IN" smtClean="0"/>
              <a:t>© 2018. DesignTech Systems | Confidential | All rights reserved.</a:t>
            </a:r>
            <a:endParaRPr lang="en-IN" dirty="0"/>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33</a:t>
            </a:fld>
            <a:endParaRPr lang="en-IN" dirty="0"/>
          </a:p>
        </p:txBody>
      </p:sp>
    </p:spTree>
    <p:extLst>
      <p:ext uri="{BB962C8B-B14F-4D97-AF65-F5344CB8AC3E}">
        <p14:creationId xmlns:p14="http://schemas.microsoft.com/office/powerpoint/2010/main" val="2697737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Machine Learning Vs Deep Learning</a:t>
            </a:r>
            <a:endParaRPr lang="en-US" dirty="0"/>
          </a:p>
        </p:txBody>
      </p:sp>
      <p:sp>
        <p:nvSpPr>
          <p:cNvPr id="3" name="Rectangle 2"/>
          <p:cNvSpPr/>
          <p:nvPr/>
        </p:nvSpPr>
        <p:spPr>
          <a:xfrm>
            <a:off x="949850" y="1496873"/>
            <a:ext cx="10065451" cy="692641"/>
          </a:xfrm>
          <a:prstGeom prst="rect">
            <a:avLst/>
          </a:prstGeom>
        </p:spPr>
        <p:txBody>
          <a:bodyPr wrap="square">
            <a:spAutoFit/>
          </a:bodyPr>
          <a:lstStyle/>
          <a:p>
            <a:r>
              <a:rPr lang="en-US" sz="1957" b="1" dirty="0">
                <a:solidFill>
                  <a:schemeClr val="accent1"/>
                </a:solidFill>
                <a:latin typeface="+mj-lt"/>
              </a:rPr>
              <a:t>Deep learning is a machine learning technique that teaches computers to do what comes naturally to humans</a:t>
            </a:r>
          </a:p>
        </p:txBody>
      </p:sp>
      <p:sp>
        <p:nvSpPr>
          <p:cNvPr id="4" name="Rectangle 3"/>
          <p:cNvSpPr/>
          <p:nvPr/>
        </p:nvSpPr>
        <p:spPr>
          <a:xfrm>
            <a:off x="960792" y="2391580"/>
            <a:ext cx="10278185" cy="692641"/>
          </a:xfrm>
          <a:prstGeom prst="rect">
            <a:avLst/>
          </a:prstGeom>
        </p:spPr>
        <p:txBody>
          <a:bodyPr wrap="square">
            <a:spAutoFit/>
          </a:bodyPr>
          <a:lstStyle/>
          <a:p>
            <a:r>
              <a:rPr lang="en-US" sz="1957" b="1" dirty="0">
                <a:solidFill>
                  <a:schemeClr val="accent1"/>
                </a:solidFill>
                <a:latin typeface="+mj-lt"/>
              </a:rPr>
              <a:t>In deep learning, a computer model learns to perform classification tasks directly from images, text, or sound</a:t>
            </a:r>
          </a:p>
        </p:txBody>
      </p:sp>
      <p:pic>
        <p:nvPicPr>
          <p:cNvPr id="5" name="Picture 4"/>
          <p:cNvPicPr>
            <a:picLocks noChangeAspect="1"/>
          </p:cNvPicPr>
          <p:nvPr/>
        </p:nvPicPr>
        <p:blipFill>
          <a:blip r:embed="rId2"/>
          <a:stretch>
            <a:fillRect/>
          </a:stretch>
        </p:blipFill>
        <p:spPr>
          <a:xfrm>
            <a:off x="949848" y="3061349"/>
            <a:ext cx="10648502" cy="239293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Slide Number Placeholder 5"/>
          <p:cNvSpPr>
            <a:spLocks noGrp="1"/>
          </p:cNvSpPr>
          <p:nvPr>
            <p:ph type="sldNum" sz="quarter" idx="4"/>
          </p:nvPr>
        </p:nvSpPr>
        <p:spPr/>
        <p:txBody>
          <a:bodyPr/>
          <a:lstStyle/>
          <a:p>
            <a:fld id="{A7C40318-9624-4AE6-AFF3-4E255C8DBAAC}" type="slidenum">
              <a:rPr lang="en-IN" smtClean="0"/>
              <a:pPr/>
              <a:t>34</a:t>
            </a:fld>
            <a:endParaRPr lang="en-IN" dirty="0"/>
          </a:p>
        </p:txBody>
      </p:sp>
    </p:spTree>
    <p:extLst>
      <p:ext uri="{BB962C8B-B14F-4D97-AF65-F5344CB8AC3E}">
        <p14:creationId xmlns:p14="http://schemas.microsoft.com/office/powerpoint/2010/main" val="742840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Why is Deep Learning So Popular Now?</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35</a:t>
            </a:fld>
            <a:endParaRPr lang="en-IN" dirty="0"/>
          </a:p>
        </p:txBody>
      </p:sp>
      <p:grpSp>
        <p:nvGrpSpPr>
          <p:cNvPr id="6" name="object 3"/>
          <p:cNvGrpSpPr/>
          <p:nvPr/>
        </p:nvGrpSpPr>
        <p:grpSpPr>
          <a:xfrm>
            <a:off x="1624329" y="1427964"/>
            <a:ext cx="7902422" cy="4493360"/>
            <a:chOff x="1624753" y="1346460"/>
            <a:chExt cx="7904480" cy="4494530"/>
          </a:xfrm>
        </p:grpSpPr>
        <p:sp>
          <p:nvSpPr>
            <p:cNvPr id="7" name="object 4"/>
            <p:cNvSpPr/>
            <p:nvPr/>
          </p:nvSpPr>
          <p:spPr>
            <a:xfrm>
              <a:off x="1624753" y="1346460"/>
              <a:ext cx="7904480" cy="4494322"/>
            </a:xfrm>
            <a:prstGeom prst="rect">
              <a:avLst/>
            </a:prstGeom>
            <a:blipFill>
              <a:blip r:embed="rId2" cstate="print"/>
              <a:stretch>
                <a:fillRect/>
              </a:stretch>
            </a:blipFill>
          </p:spPr>
          <p:txBody>
            <a:bodyPr wrap="square" lIns="0" tIns="0" rIns="0" bIns="0" rtlCol="0"/>
            <a:lstStyle/>
            <a:p>
              <a:endParaRPr sz="2419"/>
            </a:p>
          </p:txBody>
        </p:sp>
        <p:sp>
          <p:nvSpPr>
            <p:cNvPr id="8" name="object 5"/>
            <p:cNvSpPr/>
            <p:nvPr/>
          </p:nvSpPr>
          <p:spPr>
            <a:xfrm>
              <a:off x="2952750" y="3714750"/>
              <a:ext cx="6477000" cy="45085"/>
            </a:xfrm>
            <a:custGeom>
              <a:avLst/>
              <a:gdLst/>
              <a:ahLst/>
              <a:cxnLst/>
              <a:rect l="l" t="t" r="r" b="b"/>
              <a:pathLst>
                <a:path w="6477000" h="45085">
                  <a:moveTo>
                    <a:pt x="0" y="0"/>
                  </a:moveTo>
                  <a:lnTo>
                    <a:pt x="6477000" y="44831"/>
                  </a:lnTo>
                </a:path>
              </a:pathLst>
            </a:custGeom>
            <a:ln w="38100">
              <a:solidFill>
                <a:srgbClr val="EB7E4F"/>
              </a:solidFill>
              <a:prstDash val="lgDash"/>
            </a:ln>
          </p:spPr>
          <p:txBody>
            <a:bodyPr wrap="square" lIns="0" tIns="0" rIns="0" bIns="0" rtlCol="0"/>
            <a:lstStyle/>
            <a:p>
              <a:endParaRPr sz="2419"/>
            </a:p>
          </p:txBody>
        </p:sp>
        <p:sp>
          <p:nvSpPr>
            <p:cNvPr id="9" name="object 6"/>
            <p:cNvSpPr/>
            <p:nvPr/>
          </p:nvSpPr>
          <p:spPr>
            <a:xfrm>
              <a:off x="8153399" y="2682239"/>
              <a:ext cx="1375409" cy="666750"/>
            </a:xfrm>
            <a:prstGeom prst="rect">
              <a:avLst/>
            </a:prstGeom>
            <a:blipFill>
              <a:blip r:embed="rId3" cstate="print"/>
              <a:stretch>
                <a:fillRect/>
              </a:stretch>
            </a:blipFill>
          </p:spPr>
          <p:txBody>
            <a:bodyPr wrap="square" lIns="0" tIns="0" rIns="0" bIns="0" rtlCol="0"/>
            <a:lstStyle/>
            <a:p>
              <a:endParaRPr sz="2419"/>
            </a:p>
          </p:txBody>
        </p:sp>
        <p:sp>
          <p:nvSpPr>
            <p:cNvPr id="10" name="object 7"/>
            <p:cNvSpPr/>
            <p:nvPr/>
          </p:nvSpPr>
          <p:spPr>
            <a:xfrm>
              <a:off x="8290559" y="2674619"/>
              <a:ext cx="1078229" cy="704850"/>
            </a:xfrm>
            <a:prstGeom prst="rect">
              <a:avLst/>
            </a:prstGeom>
            <a:blipFill>
              <a:blip r:embed="rId4" cstate="print"/>
              <a:stretch>
                <a:fillRect/>
              </a:stretch>
            </a:blipFill>
          </p:spPr>
          <p:txBody>
            <a:bodyPr wrap="square" lIns="0" tIns="0" rIns="0" bIns="0" rtlCol="0"/>
            <a:lstStyle/>
            <a:p>
              <a:endParaRPr sz="2419"/>
            </a:p>
          </p:txBody>
        </p:sp>
      </p:grpSp>
      <p:sp>
        <p:nvSpPr>
          <p:cNvPr id="11" name="object 8"/>
          <p:cNvSpPr txBox="1"/>
          <p:nvPr/>
        </p:nvSpPr>
        <p:spPr>
          <a:xfrm>
            <a:off x="8193174" y="2805296"/>
            <a:ext cx="1234119" cy="472442"/>
          </a:xfrm>
          <a:prstGeom prst="rect">
            <a:avLst/>
          </a:prstGeom>
          <a:ln w="22859">
            <a:solidFill>
              <a:srgbClr val="D27809"/>
            </a:solidFill>
          </a:ln>
        </p:spPr>
        <p:txBody>
          <a:bodyPr vert="horz" wrap="square" lIns="0" tIns="39995" rIns="0" bIns="0" rtlCol="0">
            <a:spAutoFit/>
          </a:bodyPr>
          <a:lstStyle/>
          <a:p>
            <a:pPr marL="240593" marR="246941" indent="53324">
              <a:lnSpc>
                <a:spcPct val="103800"/>
              </a:lnSpc>
              <a:spcBef>
                <a:spcPts val="315"/>
              </a:spcBef>
            </a:pPr>
            <a:r>
              <a:rPr sz="1350" spc="10" dirty="0">
                <a:solidFill>
                  <a:srgbClr val="EB7E4F"/>
                </a:solidFill>
                <a:latin typeface="Verdana"/>
                <a:cs typeface="Verdana"/>
              </a:rPr>
              <a:t>Human  </a:t>
            </a:r>
            <a:r>
              <a:rPr sz="1350" spc="-25" dirty="0">
                <a:solidFill>
                  <a:srgbClr val="EB7E4F"/>
                </a:solidFill>
                <a:latin typeface="Verdana"/>
                <a:cs typeface="Verdana"/>
              </a:rPr>
              <a:t>A</a:t>
            </a:r>
            <a:r>
              <a:rPr sz="1350" spc="-50" dirty="0">
                <a:solidFill>
                  <a:srgbClr val="EB7E4F"/>
                </a:solidFill>
                <a:latin typeface="Verdana"/>
                <a:cs typeface="Verdana"/>
              </a:rPr>
              <a:t>cc</a:t>
            </a:r>
            <a:r>
              <a:rPr sz="1350" spc="-20" dirty="0">
                <a:solidFill>
                  <a:srgbClr val="EB7E4F"/>
                </a:solidFill>
                <a:latin typeface="Verdana"/>
                <a:cs typeface="Verdana"/>
              </a:rPr>
              <a:t>u</a:t>
            </a:r>
            <a:r>
              <a:rPr sz="1350" spc="15" dirty="0">
                <a:solidFill>
                  <a:srgbClr val="EB7E4F"/>
                </a:solidFill>
                <a:latin typeface="Verdana"/>
                <a:cs typeface="Verdana"/>
              </a:rPr>
              <a:t>r</a:t>
            </a:r>
            <a:r>
              <a:rPr sz="1350" spc="-40" dirty="0">
                <a:solidFill>
                  <a:srgbClr val="EB7E4F"/>
                </a:solidFill>
                <a:latin typeface="Verdana"/>
                <a:cs typeface="Verdana"/>
              </a:rPr>
              <a:t>a</a:t>
            </a:r>
            <a:r>
              <a:rPr sz="1350" spc="-50" dirty="0">
                <a:solidFill>
                  <a:srgbClr val="EB7E4F"/>
                </a:solidFill>
                <a:latin typeface="Verdana"/>
                <a:cs typeface="Verdana"/>
              </a:rPr>
              <a:t>c</a:t>
            </a:r>
            <a:r>
              <a:rPr sz="1350" spc="-80" dirty="0">
                <a:solidFill>
                  <a:srgbClr val="EB7E4F"/>
                </a:solidFill>
                <a:latin typeface="Verdana"/>
                <a:cs typeface="Verdana"/>
              </a:rPr>
              <a:t>y</a:t>
            </a:r>
            <a:endParaRPr sz="1350">
              <a:latin typeface="Verdana"/>
              <a:cs typeface="Verdana"/>
            </a:endParaRPr>
          </a:p>
        </p:txBody>
      </p:sp>
      <p:grpSp>
        <p:nvGrpSpPr>
          <p:cNvPr id="12" name="object 9"/>
          <p:cNvGrpSpPr/>
          <p:nvPr/>
        </p:nvGrpSpPr>
        <p:grpSpPr>
          <a:xfrm>
            <a:off x="8593120" y="3365219"/>
            <a:ext cx="598014" cy="765611"/>
            <a:chOff x="8595359" y="3284220"/>
            <a:chExt cx="598170" cy="765810"/>
          </a:xfrm>
        </p:grpSpPr>
        <p:sp>
          <p:nvSpPr>
            <p:cNvPr id="13" name="object 10"/>
            <p:cNvSpPr/>
            <p:nvPr/>
          </p:nvSpPr>
          <p:spPr>
            <a:xfrm>
              <a:off x="8595359" y="3284220"/>
              <a:ext cx="598170" cy="765809"/>
            </a:xfrm>
            <a:prstGeom prst="rect">
              <a:avLst/>
            </a:prstGeom>
            <a:blipFill>
              <a:blip r:embed="rId5" cstate="print"/>
              <a:stretch>
                <a:fillRect/>
              </a:stretch>
            </a:blipFill>
          </p:spPr>
          <p:txBody>
            <a:bodyPr wrap="square" lIns="0" tIns="0" rIns="0" bIns="0" rtlCol="0"/>
            <a:lstStyle/>
            <a:p>
              <a:endParaRPr sz="2419"/>
            </a:p>
          </p:txBody>
        </p:sp>
        <p:sp>
          <p:nvSpPr>
            <p:cNvPr id="14" name="object 11"/>
            <p:cNvSpPr/>
            <p:nvPr/>
          </p:nvSpPr>
          <p:spPr>
            <a:xfrm>
              <a:off x="8776559" y="3307080"/>
              <a:ext cx="240029" cy="408305"/>
            </a:xfrm>
            <a:custGeom>
              <a:avLst/>
              <a:gdLst/>
              <a:ahLst/>
              <a:cxnLst/>
              <a:rect l="l" t="t" r="r" b="b"/>
              <a:pathLst>
                <a:path w="240029" h="408304">
                  <a:moveTo>
                    <a:pt x="23000" y="168372"/>
                  </a:moveTo>
                  <a:lnTo>
                    <a:pt x="12983" y="171831"/>
                  </a:lnTo>
                  <a:lnTo>
                    <a:pt x="5083" y="178847"/>
                  </a:lnTo>
                  <a:lnTo>
                    <a:pt x="648" y="188055"/>
                  </a:lnTo>
                  <a:lnTo>
                    <a:pt x="0" y="198262"/>
                  </a:lnTo>
                  <a:lnTo>
                    <a:pt x="3458" y="208280"/>
                  </a:lnTo>
                  <a:lnTo>
                    <a:pt x="119790" y="407797"/>
                  </a:lnTo>
                  <a:lnTo>
                    <a:pt x="135119" y="381508"/>
                  </a:lnTo>
                  <a:lnTo>
                    <a:pt x="119790" y="381508"/>
                  </a:lnTo>
                  <a:lnTo>
                    <a:pt x="109408" y="379412"/>
                  </a:lnTo>
                  <a:lnTo>
                    <a:pt x="100931" y="373697"/>
                  </a:lnTo>
                  <a:lnTo>
                    <a:pt x="95216" y="365220"/>
                  </a:lnTo>
                  <a:lnTo>
                    <a:pt x="93120" y="354838"/>
                  </a:lnTo>
                  <a:lnTo>
                    <a:pt x="93120" y="256249"/>
                  </a:lnTo>
                  <a:lnTo>
                    <a:pt x="49432" y="181356"/>
                  </a:lnTo>
                  <a:lnTo>
                    <a:pt x="42416" y="173456"/>
                  </a:lnTo>
                  <a:lnTo>
                    <a:pt x="33208" y="169021"/>
                  </a:lnTo>
                  <a:lnTo>
                    <a:pt x="23000" y="168372"/>
                  </a:lnTo>
                  <a:close/>
                </a:path>
                <a:path w="240029" h="408304">
                  <a:moveTo>
                    <a:pt x="93120" y="256249"/>
                  </a:moveTo>
                  <a:lnTo>
                    <a:pt x="93120" y="354838"/>
                  </a:lnTo>
                  <a:lnTo>
                    <a:pt x="95216" y="365220"/>
                  </a:lnTo>
                  <a:lnTo>
                    <a:pt x="100931" y="373697"/>
                  </a:lnTo>
                  <a:lnTo>
                    <a:pt x="109408" y="379412"/>
                  </a:lnTo>
                  <a:lnTo>
                    <a:pt x="119790" y="381508"/>
                  </a:lnTo>
                  <a:lnTo>
                    <a:pt x="130173" y="379412"/>
                  </a:lnTo>
                  <a:lnTo>
                    <a:pt x="138650" y="373697"/>
                  </a:lnTo>
                  <a:lnTo>
                    <a:pt x="144365" y="365220"/>
                  </a:lnTo>
                  <a:lnTo>
                    <a:pt x="146460" y="354838"/>
                  </a:lnTo>
                  <a:lnTo>
                    <a:pt x="146460" y="341376"/>
                  </a:lnTo>
                  <a:lnTo>
                    <a:pt x="96803" y="341376"/>
                  </a:lnTo>
                  <a:lnTo>
                    <a:pt x="119790" y="301969"/>
                  </a:lnTo>
                  <a:lnTo>
                    <a:pt x="93120" y="256249"/>
                  </a:lnTo>
                  <a:close/>
                </a:path>
                <a:path w="240029" h="408304">
                  <a:moveTo>
                    <a:pt x="218459" y="169021"/>
                  </a:moveTo>
                  <a:lnTo>
                    <a:pt x="206373" y="169021"/>
                  </a:lnTo>
                  <a:lnTo>
                    <a:pt x="197165" y="173456"/>
                  </a:lnTo>
                  <a:lnTo>
                    <a:pt x="190148" y="181356"/>
                  </a:lnTo>
                  <a:lnTo>
                    <a:pt x="146460" y="256249"/>
                  </a:lnTo>
                  <a:lnTo>
                    <a:pt x="146460" y="354838"/>
                  </a:lnTo>
                  <a:lnTo>
                    <a:pt x="144365" y="365220"/>
                  </a:lnTo>
                  <a:lnTo>
                    <a:pt x="138650" y="373697"/>
                  </a:lnTo>
                  <a:lnTo>
                    <a:pt x="130173" y="379412"/>
                  </a:lnTo>
                  <a:lnTo>
                    <a:pt x="119790" y="381508"/>
                  </a:lnTo>
                  <a:lnTo>
                    <a:pt x="135119" y="381508"/>
                  </a:lnTo>
                  <a:lnTo>
                    <a:pt x="236122" y="208280"/>
                  </a:lnTo>
                  <a:lnTo>
                    <a:pt x="239581" y="198262"/>
                  </a:lnTo>
                  <a:lnTo>
                    <a:pt x="238932" y="188055"/>
                  </a:lnTo>
                  <a:lnTo>
                    <a:pt x="234497" y="178847"/>
                  </a:lnTo>
                  <a:lnTo>
                    <a:pt x="226597" y="171831"/>
                  </a:lnTo>
                  <a:lnTo>
                    <a:pt x="218459" y="169021"/>
                  </a:lnTo>
                  <a:close/>
                </a:path>
                <a:path w="240029" h="408304">
                  <a:moveTo>
                    <a:pt x="119790" y="301969"/>
                  </a:moveTo>
                  <a:lnTo>
                    <a:pt x="96803" y="341376"/>
                  </a:lnTo>
                  <a:lnTo>
                    <a:pt x="142777" y="341376"/>
                  </a:lnTo>
                  <a:lnTo>
                    <a:pt x="119790" y="301969"/>
                  </a:lnTo>
                  <a:close/>
                </a:path>
                <a:path w="240029" h="408304">
                  <a:moveTo>
                    <a:pt x="146460" y="256249"/>
                  </a:moveTo>
                  <a:lnTo>
                    <a:pt x="119790" y="301969"/>
                  </a:lnTo>
                  <a:lnTo>
                    <a:pt x="142777" y="341376"/>
                  </a:lnTo>
                  <a:lnTo>
                    <a:pt x="146460" y="341376"/>
                  </a:lnTo>
                  <a:lnTo>
                    <a:pt x="146460" y="256249"/>
                  </a:lnTo>
                  <a:close/>
                </a:path>
                <a:path w="240029" h="408304">
                  <a:moveTo>
                    <a:pt x="119790" y="0"/>
                  </a:moveTo>
                  <a:lnTo>
                    <a:pt x="109408" y="2095"/>
                  </a:lnTo>
                  <a:lnTo>
                    <a:pt x="100931" y="7810"/>
                  </a:lnTo>
                  <a:lnTo>
                    <a:pt x="95216" y="16287"/>
                  </a:lnTo>
                  <a:lnTo>
                    <a:pt x="93120" y="26670"/>
                  </a:lnTo>
                  <a:lnTo>
                    <a:pt x="93120" y="256249"/>
                  </a:lnTo>
                  <a:lnTo>
                    <a:pt x="119790" y="301969"/>
                  </a:lnTo>
                  <a:lnTo>
                    <a:pt x="146460" y="256249"/>
                  </a:lnTo>
                  <a:lnTo>
                    <a:pt x="146460" y="26670"/>
                  </a:lnTo>
                  <a:lnTo>
                    <a:pt x="144365" y="16287"/>
                  </a:lnTo>
                  <a:lnTo>
                    <a:pt x="138650" y="7810"/>
                  </a:lnTo>
                  <a:lnTo>
                    <a:pt x="130173" y="2095"/>
                  </a:lnTo>
                  <a:lnTo>
                    <a:pt x="119790" y="0"/>
                  </a:lnTo>
                  <a:close/>
                </a:path>
                <a:path w="240029" h="408304">
                  <a:moveTo>
                    <a:pt x="216580" y="168372"/>
                  </a:moveTo>
                  <a:lnTo>
                    <a:pt x="218459" y="169021"/>
                  </a:lnTo>
                  <a:lnTo>
                    <a:pt x="206373" y="169021"/>
                  </a:lnTo>
                  <a:lnTo>
                    <a:pt x="216580" y="168372"/>
                  </a:lnTo>
                  <a:close/>
                </a:path>
              </a:pathLst>
            </a:custGeom>
            <a:solidFill>
              <a:srgbClr val="EB7E4F"/>
            </a:solidFill>
          </p:spPr>
          <p:txBody>
            <a:bodyPr wrap="square" lIns="0" tIns="0" rIns="0" bIns="0" rtlCol="0"/>
            <a:lstStyle/>
            <a:p>
              <a:endParaRPr sz="2419"/>
            </a:p>
          </p:txBody>
        </p:sp>
      </p:grpSp>
      <p:sp>
        <p:nvSpPr>
          <p:cNvPr id="15" name="object 12"/>
          <p:cNvSpPr txBox="1"/>
          <p:nvPr/>
        </p:nvSpPr>
        <p:spPr>
          <a:xfrm>
            <a:off x="7167917" y="6563667"/>
            <a:ext cx="3824879" cy="243593"/>
          </a:xfrm>
          <a:prstGeom prst="rect">
            <a:avLst/>
          </a:prstGeom>
        </p:spPr>
        <p:txBody>
          <a:bodyPr vert="horz" wrap="square" lIns="0" tIns="0" rIns="0" bIns="0" rtlCol="0">
            <a:spAutoFit/>
          </a:bodyPr>
          <a:lstStyle/>
          <a:p>
            <a:pPr marL="12696">
              <a:lnSpc>
                <a:spcPts val="1888"/>
              </a:lnSpc>
            </a:pPr>
            <a:r>
              <a:rPr sz="1600" i="1" spc="10" dirty="0">
                <a:solidFill>
                  <a:srgbClr val="7E7E7E"/>
                </a:solidFill>
                <a:latin typeface="Arial"/>
                <a:cs typeface="Arial"/>
              </a:rPr>
              <a:t>Source:</a:t>
            </a:r>
            <a:r>
              <a:rPr sz="1600" i="1" spc="-130" dirty="0">
                <a:solidFill>
                  <a:srgbClr val="7E7E7E"/>
                </a:solidFill>
                <a:latin typeface="Arial"/>
                <a:cs typeface="Arial"/>
              </a:rPr>
              <a:t> </a:t>
            </a:r>
            <a:r>
              <a:rPr sz="1600" i="1" spc="10" dirty="0">
                <a:solidFill>
                  <a:srgbClr val="7E7E7E"/>
                </a:solidFill>
                <a:latin typeface="Arial"/>
                <a:cs typeface="Arial"/>
              </a:rPr>
              <a:t>ILSVRC</a:t>
            </a:r>
            <a:r>
              <a:rPr sz="1600" i="1" spc="-65" dirty="0">
                <a:solidFill>
                  <a:srgbClr val="7E7E7E"/>
                </a:solidFill>
                <a:latin typeface="Arial"/>
                <a:cs typeface="Arial"/>
              </a:rPr>
              <a:t> </a:t>
            </a:r>
            <a:r>
              <a:rPr sz="1600" i="1" spc="-10" dirty="0">
                <a:solidFill>
                  <a:srgbClr val="7E7E7E"/>
                </a:solidFill>
                <a:latin typeface="Arial"/>
                <a:cs typeface="Arial"/>
              </a:rPr>
              <a:t>Top-5</a:t>
            </a:r>
            <a:r>
              <a:rPr sz="1600" i="1" spc="-95" dirty="0">
                <a:solidFill>
                  <a:srgbClr val="7E7E7E"/>
                </a:solidFill>
                <a:latin typeface="Arial"/>
                <a:cs typeface="Arial"/>
              </a:rPr>
              <a:t> </a:t>
            </a:r>
            <a:r>
              <a:rPr sz="1600" i="1" spc="5" dirty="0">
                <a:solidFill>
                  <a:srgbClr val="7E7E7E"/>
                </a:solidFill>
                <a:latin typeface="Arial"/>
                <a:cs typeface="Arial"/>
              </a:rPr>
              <a:t>Error</a:t>
            </a:r>
            <a:r>
              <a:rPr sz="1600" i="1" spc="-90" dirty="0">
                <a:solidFill>
                  <a:srgbClr val="7E7E7E"/>
                </a:solidFill>
                <a:latin typeface="Arial"/>
                <a:cs typeface="Arial"/>
              </a:rPr>
              <a:t> </a:t>
            </a:r>
            <a:r>
              <a:rPr sz="1600" i="1" spc="10" dirty="0">
                <a:solidFill>
                  <a:srgbClr val="7E7E7E"/>
                </a:solidFill>
                <a:latin typeface="Arial"/>
                <a:cs typeface="Arial"/>
              </a:rPr>
              <a:t>on</a:t>
            </a:r>
            <a:r>
              <a:rPr sz="1600" i="1" spc="15" dirty="0">
                <a:solidFill>
                  <a:srgbClr val="7E7E7E"/>
                </a:solidFill>
                <a:latin typeface="Arial"/>
                <a:cs typeface="Arial"/>
              </a:rPr>
              <a:t> </a:t>
            </a:r>
            <a:r>
              <a:rPr sz="1600" i="1" spc="5" dirty="0">
                <a:solidFill>
                  <a:srgbClr val="7E7E7E"/>
                </a:solidFill>
                <a:latin typeface="Arial"/>
                <a:cs typeface="Arial"/>
              </a:rPr>
              <a:t>ImageNet</a:t>
            </a:r>
            <a:endParaRPr sz="1600">
              <a:latin typeface="Arial"/>
              <a:cs typeface="Arial"/>
            </a:endParaRPr>
          </a:p>
        </p:txBody>
      </p:sp>
    </p:spTree>
    <p:extLst>
      <p:ext uri="{BB962C8B-B14F-4D97-AF65-F5344CB8AC3E}">
        <p14:creationId xmlns:p14="http://schemas.microsoft.com/office/powerpoint/2010/main" val="22587338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Deep Learning success enabled by:</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36</a:t>
            </a:fld>
            <a:endParaRPr lang="en-IN" dirty="0"/>
          </a:p>
        </p:txBody>
      </p:sp>
      <p:sp>
        <p:nvSpPr>
          <p:cNvPr id="6" name="object 6"/>
          <p:cNvSpPr txBox="1"/>
          <p:nvPr/>
        </p:nvSpPr>
        <p:spPr>
          <a:xfrm>
            <a:off x="607160" y="1243189"/>
            <a:ext cx="3687119" cy="391693"/>
          </a:xfrm>
          <a:prstGeom prst="rect">
            <a:avLst/>
          </a:prstGeom>
        </p:spPr>
        <p:txBody>
          <a:bodyPr vert="horz" wrap="square" lIns="0" tIns="12697" rIns="0" bIns="0" rtlCol="0">
            <a:spAutoFit/>
          </a:bodyPr>
          <a:lstStyle/>
          <a:p>
            <a:pPr marL="408817" indent="-396756">
              <a:spcBef>
                <a:spcPts val="100"/>
              </a:spcBef>
              <a:buChar char="•"/>
              <a:tabLst>
                <a:tab pos="408817" algn="l"/>
                <a:tab pos="409452" algn="l"/>
              </a:tabLst>
            </a:pPr>
            <a:r>
              <a:rPr sz="2399" spc="-25" dirty="0">
                <a:latin typeface="Arial"/>
                <a:cs typeface="Arial"/>
              </a:rPr>
              <a:t>Labeled </a:t>
            </a:r>
            <a:r>
              <a:rPr sz="2399" spc="50" dirty="0">
                <a:latin typeface="Arial"/>
                <a:cs typeface="Arial"/>
              </a:rPr>
              <a:t>public</a:t>
            </a:r>
            <a:r>
              <a:rPr sz="2399" spc="-229" dirty="0">
                <a:latin typeface="Arial"/>
                <a:cs typeface="Arial"/>
              </a:rPr>
              <a:t> </a:t>
            </a:r>
            <a:r>
              <a:rPr sz="2399" spc="-20" dirty="0">
                <a:latin typeface="Arial"/>
                <a:cs typeface="Arial"/>
              </a:rPr>
              <a:t>datasets</a:t>
            </a:r>
            <a:endParaRPr sz="2399" dirty="0">
              <a:latin typeface="Arial"/>
              <a:cs typeface="Arial"/>
            </a:endParaRPr>
          </a:p>
        </p:txBody>
      </p:sp>
      <p:sp>
        <p:nvSpPr>
          <p:cNvPr id="7" name="object 7"/>
          <p:cNvSpPr txBox="1"/>
          <p:nvPr/>
        </p:nvSpPr>
        <p:spPr>
          <a:xfrm>
            <a:off x="607160" y="3358839"/>
            <a:ext cx="4925682" cy="391693"/>
          </a:xfrm>
          <a:prstGeom prst="rect">
            <a:avLst/>
          </a:prstGeom>
        </p:spPr>
        <p:txBody>
          <a:bodyPr vert="horz" wrap="square" lIns="0" tIns="12697" rIns="0" bIns="0" rtlCol="0">
            <a:spAutoFit/>
          </a:bodyPr>
          <a:lstStyle/>
          <a:p>
            <a:pPr marL="408817" indent="-396756">
              <a:spcBef>
                <a:spcPts val="100"/>
              </a:spcBef>
              <a:buChar char="•"/>
              <a:tabLst>
                <a:tab pos="408817" algn="l"/>
                <a:tab pos="409452" algn="l"/>
              </a:tabLst>
            </a:pPr>
            <a:r>
              <a:rPr sz="2399" spc="-60" dirty="0">
                <a:latin typeface="Arial"/>
                <a:cs typeface="Arial"/>
              </a:rPr>
              <a:t>Progress </a:t>
            </a:r>
            <a:r>
              <a:rPr sz="2399" spc="55" dirty="0">
                <a:latin typeface="Arial"/>
                <a:cs typeface="Arial"/>
              </a:rPr>
              <a:t>in </a:t>
            </a:r>
            <a:r>
              <a:rPr sz="2399" spc="-155" dirty="0">
                <a:latin typeface="Arial"/>
                <a:cs typeface="Arial"/>
              </a:rPr>
              <a:t>GPU </a:t>
            </a:r>
            <a:r>
              <a:rPr sz="2399" spc="80" dirty="0">
                <a:latin typeface="Arial"/>
                <a:cs typeface="Arial"/>
              </a:rPr>
              <a:t>for</a:t>
            </a:r>
            <a:r>
              <a:rPr sz="2399" spc="-140" dirty="0">
                <a:latin typeface="Arial"/>
                <a:cs typeface="Arial"/>
              </a:rPr>
              <a:t> </a:t>
            </a:r>
            <a:r>
              <a:rPr sz="2399" dirty="0">
                <a:latin typeface="Arial"/>
                <a:cs typeface="Arial"/>
              </a:rPr>
              <a:t>acceleration</a:t>
            </a:r>
          </a:p>
        </p:txBody>
      </p:sp>
      <p:sp>
        <p:nvSpPr>
          <p:cNvPr id="8" name="object 8"/>
          <p:cNvSpPr txBox="1"/>
          <p:nvPr/>
        </p:nvSpPr>
        <p:spPr>
          <a:xfrm>
            <a:off x="607160" y="5189130"/>
            <a:ext cx="3758856" cy="906038"/>
          </a:xfrm>
          <a:prstGeom prst="rect">
            <a:avLst/>
          </a:prstGeom>
        </p:spPr>
        <p:txBody>
          <a:bodyPr vert="horz" wrap="square" lIns="0" tIns="12697" rIns="0" bIns="0" rtlCol="0">
            <a:spAutoFit/>
          </a:bodyPr>
          <a:lstStyle/>
          <a:p>
            <a:pPr marL="408817" marR="5078" indent="-396756">
              <a:lnSpc>
                <a:spcPct val="120900"/>
              </a:lnSpc>
              <a:spcBef>
                <a:spcPts val="100"/>
              </a:spcBef>
              <a:buChar char="•"/>
              <a:tabLst>
                <a:tab pos="408817" algn="l"/>
                <a:tab pos="409452" algn="l"/>
              </a:tabLst>
            </a:pPr>
            <a:r>
              <a:rPr sz="2399" dirty="0">
                <a:latin typeface="Arial"/>
                <a:cs typeface="Arial"/>
              </a:rPr>
              <a:t>World-class </a:t>
            </a:r>
            <a:r>
              <a:rPr sz="2399" spc="20" dirty="0">
                <a:latin typeface="Arial"/>
                <a:cs typeface="Arial"/>
              </a:rPr>
              <a:t>models </a:t>
            </a:r>
            <a:r>
              <a:rPr sz="2399" spc="25" dirty="0">
                <a:latin typeface="Arial"/>
                <a:cs typeface="Arial"/>
              </a:rPr>
              <a:t>and  </a:t>
            </a:r>
            <a:r>
              <a:rPr sz="2399" spc="20" dirty="0">
                <a:latin typeface="Arial"/>
                <a:cs typeface="Arial"/>
              </a:rPr>
              <a:t>connected</a:t>
            </a:r>
            <a:r>
              <a:rPr sz="2399" spc="204" dirty="0">
                <a:latin typeface="Arial"/>
                <a:cs typeface="Arial"/>
              </a:rPr>
              <a:t> </a:t>
            </a:r>
            <a:r>
              <a:rPr sz="2399" spc="60" dirty="0">
                <a:latin typeface="Arial"/>
                <a:cs typeface="Arial"/>
              </a:rPr>
              <a:t>community</a:t>
            </a:r>
            <a:endParaRPr sz="2399" dirty="0">
              <a:latin typeface="Arial"/>
              <a:cs typeface="Arial"/>
            </a:endParaRPr>
          </a:p>
        </p:txBody>
      </p:sp>
      <p:sp>
        <p:nvSpPr>
          <p:cNvPr id="9" name="object 9"/>
          <p:cNvSpPr/>
          <p:nvPr/>
        </p:nvSpPr>
        <p:spPr>
          <a:xfrm>
            <a:off x="6630495" y="2916332"/>
            <a:ext cx="4074822" cy="2183116"/>
          </a:xfrm>
          <a:prstGeom prst="rect">
            <a:avLst/>
          </a:prstGeom>
          <a:blipFill>
            <a:blip r:embed="rId2" cstate="print"/>
            <a:stretch>
              <a:fillRect/>
            </a:stretch>
          </a:blipFill>
        </p:spPr>
        <p:txBody>
          <a:bodyPr wrap="square" lIns="0" tIns="0" rIns="0" bIns="0" rtlCol="0"/>
          <a:lstStyle/>
          <a:p>
            <a:endParaRPr sz="2419"/>
          </a:p>
        </p:txBody>
      </p:sp>
      <p:sp>
        <p:nvSpPr>
          <p:cNvPr id="10" name="object 10"/>
          <p:cNvSpPr/>
          <p:nvPr/>
        </p:nvSpPr>
        <p:spPr>
          <a:xfrm>
            <a:off x="5139460" y="1177228"/>
            <a:ext cx="2125908" cy="1578171"/>
          </a:xfrm>
          <a:prstGeom prst="rect">
            <a:avLst/>
          </a:prstGeom>
          <a:blipFill>
            <a:blip r:embed="rId3" cstate="print"/>
            <a:stretch>
              <a:fillRect/>
            </a:stretch>
          </a:blipFill>
        </p:spPr>
        <p:txBody>
          <a:bodyPr wrap="square" lIns="0" tIns="0" rIns="0" bIns="0" rtlCol="0"/>
          <a:lstStyle/>
          <a:p>
            <a:endParaRPr sz="2419"/>
          </a:p>
        </p:txBody>
      </p:sp>
      <p:sp>
        <p:nvSpPr>
          <p:cNvPr id="11" name="object 11"/>
          <p:cNvSpPr/>
          <p:nvPr/>
        </p:nvSpPr>
        <p:spPr>
          <a:xfrm>
            <a:off x="7473272" y="1110287"/>
            <a:ext cx="2133044" cy="1622637"/>
          </a:xfrm>
          <a:prstGeom prst="rect">
            <a:avLst/>
          </a:prstGeom>
          <a:blipFill>
            <a:blip r:embed="rId4" cstate="print"/>
            <a:stretch>
              <a:fillRect/>
            </a:stretch>
          </a:blipFill>
        </p:spPr>
        <p:txBody>
          <a:bodyPr wrap="square" lIns="0" tIns="0" rIns="0" bIns="0" rtlCol="0"/>
          <a:lstStyle/>
          <a:p>
            <a:endParaRPr sz="2419"/>
          </a:p>
        </p:txBody>
      </p:sp>
      <p:sp>
        <p:nvSpPr>
          <p:cNvPr id="12" name="object 12"/>
          <p:cNvSpPr/>
          <p:nvPr/>
        </p:nvSpPr>
        <p:spPr>
          <a:xfrm>
            <a:off x="4806968" y="5269724"/>
            <a:ext cx="6985720" cy="1554075"/>
          </a:xfrm>
          <a:custGeom>
            <a:avLst/>
            <a:gdLst/>
            <a:ahLst/>
            <a:cxnLst/>
            <a:rect l="l" t="t" r="r" b="b"/>
            <a:pathLst>
              <a:path w="6987540" h="1554479">
                <a:moveTo>
                  <a:pt x="6728459" y="0"/>
                </a:moveTo>
                <a:lnTo>
                  <a:pt x="259079" y="0"/>
                </a:lnTo>
                <a:lnTo>
                  <a:pt x="212498" y="4172"/>
                </a:lnTo>
                <a:lnTo>
                  <a:pt x="168661" y="16203"/>
                </a:lnTo>
                <a:lnTo>
                  <a:pt x="128298" y="35362"/>
                </a:lnTo>
                <a:lnTo>
                  <a:pt x="92140" y="60918"/>
                </a:lnTo>
                <a:lnTo>
                  <a:pt x="60918" y="92140"/>
                </a:lnTo>
                <a:lnTo>
                  <a:pt x="35362" y="128298"/>
                </a:lnTo>
                <a:lnTo>
                  <a:pt x="16203" y="168661"/>
                </a:lnTo>
                <a:lnTo>
                  <a:pt x="4172" y="212498"/>
                </a:lnTo>
                <a:lnTo>
                  <a:pt x="0" y="259079"/>
                </a:lnTo>
                <a:lnTo>
                  <a:pt x="0" y="1295399"/>
                </a:lnTo>
                <a:lnTo>
                  <a:pt x="4172" y="1341967"/>
                </a:lnTo>
                <a:lnTo>
                  <a:pt x="16203" y="1385798"/>
                </a:lnTo>
                <a:lnTo>
                  <a:pt x="35362" y="1426159"/>
                </a:lnTo>
                <a:lnTo>
                  <a:pt x="60918" y="1462318"/>
                </a:lnTo>
                <a:lnTo>
                  <a:pt x="92140" y="1493545"/>
                </a:lnTo>
                <a:lnTo>
                  <a:pt x="128298" y="1519106"/>
                </a:lnTo>
                <a:lnTo>
                  <a:pt x="168661" y="1538270"/>
                </a:lnTo>
                <a:lnTo>
                  <a:pt x="212498" y="1550305"/>
                </a:lnTo>
                <a:lnTo>
                  <a:pt x="259079" y="1554479"/>
                </a:lnTo>
                <a:lnTo>
                  <a:pt x="6728459" y="1554479"/>
                </a:lnTo>
                <a:lnTo>
                  <a:pt x="6775041" y="1550305"/>
                </a:lnTo>
                <a:lnTo>
                  <a:pt x="6818878" y="1538270"/>
                </a:lnTo>
                <a:lnTo>
                  <a:pt x="6859241" y="1519106"/>
                </a:lnTo>
                <a:lnTo>
                  <a:pt x="6895399" y="1493545"/>
                </a:lnTo>
                <a:lnTo>
                  <a:pt x="6926621" y="1462318"/>
                </a:lnTo>
                <a:lnTo>
                  <a:pt x="6952177" y="1426159"/>
                </a:lnTo>
                <a:lnTo>
                  <a:pt x="6971336" y="1385798"/>
                </a:lnTo>
                <a:lnTo>
                  <a:pt x="6983367" y="1341967"/>
                </a:lnTo>
                <a:lnTo>
                  <a:pt x="6987539" y="1295399"/>
                </a:lnTo>
                <a:lnTo>
                  <a:pt x="6987539" y="259079"/>
                </a:lnTo>
                <a:lnTo>
                  <a:pt x="6983367" y="212498"/>
                </a:lnTo>
                <a:lnTo>
                  <a:pt x="6971336" y="168661"/>
                </a:lnTo>
                <a:lnTo>
                  <a:pt x="6952177" y="128298"/>
                </a:lnTo>
                <a:lnTo>
                  <a:pt x="6926621" y="92140"/>
                </a:lnTo>
                <a:lnTo>
                  <a:pt x="6895399" y="60918"/>
                </a:lnTo>
                <a:lnTo>
                  <a:pt x="6859241" y="35362"/>
                </a:lnTo>
                <a:lnTo>
                  <a:pt x="6818878" y="16203"/>
                </a:lnTo>
                <a:lnTo>
                  <a:pt x="6775041" y="4172"/>
                </a:lnTo>
                <a:lnTo>
                  <a:pt x="6728459" y="0"/>
                </a:lnTo>
                <a:close/>
              </a:path>
            </a:pathLst>
          </a:custGeom>
          <a:solidFill>
            <a:srgbClr val="DDD9C3">
              <a:alpha val="43920"/>
            </a:srgbClr>
          </a:solidFill>
        </p:spPr>
        <p:txBody>
          <a:bodyPr wrap="square" lIns="0" tIns="0" rIns="0" bIns="0" rtlCol="0"/>
          <a:lstStyle/>
          <a:p>
            <a:endParaRPr sz="2419"/>
          </a:p>
        </p:txBody>
      </p:sp>
      <p:sp>
        <p:nvSpPr>
          <p:cNvPr id="13" name="object 19"/>
          <p:cNvSpPr/>
          <p:nvPr/>
        </p:nvSpPr>
        <p:spPr>
          <a:xfrm>
            <a:off x="9697733" y="1110287"/>
            <a:ext cx="2420993" cy="1645491"/>
          </a:xfrm>
          <a:prstGeom prst="rect">
            <a:avLst/>
          </a:prstGeom>
          <a:blipFill>
            <a:blip r:embed="rId5" cstate="print"/>
            <a:stretch>
              <a:fillRect/>
            </a:stretch>
          </a:blipFill>
        </p:spPr>
        <p:txBody>
          <a:bodyPr wrap="square" lIns="0" tIns="0" rIns="0" bIns="0" rtlCol="0"/>
          <a:lstStyle/>
          <a:p>
            <a:endParaRPr sz="2419"/>
          </a:p>
        </p:txBody>
      </p:sp>
      <p:sp>
        <p:nvSpPr>
          <p:cNvPr id="14" name="object 13"/>
          <p:cNvSpPr txBox="1"/>
          <p:nvPr/>
        </p:nvSpPr>
        <p:spPr>
          <a:xfrm>
            <a:off x="5212626" y="5422084"/>
            <a:ext cx="867818" cy="638644"/>
          </a:xfrm>
          <a:prstGeom prst="rect">
            <a:avLst/>
          </a:prstGeom>
        </p:spPr>
        <p:txBody>
          <a:bodyPr vert="horz" wrap="square" lIns="0" tIns="16506" rIns="0" bIns="0" rtlCol="0">
            <a:spAutoFit/>
          </a:bodyPr>
          <a:lstStyle/>
          <a:p>
            <a:pPr marL="635" algn="ctr">
              <a:spcBef>
                <a:spcPts val="130"/>
              </a:spcBef>
            </a:pPr>
            <a:r>
              <a:rPr sz="1949" spc="-50" dirty="0">
                <a:solidFill>
                  <a:srgbClr val="FF0000"/>
                </a:solidFill>
                <a:latin typeface="Trebuchet MS"/>
                <a:cs typeface="Trebuchet MS"/>
              </a:rPr>
              <a:t>AlexNet</a:t>
            </a:r>
            <a:endParaRPr sz="1949">
              <a:latin typeface="Trebuchet MS"/>
              <a:cs typeface="Trebuchet MS"/>
            </a:endParaRPr>
          </a:p>
          <a:p>
            <a:pPr algn="ctr">
              <a:spcBef>
                <a:spcPts val="50"/>
              </a:spcBef>
            </a:pPr>
            <a:r>
              <a:rPr sz="1000" spc="-10" dirty="0">
                <a:solidFill>
                  <a:srgbClr val="404040"/>
                </a:solidFill>
                <a:latin typeface="Arial"/>
                <a:cs typeface="Arial"/>
              </a:rPr>
              <a:t>PRE</a:t>
            </a:r>
            <a:r>
              <a:rPr sz="1000" spc="40" dirty="0">
                <a:solidFill>
                  <a:srgbClr val="404040"/>
                </a:solidFill>
                <a:latin typeface="Arial"/>
                <a:cs typeface="Arial"/>
              </a:rPr>
              <a:t>T</a:t>
            </a:r>
            <a:r>
              <a:rPr sz="1000" spc="-10" dirty="0">
                <a:solidFill>
                  <a:srgbClr val="404040"/>
                </a:solidFill>
                <a:latin typeface="Arial"/>
                <a:cs typeface="Arial"/>
              </a:rPr>
              <a:t>R</a:t>
            </a:r>
            <a:r>
              <a:rPr sz="1000" spc="45" dirty="0">
                <a:solidFill>
                  <a:srgbClr val="404040"/>
                </a:solidFill>
                <a:latin typeface="Arial"/>
                <a:cs typeface="Arial"/>
              </a:rPr>
              <a:t>A</a:t>
            </a:r>
            <a:r>
              <a:rPr sz="1000" spc="15" dirty="0">
                <a:solidFill>
                  <a:srgbClr val="404040"/>
                </a:solidFill>
                <a:latin typeface="Arial"/>
                <a:cs typeface="Arial"/>
              </a:rPr>
              <a:t>I</a:t>
            </a:r>
            <a:r>
              <a:rPr sz="1000" spc="35" dirty="0">
                <a:solidFill>
                  <a:srgbClr val="404040"/>
                </a:solidFill>
                <a:latin typeface="Arial"/>
                <a:cs typeface="Arial"/>
              </a:rPr>
              <a:t>N</a:t>
            </a:r>
            <a:r>
              <a:rPr sz="1000" spc="10" dirty="0">
                <a:solidFill>
                  <a:srgbClr val="404040"/>
                </a:solidFill>
                <a:latin typeface="Arial"/>
                <a:cs typeface="Arial"/>
              </a:rPr>
              <a:t>E</a:t>
            </a:r>
            <a:r>
              <a:rPr sz="1000" spc="30" dirty="0">
                <a:solidFill>
                  <a:srgbClr val="404040"/>
                </a:solidFill>
                <a:latin typeface="Arial"/>
                <a:cs typeface="Arial"/>
              </a:rPr>
              <a:t>D</a:t>
            </a:r>
            <a:endParaRPr sz="1000">
              <a:latin typeface="Arial"/>
              <a:cs typeface="Arial"/>
            </a:endParaRPr>
          </a:p>
          <a:p>
            <a:pPr marL="5713" algn="ctr">
              <a:spcBef>
                <a:spcPts val="5"/>
              </a:spcBef>
            </a:pPr>
            <a:r>
              <a:rPr sz="1000" spc="20" dirty="0">
                <a:solidFill>
                  <a:srgbClr val="404040"/>
                </a:solidFill>
                <a:latin typeface="Arial"/>
                <a:cs typeface="Arial"/>
              </a:rPr>
              <a:t>MODEL</a:t>
            </a:r>
            <a:endParaRPr sz="1000">
              <a:latin typeface="Arial"/>
              <a:cs typeface="Arial"/>
            </a:endParaRPr>
          </a:p>
        </p:txBody>
      </p:sp>
      <p:sp>
        <p:nvSpPr>
          <p:cNvPr id="15" name="object 14"/>
          <p:cNvSpPr txBox="1"/>
          <p:nvPr/>
        </p:nvSpPr>
        <p:spPr>
          <a:xfrm>
            <a:off x="5144064" y="6119654"/>
            <a:ext cx="971297" cy="582143"/>
          </a:xfrm>
          <a:prstGeom prst="rect">
            <a:avLst/>
          </a:prstGeom>
        </p:spPr>
        <p:txBody>
          <a:bodyPr vert="horz" wrap="square" lIns="0" tIns="81259" rIns="0" bIns="0" rtlCol="0">
            <a:spAutoFit/>
          </a:bodyPr>
          <a:lstStyle/>
          <a:p>
            <a:pPr marL="39358" algn="ctr">
              <a:spcBef>
                <a:spcPts val="640"/>
              </a:spcBef>
            </a:pPr>
            <a:r>
              <a:rPr sz="1949" spc="-40" dirty="0">
                <a:solidFill>
                  <a:srgbClr val="FF0000"/>
                </a:solidFill>
                <a:latin typeface="Trebuchet MS"/>
                <a:cs typeface="Trebuchet MS"/>
              </a:rPr>
              <a:t>Caffe</a:t>
            </a:r>
            <a:endParaRPr sz="1949">
              <a:latin typeface="Trebuchet MS"/>
              <a:cs typeface="Trebuchet MS"/>
            </a:endParaRPr>
          </a:p>
          <a:p>
            <a:pPr algn="ctr">
              <a:spcBef>
                <a:spcPts val="295"/>
              </a:spcBef>
            </a:pPr>
            <a:r>
              <a:rPr sz="1000" spc="40" dirty="0">
                <a:solidFill>
                  <a:srgbClr val="404040"/>
                </a:solidFill>
                <a:latin typeface="Arial"/>
                <a:cs typeface="Arial"/>
              </a:rPr>
              <a:t>I </a:t>
            </a:r>
            <a:r>
              <a:rPr sz="1000" spc="15" dirty="0">
                <a:solidFill>
                  <a:srgbClr val="404040"/>
                </a:solidFill>
                <a:latin typeface="Arial"/>
                <a:cs typeface="Arial"/>
              </a:rPr>
              <a:t>M P </a:t>
            </a:r>
            <a:r>
              <a:rPr sz="1000" spc="30" dirty="0">
                <a:solidFill>
                  <a:srgbClr val="404040"/>
                </a:solidFill>
                <a:latin typeface="Arial"/>
                <a:cs typeface="Arial"/>
              </a:rPr>
              <a:t>O </a:t>
            </a:r>
            <a:r>
              <a:rPr sz="1000" spc="10" dirty="0">
                <a:solidFill>
                  <a:srgbClr val="404040"/>
                </a:solidFill>
                <a:latin typeface="Arial"/>
                <a:cs typeface="Arial"/>
              </a:rPr>
              <a:t>R </a:t>
            </a:r>
            <a:r>
              <a:rPr sz="1000" spc="25" dirty="0">
                <a:solidFill>
                  <a:srgbClr val="404040"/>
                </a:solidFill>
                <a:latin typeface="Arial"/>
                <a:cs typeface="Arial"/>
              </a:rPr>
              <a:t>T </a:t>
            </a:r>
            <a:r>
              <a:rPr sz="1000" spc="15" dirty="0">
                <a:solidFill>
                  <a:srgbClr val="404040"/>
                </a:solidFill>
                <a:latin typeface="Arial"/>
                <a:cs typeface="Arial"/>
              </a:rPr>
              <a:t>E</a:t>
            </a:r>
            <a:r>
              <a:rPr sz="1000" spc="-185" dirty="0">
                <a:solidFill>
                  <a:srgbClr val="404040"/>
                </a:solidFill>
                <a:latin typeface="Arial"/>
                <a:cs typeface="Arial"/>
              </a:rPr>
              <a:t> </a:t>
            </a:r>
            <a:r>
              <a:rPr sz="1000" spc="10" dirty="0">
                <a:solidFill>
                  <a:srgbClr val="404040"/>
                </a:solidFill>
                <a:latin typeface="Arial"/>
                <a:cs typeface="Arial"/>
              </a:rPr>
              <a:t>R</a:t>
            </a:r>
            <a:endParaRPr sz="1000">
              <a:latin typeface="Arial"/>
              <a:cs typeface="Arial"/>
            </a:endParaRPr>
          </a:p>
        </p:txBody>
      </p:sp>
      <p:sp>
        <p:nvSpPr>
          <p:cNvPr id="16" name="object 15"/>
          <p:cNvSpPr txBox="1"/>
          <p:nvPr/>
        </p:nvSpPr>
        <p:spPr>
          <a:xfrm>
            <a:off x="8083095" y="5391295"/>
            <a:ext cx="1364894" cy="486282"/>
          </a:xfrm>
          <a:prstGeom prst="rect">
            <a:avLst/>
          </a:prstGeom>
        </p:spPr>
        <p:txBody>
          <a:bodyPr vert="horz" wrap="square" lIns="0" tIns="16506" rIns="0" bIns="0" rtlCol="0">
            <a:spAutoFit/>
          </a:bodyPr>
          <a:lstStyle/>
          <a:p>
            <a:pPr marR="3809" algn="ctr">
              <a:spcBef>
                <a:spcPts val="130"/>
              </a:spcBef>
            </a:pPr>
            <a:r>
              <a:rPr sz="1949" dirty="0">
                <a:solidFill>
                  <a:srgbClr val="FF0000"/>
                </a:solidFill>
                <a:latin typeface="Trebuchet MS"/>
                <a:cs typeface="Trebuchet MS"/>
              </a:rPr>
              <a:t>ResNet-50</a:t>
            </a:r>
            <a:endParaRPr sz="1949" dirty="0">
              <a:latin typeface="Trebuchet MS"/>
              <a:cs typeface="Trebuchet MS"/>
            </a:endParaRPr>
          </a:p>
          <a:p>
            <a:pPr algn="ctr">
              <a:spcBef>
                <a:spcPts val="50"/>
              </a:spcBef>
            </a:pPr>
            <a:r>
              <a:rPr sz="1000" spc="15" dirty="0">
                <a:solidFill>
                  <a:srgbClr val="404040"/>
                </a:solidFill>
                <a:latin typeface="Arial"/>
                <a:cs typeface="Arial"/>
              </a:rPr>
              <a:t>PRETRAINED</a:t>
            </a:r>
            <a:r>
              <a:rPr sz="1000" spc="-100" dirty="0">
                <a:solidFill>
                  <a:srgbClr val="404040"/>
                </a:solidFill>
                <a:latin typeface="Arial"/>
                <a:cs typeface="Arial"/>
              </a:rPr>
              <a:t> </a:t>
            </a:r>
            <a:r>
              <a:rPr sz="1000" spc="20" dirty="0">
                <a:solidFill>
                  <a:srgbClr val="404040"/>
                </a:solidFill>
                <a:latin typeface="Arial"/>
                <a:cs typeface="Arial"/>
              </a:rPr>
              <a:t>MODEL</a:t>
            </a:r>
            <a:endParaRPr sz="1000" dirty="0">
              <a:latin typeface="Arial"/>
              <a:cs typeface="Arial"/>
            </a:endParaRPr>
          </a:p>
        </p:txBody>
      </p:sp>
      <p:sp>
        <p:nvSpPr>
          <p:cNvPr id="17" name="object 16"/>
          <p:cNvSpPr txBox="1"/>
          <p:nvPr/>
        </p:nvSpPr>
        <p:spPr>
          <a:xfrm>
            <a:off x="8113567" y="6062315"/>
            <a:ext cx="1290619" cy="791639"/>
          </a:xfrm>
          <a:prstGeom prst="rect">
            <a:avLst/>
          </a:prstGeom>
        </p:spPr>
        <p:txBody>
          <a:bodyPr vert="horz" wrap="square" lIns="0" tIns="8888" rIns="0" bIns="0" rtlCol="0">
            <a:spAutoFit/>
          </a:bodyPr>
          <a:lstStyle/>
          <a:p>
            <a:pPr marL="12696" marR="5078" algn="ctr">
              <a:lnSpc>
                <a:spcPct val="102699"/>
              </a:lnSpc>
              <a:spcBef>
                <a:spcPts val="70"/>
              </a:spcBef>
            </a:pPr>
            <a:r>
              <a:rPr sz="1949" spc="-295" dirty="0">
                <a:solidFill>
                  <a:srgbClr val="FF0000"/>
                </a:solidFill>
                <a:latin typeface="Trebuchet MS"/>
                <a:cs typeface="Trebuchet MS"/>
              </a:rPr>
              <a:t>T</a:t>
            </a:r>
            <a:r>
              <a:rPr sz="1949" spc="-45" dirty="0">
                <a:solidFill>
                  <a:srgbClr val="FF0000"/>
                </a:solidFill>
                <a:latin typeface="Trebuchet MS"/>
                <a:cs typeface="Trebuchet MS"/>
              </a:rPr>
              <a:t>e</a:t>
            </a:r>
            <a:r>
              <a:rPr sz="1949" spc="10" dirty="0">
                <a:solidFill>
                  <a:srgbClr val="FF0000"/>
                </a:solidFill>
                <a:latin typeface="Trebuchet MS"/>
                <a:cs typeface="Trebuchet MS"/>
              </a:rPr>
              <a:t>n</a:t>
            </a:r>
            <a:r>
              <a:rPr sz="1949" spc="40" dirty="0">
                <a:solidFill>
                  <a:srgbClr val="FF0000"/>
                </a:solidFill>
                <a:latin typeface="Trebuchet MS"/>
                <a:cs typeface="Trebuchet MS"/>
              </a:rPr>
              <a:t>s</a:t>
            </a:r>
            <a:r>
              <a:rPr sz="1949" spc="35" dirty="0">
                <a:solidFill>
                  <a:srgbClr val="FF0000"/>
                </a:solidFill>
                <a:latin typeface="Trebuchet MS"/>
                <a:cs typeface="Trebuchet MS"/>
              </a:rPr>
              <a:t>o</a:t>
            </a:r>
            <a:r>
              <a:rPr sz="1949" spc="-50" dirty="0">
                <a:solidFill>
                  <a:srgbClr val="FF0000"/>
                </a:solidFill>
                <a:latin typeface="Trebuchet MS"/>
                <a:cs typeface="Trebuchet MS"/>
              </a:rPr>
              <a:t>r</a:t>
            </a:r>
            <a:r>
              <a:rPr sz="1949" spc="-55" dirty="0">
                <a:solidFill>
                  <a:srgbClr val="FF0000"/>
                </a:solidFill>
                <a:latin typeface="Trebuchet MS"/>
                <a:cs typeface="Trebuchet MS"/>
              </a:rPr>
              <a:t>F</a:t>
            </a:r>
            <a:r>
              <a:rPr sz="1949" spc="-35" dirty="0">
                <a:solidFill>
                  <a:srgbClr val="FF0000"/>
                </a:solidFill>
                <a:latin typeface="Trebuchet MS"/>
                <a:cs typeface="Trebuchet MS"/>
              </a:rPr>
              <a:t>l</a:t>
            </a:r>
            <a:r>
              <a:rPr sz="1949" spc="-90" dirty="0">
                <a:solidFill>
                  <a:srgbClr val="FF0000"/>
                </a:solidFill>
                <a:latin typeface="Trebuchet MS"/>
                <a:cs typeface="Trebuchet MS"/>
              </a:rPr>
              <a:t>o</a:t>
            </a:r>
            <a:r>
              <a:rPr sz="1949" spc="-25" dirty="0">
                <a:solidFill>
                  <a:srgbClr val="FF0000"/>
                </a:solidFill>
                <a:latin typeface="Trebuchet MS"/>
                <a:cs typeface="Trebuchet MS"/>
              </a:rPr>
              <a:t>w</a:t>
            </a:r>
            <a:r>
              <a:rPr sz="1949" spc="-215" dirty="0">
                <a:solidFill>
                  <a:srgbClr val="FF0000"/>
                </a:solidFill>
                <a:latin typeface="Trebuchet MS"/>
                <a:cs typeface="Trebuchet MS"/>
              </a:rPr>
              <a:t>-  </a:t>
            </a:r>
            <a:r>
              <a:rPr sz="1949" spc="5" dirty="0">
                <a:solidFill>
                  <a:srgbClr val="FF0000"/>
                </a:solidFill>
                <a:latin typeface="Trebuchet MS"/>
                <a:cs typeface="Trebuchet MS"/>
              </a:rPr>
              <a:t>Keras</a:t>
            </a:r>
            <a:endParaRPr sz="1949">
              <a:latin typeface="Trebuchet MS"/>
              <a:cs typeface="Trebuchet MS"/>
            </a:endParaRPr>
          </a:p>
          <a:p>
            <a:pPr marR="21584" algn="ctr">
              <a:spcBef>
                <a:spcPts val="50"/>
              </a:spcBef>
            </a:pPr>
            <a:r>
              <a:rPr sz="1000" spc="40" dirty="0">
                <a:solidFill>
                  <a:srgbClr val="404040"/>
                </a:solidFill>
                <a:latin typeface="Arial"/>
                <a:cs typeface="Arial"/>
              </a:rPr>
              <a:t>I </a:t>
            </a:r>
            <a:r>
              <a:rPr sz="1000" spc="15" dirty="0">
                <a:solidFill>
                  <a:srgbClr val="404040"/>
                </a:solidFill>
                <a:latin typeface="Arial"/>
                <a:cs typeface="Arial"/>
              </a:rPr>
              <a:t>M </a:t>
            </a:r>
            <a:r>
              <a:rPr sz="1000" spc="10" dirty="0">
                <a:solidFill>
                  <a:srgbClr val="404040"/>
                </a:solidFill>
                <a:latin typeface="Arial"/>
                <a:cs typeface="Arial"/>
              </a:rPr>
              <a:t>P </a:t>
            </a:r>
            <a:r>
              <a:rPr sz="1000" spc="30" dirty="0">
                <a:solidFill>
                  <a:srgbClr val="404040"/>
                </a:solidFill>
                <a:latin typeface="Arial"/>
                <a:cs typeface="Arial"/>
              </a:rPr>
              <a:t>O </a:t>
            </a:r>
            <a:r>
              <a:rPr sz="1000" spc="10" dirty="0">
                <a:solidFill>
                  <a:srgbClr val="404040"/>
                </a:solidFill>
                <a:latin typeface="Arial"/>
                <a:cs typeface="Arial"/>
              </a:rPr>
              <a:t>R </a:t>
            </a:r>
            <a:r>
              <a:rPr sz="1000" spc="25" dirty="0">
                <a:solidFill>
                  <a:srgbClr val="404040"/>
                </a:solidFill>
                <a:latin typeface="Arial"/>
                <a:cs typeface="Arial"/>
              </a:rPr>
              <a:t>T </a:t>
            </a:r>
            <a:r>
              <a:rPr sz="1000" spc="10" dirty="0">
                <a:solidFill>
                  <a:srgbClr val="404040"/>
                </a:solidFill>
                <a:latin typeface="Arial"/>
                <a:cs typeface="Arial"/>
              </a:rPr>
              <a:t>E</a:t>
            </a:r>
            <a:r>
              <a:rPr sz="1000" spc="-140" dirty="0">
                <a:solidFill>
                  <a:srgbClr val="404040"/>
                </a:solidFill>
                <a:latin typeface="Arial"/>
                <a:cs typeface="Arial"/>
              </a:rPr>
              <a:t> </a:t>
            </a:r>
            <a:r>
              <a:rPr sz="1000" spc="10" dirty="0">
                <a:solidFill>
                  <a:srgbClr val="404040"/>
                </a:solidFill>
                <a:latin typeface="Arial"/>
                <a:cs typeface="Arial"/>
              </a:rPr>
              <a:t>R</a:t>
            </a:r>
            <a:endParaRPr sz="1000">
              <a:latin typeface="Arial"/>
              <a:cs typeface="Arial"/>
            </a:endParaRPr>
          </a:p>
        </p:txBody>
      </p:sp>
      <p:sp>
        <p:nvSpPr>
          <p:cNvPr id="18" name="object 17"/>
          <p:cNvSpPr txBox="1"/>
          <p:nvPr/>
        </p:nvSpPr>
        <p:spPr>
          <a:xfrm>
            <a:off x="6733437" y="5422084"/>
            <a:ext cx="867818" cy="638644"/>
          </a:xfrm>
          <a:prstGeom prst="rect">
            <a:avLst/>
          </a:prstGeom>
        </p:spPr>
        <p:txBody>
          <a:bodyPr vert="horz" wrap="square" lIns="0" tIns="16506" rIns="0" bIns="0" rtlCol="0">
            <a:spAutoFit/>
          </a:bodyPr>
          <a:lstStyle/>
          <a:p>
            <a:pPr marL="3174" algn="ctr">
              <a:spcBef>
                <a:spcPts val="130"/>
              </a:spcBef>
            </a:pPr>
            <a:r>
              <a:rPr sz="1949" spc="-45" dirty="0">
                <a:solidFill>
                  <a:srgbClr val="FF0000"/>
                </a:solidFill>
                <a:latin typeface="Trebuchet MS"/>
                <a:cs typeface="Trebuchet MS"/>
              </a:rPr>
              <a:t>VGG-16</a:t>
            </a:r>
            <a:endParaRPr sz="1949">
              <a:latin typeface="Trebuchet MS"/>
              <a:cs typeface="Trebuchet MS"/>
            </a:endParaRPr>
          </a:p>
          <a:p>
            <a:pPr algn="ctr">
              <a:spcBef>
                <a:spcPts val="50"/>
              </a:spcBef>
            </a:pPr>
            <a:r>
              <a:rPr sz="1000" spc="-10" dirty="0">
                <a:solidFill>
                  <a:srgbClr val="404040"/>
                </a:solidFill>
                <a:latin typeface="Arial"/>
                <a:cs typeface="Arial"/>
              </a:rPr>
              <a:t>PRE</a:t>
            </a:r>
            <a:r>
              <a:rPr sz="1000" spc="40" dirty="0">
                <a:solidFill>
                  <a:srgbClr val="404040"/>
                </a:solidFill>
                <a:latin typeface="Arial"/>
                <a:cs typeface="Arial"/>
              </a:rPr>
              <a:t>T</a:t>
            </a:r>
            <a:r>
              <a:rPr sz="1000" spc="-10" dirty="0">
                <a:solidFill>
                  <a:srgbClr val="404040"/>
                </a:solidFill>
                <a:latin typeface="Arial"/>
                <a:cs typeface="Arial"/>
              </a:rPr>
              <a:t>R</a:t>
            </a:r>
            <a:r>
              <a:rPr sz="1000" spc="45" dirty="0">
                <a:solidFill>
                  <a:srgbClr val="404040"/>
                </a:solidFill>
                <a:latin typeface="Arial"/>
                <a:cs typeface="Arial"/>
              </a:rPr>
              <a:t>A</a:t>
            </a:r>
            <a:r>
              <a:rPr sz="1000" spc="15" dirty="0">
                <a:solidFill>
                  <a:srgbClr val="404040"/>
                </a:solidFill>
                <a:latin typeface="Arial"/>
                <a:cs typeface="Arial"/>
              </a:rPr>
              <a:t>I</a:t>
            </a:r>
            <a:r>
              <a:rPr sz="1000" spc="35" dirty="0">
                <a:solidFill>
                  <a:srgbClr val="404040"/>
                </a:solidFill>
                <a:latin typeface="Arial"/>
                <a:cs typeface="Arial"/>
              </a:rPr>
              <a:t>N</a:t>
            </a:r>
            <a:r>
              <a:rPr sz="1000" spc="10" dirty="0">
                <a:solidFill>
                  <a:srgbClr val="404040"/>
                </a:solidFill>
                <a:latin typeface="Arial"/>
                <a:cs typeface="Arial"/>
              </a:rPr>
              <a:t>E</a:t>
            </a:r>
            <a:r>
              <a:rPr sz="1000" spc="30" dirty="0">
                <a:solidFill>
                  <a:srgbClr val="404040"/>
                </a:solidFill>
                <a:latin typeface="Arial"/>
                <a:cs typeface="Arial"/>
              </a:rPr>
              <a:t>D</a:t>
            </a:r>
            <a:endParaRPr sz="1000">
              <a:latin typeface="Arial"/>
              <a:cs typeface="Arial"/>
            </a:endParaRPr>
          </a:p>
          <a:p>
            <a:pPr marL="5078" algn="ctr">
              <a:spcBef>
                <a:spcPts val="5"/>
              </a:spcBef>
            </a:pPr>
            <a:r>
              <a:rPr sz="1000" spc="20" dirty="0">
                <a:solidFill>
                  <a:srgbClr val="404040"/>
                </a:solidFill>
                <a:latin typeface="Arial"/>
                <a:cs typeface="Arial"/>
              </a:rPr>
              <a:t>MODEL</a:t>
            </a:r>
            <a:endParaRPr sz="1000">
              <a:latin typeface="Arial"/>
              <a:cs typeface="Arial"/>
            </a:endParaRPr>
          </a:p>
        </p:txBody>
      </p:sp>
      <p:sp>
        <p:nvSpPr>
          <p:cNvPr id="19" name="object 18"/>
          <p:cNvSpPr txBox="1"/>
          <p:nvPr/>
        </p:nvSpPr>
        <p:spPr>
          <a:xfrm>
            <a:off x="6573077" y="6200390"/>
            <a:ext cx="1198568" cy="638644"/>
          </a:xfrm>
          <a:prstGeom prst="rect">
            <a:avLst/>
          </a:prstGeom>
        </p:spPr>
        <p:txBody>
          <a:bodyPr vert="horz" wrap="square" lIns="0" tIns="16506" rIns="0" bIns="0" rtlCol="0">
            <a:spAutoFit/>
          </a:bodyPr>
          <a:lstStyle/>
          <a:p>
            <a:pPr algn="ctr">
              <a:spcBef>
                <a:spcPts val="130"/>
              </a:spcBef>
            </a:pPr>
            <a:r>
              <a:rPr sz="1949" spc="-60" dirty="0">
                <a:solidFill>
                  <a:srgbClr val="FF0000"/>
                </a:solidFill>
                <a:latin typeface="Trebuchet MS"/>
                <a:cs typeface="Trebuchet MS"/>
              </a:rPr>
              <a:t>G</a:t>
            </a:r>
            <a:r>
              <a:rPr sz="1949" spc="-30" dirty="0">
                <a:solidFill>
                  <a:srgbClr val="FF0000"/>
                </a:solidFill>
                <a:latin typeface="Trebuchet MS"/>
                <a:cs typeface="Trebuchet MS"/>
              </a:rPr>
              <a:t>oo</a:t>
            </a:r>
            <a:r>
              <a:rPr sz="1949" spc="15" dirty="0">
                <a:solidFill>
                  <a:srgbClr val="FF0000"/>
                </a:solidFill>
                <a:latin typeface="Trebuchet MS"/>
                <a:cs typeface="Trebuchet MS"/>
              </a:rPr>
              <a:t>g</a:t>
            </a:r>
            <a:r>
              <a:rPr sz="1949" spc="-10" dirty="0">
                <a:solidFill>
                  <a:srgbClr val="FF0000"/>
                </a:solidFill>
                <a:latin typeface="Trebuchet MS"/>
                <a:cs typeface="Trebuchet MS"/>
              </a:rPr>
              <a:t>L</a:t>
            </a:r>
            <a:r>
              <a:rPr sz="1949" spc="-50" dirty="0">
                <a:solidFill>
                  <a:srgbClr val="FF0000"/>
                </a:solidFill>
                <a:latin typeface="Trebuchet MS"/>
                <a:cs typeface="Trebuchet MS"/>
              </a:rPr>
              <a:t>e</a:t>
            </a:r>
            <a:r>
              <a:rPr sz="1949" spc="15" dirty="0">
                <a:solidFill>
                  <a:srgbClr val="FF0000"/>
                </a:solidFill>
                <a:latin typeface="Trebuchet MS"/>
                <a:cs typeface="Trebuchet MS"/>
              </a:rPr>
              <a:t>N</a:t>
            </a:r>
            <a:r>
              <a:rPr sz="1949" spc="-50" dirty="0">
                <a:solidFill>
                  <a:srgbClr val="FF0000"/>
                </a:solidFill>
                <a:latin typeface="Trebuchet MS"/>
                <a:cs typeface="Trebuchet MS"/>
              </a:rPr>
              <a:t>e</a:t>
            </a:r>
            <a:r>
              <a:rPr sz="1949" spc="-140" dirty="0">
                <a:solidFill>
                  <a:srgbClr val="FF0000"/>
                </a:solidFill>
                <a:latin typeface="Trebuchet MS"/>
                <a:cs typeface="Trebuchet MS"/>
              </a:rPr>
              <a:t>t</a:t>
            </a:r>
            <a:endParaRPr sz="1949">
              <a:latin typeface="Trebuchet MS"/>
              <a:cs typeface="Trebuchet MS"/>
            </a:endParaRPr>
          </a:p>
          <a:p>
            <a:pPr marR="1904" algn="ctr">
              <a:spcBef>
                <a:spcPts val="50"/>
              </a:spcBef>
            </a:pPr>
            <a:r>
              <a:rPr sz="1000" spc="15" dirty="0">
                <a:solidFill>
                  <a:srgbClr val="404040"/>
                </a:solidFill>
                <a:latin typeface="Arial"/>
                <a:cs typeface="Arial"/>
              </a:rPr>
              <a:t>PRETRAINED</a:t>
            </a:r>
            <a:endParaRPr sz="1000">
              <a:latin typeface="Arial"/>
              <a:cs typeface="Arial"/>
            </a:endParaRPr>
          </a:p>
          <a:p>
            <a:pPr algn="ctr">
              <a:lnSpc>
                <a:spcPct val="100000"/>
              </a:lnSpc>
            </a:pPr>
            <a:r>
              <a:rPr sz="1000" spc="20" dirty="0">
                <a:solidFill>
                  <a:srgbClr val="404040"/>
                </a:solidFill>
                <a:latin typeface="Arial"/>
                <a:cs typeface="Arial"/>
              </a:rPr>
              <a:t>MODEL</a:t>
            </a:r>
            <a:endParaRPr sz="1000">
              <a:latin typeface="Arial"/>
              <a:cs typeface="Arial"/>
            </a:endParaRPr>
          </a:p>
        </p:txBody>
      </p:sp>
      <p:sp>
        <p:nvSpPr>
          <p:cNvPr id="20" name="object 20"/>
          <p:cNvSpPr txBox="1"/>
          <p:nvPr/>
        </p:nvSpPr>
        <p:spPr>
          <a:xfrm>
            <a:off x="9751314" y="5445573"/>
            <a:ext cx="1771823" cy="486282"/>
          </a:xfrm>
          <a:prstGeom prst="rect">
            <a:avLst/>
          </a:prstGeom>
        </p:spPr>
        <p:txBody>
          <a:bodyPr vert="horz" wrap="square" lIns="0" tIns="16506" rIns="0" bIns="0" rtlCol="0">
            <a:spAutoFit/>
          </a:bodyPr>
          <a:lstStyle/>
          <a:p>
            <a:pPr algn="ctr">
              <a:spcBef>
                <a:spcPts val="130"/>
              </a:spcBef>
            </a:pPr>
            <a:r>
              <a:rPr sz="1949" dirty="0">
                <a:solidFill>
                  <a:srgbClr val="FF0000"/>
                </a:solidFill>
                <a:latin typeface="Trebuchet MS"/>
                <a:cs typeface="Trebuchet MS"/>
              </a:rPr>
              <a:t>ONNX</a:t>
            </a:r>
            <a:r>
              <a:rPr sz="1949" spc="-15" dirty="0">
                <a:solidFill>
                  <a:srgbClr val="FF0000"/>
                </a:solidFill>
                <a:latin typeface="Trebuchet MS"/>
                <a:cs typeface="Trebuchet MS"/>
              </a:rPr>
              <a:t> </a:t>
            </a:r>
            <a:r>
              <a:rPr sz="1949" spc="-55" dirty="0">
                <a:solidFill>
                  <a:srgbClr val="FF0000"/>
                </a:solidFill>
                <a:latin typeface="Trebuchet MS"/>
                <a:cs typeface="Trebuchet MS"/>
              </a:rPr>
              <a:t>Converter</a:t>
            </a:r>
            <a:endParaRPr sz="1949">
              <a:latin typeface="Trebuchet MS"/>
              <a:cs typeface="Trebuchet MS"/>
            </a:endParaRPr>
          </a:p>
          <a:p>
            <a:pPr marL="635" algn="ctr">
              <a:spcBef>
                <a:spcPts val="50"/>
              </a:spcBef>
            </a:pPr>
            <a:r>
              <a:rPr sz="1000" spc="20" dirty="0">
                <a:solidFill>
                  <a:srgbClr val="404040"/>
                </a:solidFill>
                <a:latin typeface="Arial"/>
                <a:cs typeface="Arial"/>
              </a:rPr>
              <a:t>MODEL</a:t>
            </a:r>
            <a:r>
              <a:rPr sz="1000" spc="-65" dirty="0">
                <a:solidFill>
                  <a:srgbClr val="404040"/>
                </a:solidFill>
                <a:latin typeface="Arial"/>
                <a:cs typeface="Arial"/>
              </a:rPr>
              <a:t> </a:t>
            </a:r>
            <a:r>
              <a:rPr sz="1000" spc="20" dirty="0">
                <a:solidFill>
                  <a:srgbClr val="404040"/>
                </a:solidFill>
                <a:latin typeface="Arial"/>
                <a:cs typeface="Arial"/>
              </a:rPr>
              <a:t>CONVERTER</a:t>
            </a:r>
            <a:endParaRPr sz="1000">
              <a:latin typeface="Arial"/>
              <a:cs typeface="Arial"/>
            </a:endParaRPr>
          </a:p>
        </p:txBody>
      </p:sp>
      <p:sp>
        <p:nvSpPr>
          <p:cNvPr id="21" name="object 21"/>
          <p:cNvSpPr txBox="1"/>
          <p:nvPr/>
        </p:nvSpPr>
        <p:spPr>
          <a:xfrm>
            <a:off x="9964998" y="6330215"/>
            <a:ext cx="1349658" cy="486282"/>
          </a:xfrm>
          <a:prstGeom prst="rect">
            <a:avLst/>
          </a:prstGeom>
        </p:spPr>
        <p:txBody>
          <a:bodyPr vert="horz" wrap="square" lIns="0" tIns="16506" rIns="0" bIns="0" rtlCol="0">
            <a:spAutoFit/>
          </a:bodyPr>
          <a:lstStyle/>
          <a:p>
            <a:pPr algn="ctr">
              <a:spcBef>
                <a:spcPts val="130"/>
              </a:spcBef>
            </a:pPr>
            <a:r>
              <a:rPr sz="1949" spc="-10" dirty="0">
                <a:solidFill>
                  <a:srgbClr val="FF0000"/>
                </a:solidFill>
                <a:latin typeface="Trebuchet MS"/>
                <a:cs typeface="Trebuchet MS"/>
              </a:rPr>
              <a:t>I</a:t>
            </a:r>
            <a:r>
              <a:rPr sz="1949" spc="-20" dirty="0">
                <a:solidFill>
                  <a:srgbClr val="FF0000"/>
                </a:solidFill>
                <a:latin typeface="Trebuchet MS"/>
                <a:cs typeface="Trebuchet MS"/>
              </a:rPr>
              <a:t>n</a:t>
            </a:r>
            <a:r>
              <a:rPr sz="1949" spc="-40" dirty="0">
                <a:solidFill>
                  <a:srgbClr val="FF0000"/>
                </a:solidFill>
                <a:latin typeface="Trebuchet MS"/>
                <a:cs typeface="Trebuchet MS"/>
              </a:rPr>
              <a:t>c</a:t>
            </a:r>
            <a:r>
              <a:rPr sz="1949" spc="-45" dirty="0">
                <a:solidFill>
                  <a:srgbClr val="FF0000"/>
                </a:solidFill>
                <a:latin typeface="Trebuchet MS"/>
                <a:cs typeface="Trebuchet MS"/>
              </a:rPr>
              <a:t>e</a:t>
            </a:r>
            <a:r>
              <a:rPr sz="1949" spc="-10" dirty="0">
                <a:solidFill>
                  <a:srgbClr val="FF0000"/>
                </a:solidFill>
                <a:latin typeface="Trebuchet MS"/>
                <a:cs typeface="Trebuchet MS"/>
              </a:rPr>
              <a:t>p</a:t>
            </a:r>
            <a:r>
              <a:rPr sz="1949" spc="-120" dirty="0">
                <a:solidFill>
                  <a:srgbClr val="FF0000"/>
                </a:solidFill>
                <a:latin typeface="Trebuchet MS"/>
                <a:cs typeface="Trebuchet MS"/>
              </a:rPr>
              <a:t>t</a:t>
            </a:r>
            <a:r>
              <a:rPr sz="1949" spc="-25" dirty="0">
                <a:solidFill>
                  <a:srgbClr val="FF0000"/>
                </a:solidFill>
                <a:latin typeface="Trebuchet MS"/>
                <a:cs typeface="Trebuchet MS"/>
              </a:rPr>
              <a:t>i</a:t>
            </a:r>
            <a:r>
              <a:rPr sz="1949" spc="-85" dirty="0">
                <a:solidFill>
                  <a:srgbClr val="FF0000"/>
                </a:solidFill>
                <a:latin typeface="Trebuchet MS"/>
                <a:cs typeface="Trebuchet MS"/>
              </a:rPr>
              <a:t>o</a:t>
            </a:r>
            <a:r>
              <a:rPr sz="1949" spc="15" dirty="0">
                <a:solidFill>
                  <a:srgbClr val="FF0000"/>
                </a:solidFill>
                <a:latin typeface="Trebuchet MS"/>
                <a:cs typeface="Trebuchet MS"/>
              </a:rPr>
              <a:t>n</a:t>
            </a:r>
            <a:r>
              <a:rPr sz="1949" spc="-240" dirty="0">
                <a:solidFill>
                  <a:srgbClr val="FF0000"/>
                </a:solidFill>
                <a:latin typeface="Trebuchet MS"/>
                <a:cs typeface="Trebuchet MS"/>
              </a:rPr>
              <a:t>-</a:t>
            </a:r>
            <a:r>
              <a:rPr sz="1949" spc="45" dirty="0">
                <a:solidFill>
                  <a:srgbClr val="FF0000"/>
                </a:solidFill>
                <a:latin typeface="Trebuchet MS"/>
                <a:cs typeface="Trebuchet MS"/>
              </a:rPr>
              <a:t>v3</a:t>
            </a:r>
            <a:endParaRPr sz="1949">
              <a:latin typeface="Trebuchet MS"/>
              <a:cs typeface="Trebuchet MS"/>
            </a:endParaRPr>
          </a:p>
          <a:p>
            <a:pPr marR="40628" algn="ctr">
              <a:spcBef>
                <a:spcPts val="50"/>
              </a:spcBef>
            </a:pPr>
            <a:r>
              <a:rPr sz="1000" spc="15" dirty="0">
                <a:solidFill>
                  <a:srgbClr val="404040"/>
                </a:solidFill>
                <a:latin typeface="Arial"/>
                <a:cs typeface="Arial"/>
              </a:rPr>
              <a:t>M </a:t>
            </a:r>
            <a:r>
              <a:rPr sz="1000" spc="30" dirty="0">
                <a:solidFill>
                  <a:srgbClr val="404040"/>
                </a:solidFill>
                <a:latin typeface="Arial"/>
                <a:cs typeface="Arial"/>
              </a:rPr>
              <a:t>O D </a:t>
            </a:r>
            <a:r>
              <a:rPr sz="1000" spc="15" dirty="0">
                <a:solidFill>
                  <a:srgbClr val="404040"/>
                </a:solidFill>
                <a:latin typeface="Arial"/>
                <a:cs typeface="Arial"/>
              </a:rPr>
              <a:t>E </a:t>
            </a:r>
            <a:r>
              <a:rPr sz="1000" spc="60" dirty="0">
                <a:solidFill>
                  <a:srgbClr val="404040"/>
                </a:solidFill>
                <a:latin typeface="Arial"/>
                <a:cs typeface="Arial"/>
              </a:rPr>
              <a:t>L</a:t>
            </a:r>
            <a:r>
              <a:rPr sz="1000" spc="-85" dirty="0">
                <a:solidFill>
                  <a:srgbClr val="404040"/>
                </a:solidFill>
                <a:latin typeface="Arial"/>
                <a:cs typeface="Arial"/>
              </a:rPr>
              <a:t> </a:t>
            </a:r>
            <a:r>
              <a:rPr sz="1000" spc="15" dirty="0">
                <a:solidFill>
                  <a:srgbClr val="404040"/>
                </a:solidFill>
                <a:latin typeface="Arial"/>
                <a:cs typeface="Arial"/>
              </a:rPr>
              <a:t>S</a:t>
            </a:r>
            <a:endParaRPr sz="1000">
              <a:latin typeface="Arial"/>
              <a:cs typeface="Arial"/>
            </a:endParaRPr>
          </a:p>
        </p:txBody>
      </p:sp>
    </p:spTree>
    <p:extLst>
      <p:ext uri="{BB962C8B-B14F-4D97-AF65-F5344CB8AC3E}">
        <p14:creationId xmlns:p14="http://schemas.microsoft.com/office/powerpoint/2010/main" val="36807441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Use Deep Network Designer App to Interactively Build </a:t>
            </a:r>
            <a:r>
              <a:rPr lang="en-IN" dirty="0" smtClean="0"/>
              <a:t>Networks in MATLAB</a:t>
            </a:r>
            <a:endParaRPr lang="en-IN" dirty="0"/>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37</a:t>
            </a:fld>
            <a:endParaRPr lang="en-IN" dirty="0"/>
          </a:p>
        </p:txBody>
      </p:sp>
      <p:pic>
        <p:nvPicPr>
          <p:cNvPr id="6" name="LayersInApps - Explore and analyze pre-designed network v2">
            <a:hlinkClick r:id="" action="ppaction://media"/>
            <a:extLst>
              <a:ext uri="{FF2B5EF4-FFF2-40B4-BE49-F238E27FC236}">
                <a16:creationId xmlns:a16="http://schemas.microsoft.com/office/drawing/2014/main" id="{C566F0A8-189B-4818-885E-D7A36EE8FC2C}"/>
              </a:ext>
            </a:extLst>
          </p:cNvPr>
          <p:cNvPicPr>
            <a:picLocks noChangeAspect="1"/>
          </p:cNvPicPr>
          <p:nvPr>
            <a:videoFile r:link="rId1"/>
            <p:extLst>
              <p:ext uri="{DAA4B4D4-6D71-4841-9C94-3DE7FCFB9230}">
                <p14:media xmlns:p14="http://schemas.microsoft.com/office/powerpoint/2010/main" r:embed="rId2">
                  <p14:trim st="34110"/>
                </p14:media>
              </p:ext>
            </p:extLst>
          </p:nvPr>
        </p:nvPicPr>
        <p:blipFill>
          <a:blip r:embed="rId5"/>
          <a:stretch>
            <a:fillRect/>
          </a:stretch>
        </p:blipFill>
        <p:spPr>
          <a:xfrm>
            <a:off x="5789691" y="4631323"/>
            <a:ext cx="3351927" cy="1885459"/>
          </a:xfrm>
          <a:prstGeom prst="rect">
            <a:avLst/>
          </a:prstGeom>
        </p:spPr>
      </p:pic>
      <p:pic>
        <p:nvPicPr>
          <p:cNvPr id="7" name="LayersInApps - Drag and drop">
            <a:hlinkClick r:id="" action="ppaction://media"/>
            <a:extLst>
              <a:ext uri="{FF2B5EF4-FFF2-40B4-BE49-F238E27FC236}">
                <a16:creationId xmlns:a16="http://schemas.microsoft.com/office/drawing/2014/main" id="{11502CDC-E2F3-41C5-8035-72013B084EF4}"/>
              </a:ext>
            </a:extLst>
          </p:cNvPr>
          <p:cNvPicPr>
            <a:picLocks noChangeAspect="1"/>
          </p:cNvPicPr>
          <p:nvPr>
            <a:videoFile r:link="rId1"/>
            <p:extLst>
              <p:ext uri="{DAA4B4D4-6D71-4841-9C94-3DE7FCFB9230}">
                <p14:media xmlns:p14="http://schemas.microsoft.com/office/powerpoint/2010/main" r:embed="rId3">
                  <p14:trim st="8195"/>
                </p14:media>
              </p:ext>
            </p:extLst>
          </p:nvPr>
        </p:nvPicPr>
        <p:blipFill>
          <a:blip r:embed="rId6"/>
          <a:stretch>
            <a:fillRect/>
          </a:stretch>
        </p:blipFill>
        <p:spPr>
          <a:xfrm>
            <a:off x="1486925" y="1488014"/>
            <a:ext cx="9011831" cy="5069155"/>
          </a:xfrm>
          <a:prstGeom prst="rect">
            <a:avLst/>
          </a:prstGeom>
        </p:spPr>
      </p:pic>
    </p:spTree>
    <p:extLst>
      <p:ext uri="{BB962C8B-B14F-4D97-AF65-F5344CB8AC3E}">
        <p14:creationId xmlns:p14="http://schemas.microsoft.com/office/powerpoint/2010/main" val="1574412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71" fill="hold"/>
                                        <p:tgtEl>
                                          <p:spTgt spid="7"/>
                                        </p:tgtEl>
                                      </p:cBhvr>
                                    </p:cmd>
                                  </p:childTnLst>
                                </p:cTn>
                              </p:par>
                            </p:childTnLst>
                          </p:cTn>
                        </p:par>
                        <p:par>
                          <p:cTn id="7" fill="hold">
                            <p:stCondLst>
                              <p:cond delay="10971"/>
                            </p:stCondLst>
                            <p:childTnLst>
                              <p:par>
                                <p:cTn id="8" presetID="1" presetClass="mediacall" presetSubtype="0" fill="hold" nodeType="afterEffect">
                                  <p:stCondLst>
                                    <p:cond delay="0"/>
                                  </p:stCondLst>
                                  <p:childTnLst>
                                    <p:cmd type="call" cmd="playFrom(0.0)">
                                      <p:cBhvr>
                                        <p:cTn id="9" dur="2029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7"/>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7"/>
                                        </p:tgtEl>
                                      </p:cBhvr>
                                    </p:cmd>
                                  </p:childTnLst>
                                </p:cTn>
                              </p:par>
                            </p:childTnLst>
                          </p:cTn>
                        </p:par>
                      </p:childTnLst>
                    </p:cTn>
                  </p:par>
                </p:childTnLst>
              </p:cTn>
              <p:nextCondLst>
                <p:cond evt="onClick" delay="0">
                  <p:tgtEl>
                    <p:spTgt spid="7"/>
                  </p:tgtEl>
                </p:cond>
              </p:nextCondLst>
            </p:seq>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6"/>
                                        </p:tgtEl>
                                      </p:cBhvr>
                                    </p:cmd>
                                  </p:childTnLst>
                                </p:cTn>
                              </p:par>
                            </p:childTnLst>
                          </p:cTn>
                        </p:par>
                      </p:childTnLst>
                    </p:cTn>
                  </p:par>
                </p:childTnLst>
              </p:cTn>
              <p:nextCondLst>
                <p:cond evt="onClick" delay="0">
                  <p:tgtEl>
                    <p:spTgt spid="6"/>
                  </p:tgtEl>
                </p:cond>
              </p:nextCondLst>
            </p:seq>
            <p:video fullScrn="1">
              <p:cMediaNode vol="80000">
                <p:cTn id="20" fill="hold" display="0">
                  <p:stCondLst>
                    <p:cond delay="indefinite"/>
                  </p:stCondLst>
                </p:cTn>
                <p:tgtEl>
                  <p:spTgt spid="7"/>
                </p:tgtEl>
              </p:cMediaNode>
            </p:video>
            <p:video fullScrn="1">
              <p:cMediaNode vol="80000">
                <p:cTn id="21" fill="hold" display="0">
                  <p:stCondLst>
                    <p:cond delay="indefinite"/>
                  </p:stCondLst>
                </p:cTn>
                <p:tgtEl>
                  <p:spTgt spid="6"/>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Transfer Learning with Pre-trained Models</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38</a:t>
            </a:fld>
            <a:endParaRPr lang="en-IN" dirty="0"/>
          </a:p>
        </p:txBody>
      </p:sp>
      <p:sp>
        <p:nvSpPr>
          <p:cNvPr id="6" name="Rectangle: Rounded Corners 13">
            <a:extLst>
              <a:ext uri="{FF2B5EF4-FFF2-40B4-BE49-F238E27FC236}">
                <a16:creationId xmlns:a16="http://schemas.microsoft.com/office/drawing/2014/main" id="{19EDFA89-2B42-4F0A-AC96-E6DC465E7359}"/>
              </a:ext>
            </a:extLst>
          </p:cNvPr>
          <p:cNvSpPr/>
          <p:nvPr/>
        </p:nvSpPr>
        <p:spPr>
          <a:xfrm>
            <a:off x="533262" y="1529278"/>
            <a:ext cx="2502693" cy="609441"/>
          </a:xfrm>
          <a:prstGeom prst="roundRect">
            <a:avLst>
              <a:gd name="adj" fmla="val 50000"/>
            </a:avLst>
          </a:prstGeom>
          <a:solidFill>
            <a:schemeClr val="bg1"/>
          </a:solidFill>
          <a:ln w="28575">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Inception-v3</a:t>
            </a:r>
          </a:p>
        </p:txBody>
      </p:sp>
      <p:sp>
        <p:nvSpPr>
          <p:cNvPr id="7" name="Rectangle: Rounded Corners 16">
            <a:extLst>
              <a:ext uri="{FF2B5EF4-FFF2-40B4-BE49-F238E27FC236}">
                <a16:creationId xmlns:a16="http://schemas.microsoft.com/office/drawing/2014/main" id="{8ABAC352-1AE2-4E7D-8C9E-53B36CE03114}"/>
              </a:ext>
            </a:extLst>
          </p:cNvPr>
          <p:cNvSpPr/>
          <p:nvPr/>
        </p:nvSpPr>
        <p:spPr>
          <a:xfrm>
            <a:off x="9065440" y="1750555"/>
            <a:ext cx="2502693" cy="940710"/>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Inception-ResNet-v2</a:t>
            </a:r>
          </a:p>
        </p:txBody>
      </p:sp>
      <p:sp>
        <p:nvSpPr>
          <p:cNvPr id="8" name="Rectangle: Rounded Corners 17">
            <a:extLst>
              <a:ext uri="{FF2B5EF4-FFF2-40B4-BE49-F238E27FC236}">
                <a16:creationId xmlns:a16="http://schemas.microsoft.com/office/drawing/2014/main" id="{B632BAD1-C8FC-4DD2-B32A-3ABACDB352D9}"/>
              </a:ext>
            </a:extLst>
          </p:cNvPr>
          <p:cNvSpPr/>
          <p:nvPr/>
        </p:nvSpPr>
        <p:spPr>
          <a:xfrm>
            <a:off x="533262" y="2392941"/>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ResNet-18</a:t>
            </a:r>
          </a:p>
        </p:txBody>
      </p:sp>
      <p:sp>
        <p:nvSpPr>
          <p:cNvPr id="9" name="Rectangle: Rounded Corners 18">
            <a:extLst>
              <a:ext uri="{FF2B5EF4-FFF2-40B4-BE49-F238E27FC236}">
                <a16:creationId xmlns:a16="http://schemas.microsoft.com/office/drawing/2014/main" id="{A17C910F-DF6E-4C11-868E-5D18072AA821}"/>
              </a:ext>
            </a:extLst>
          </p:cNvPr>
          <p:cNvSpPr/>
          <p:nvPr/>
        </p:nvSpPr>
        <p:spPr>
          <a:xfrm>
            <a:off x="533262" y="3256604"/>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err="1">
                <a:latin typeface="Arial" pitchFamily="34" charset="0"/>
                <a:cs typeface="Arial" pitchFamily="34" charset="0"/>
              </a:rPr>
              <a:t>SqueezeNet</a:t>
            </a:r>
            <a:endParaRPr lang="en-US" sz="2399" b="1" dirty="0">
              <a:latin typeface="Arial" pitchFamily="34" charset="0"/>
              <a:cs typeface="Arial" pitchFamily="34" charset="0"/>
            </a:endParaRPr>
          </a:p>
        </p:txBody>
      </p:sp>
      <p:sp>
        <p:nvSpPr>
          <p:cNvPr id="10" name="Rectangle: Rounded Corners 19">
            <a:extLst>
              <a:ext uri="{FF2B5EF4-FFF2-40B4-BE49-F238E27FC236}">
                <a16:creationId xmlns:a16="http://schemas.microsoft.com/office/drawing/2014/main" id="{AF0D5EBD-22C1-4E19-A0C8-5DCFCA3030D7}"/>
              </a:ext>
            </a:extLst>
          </p:cNvPr>
          <p:cNvSpPr/>
          <p:nvPr/>
        </p:nvSpPr>
        <p:spPr>
          <a:xfrm>
            <a:off x="6278153" y="3325312"/>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ResNet-50</a:t>
            </a:r>
          </a:p>
        </p:txBody>
      </p:sp>
      <p:sp>
        <p:nvSpPr>
          <p:cNvPr id="11" name="Rectangle: Rounded Corners 20">
            <a:extLst>
              <a:ext uri="{FF2B5EF4-FFF2-40B4-BE49-F238E27FC236}">
                <a16:creationId xmlns:a16="http://schemas.microsoft.com/office/drawing/2014/main" id="{9E152B6B-760C-4143-B902-4910E5279C35}"/>
              </a:ext>
            </a:extLst>
          </p:cNvPr>
          <p:cNvSpPr/>
          <p:nvPr/>
        </p:nvSpPr>
        <p:spPr>
          <a:xfrm>
            <a:off x="6278153" y="2427295"/>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DenseNet-201</a:t>
            </a:r>
          </a:p>
        </p:txBody>
      </p:sp>
      <p:sp>
        <p:nvSpPr>
          <p:cNvPr id="12" name="Rectangle: Rounded Corners 21">
            <a:extLst>
              <a:ext uri="{FF2B5EF4-FFF2-40B4-BE49-F238E27FC236}">
                <a16:creationId xmlns:a16="http://schemas.microsoft.com/office/drawing/2014/main" id="{C7B3F7FB-DCF1-4339-A200-B3083E01D999}"/>
              </a:ext>
            </a:extLst>
          </p:cNvPr>
          <p:cNvSpPr/>
          <p:nvPr/>
        </p:nvSpPr>
        <p:spPr>
          <a:xfrm>
            <a:off x="6278154" y="1529278"/>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VGG-16</a:t>
            </a:r>
          </a:p>
        </p:txBody>
      </p:sp>
      <p:sp>
        <p:nvSpPr>
          <p:cNvPr id="13" name="Rectangle: Rounded Corners 22">
            <a:extLst>
              <a:ext uri="{FF2B5EF4-FFF2-40B4-BE49-F238E27FC236}">
                <a16:creationId xmlns:a16="http://schemas.microsoft.com/office/drawing/2014/main" id="{28E2976C-2DCC-41F1-8B3C-A18BB30F375F}"/>
              </a:ext>
            </a:extLst>
          </p:cNvPr>
          <p:cNvSpPr/>
          <p:nvPr/>
        </p:nvSpPr>
        <p:spPr>
          <a:xfrm>
            <a:off x="3405708" y="3293880"/>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AlexNet</a:t>
            </a:r>
          </a:p>
        </p:txBody>
      </p:sp>
      <p:sp>
        <p:nvSpPr>
          <p:cNvPr id="14" name="Rectangle: Rounded Corners 23">
            <a:extLst>
              <a:ext uri="{FF2B5EF4-FFF2-40B4-BE49-F238E27FC236}">
                <a16:creationId xmlns:a16="http://schemas.microsoft.com/office/drawing/2014/main" id="{7DD760F1-930F-4EE5-B2DF-9C124CBF3D14}"/>
              </a:ext>
            </a:extLst>
          </p:cNvPr>
          <p:cNvSpPr/>
          <p:nvPr/>
        </p:nvSpPr>
        <p:spPr>
          <a:xfrm>
            <a:off x="3405709" y="2411579"/>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err="1">
                <a:latin typeface="Arial" pitchFamily="34" charset="0"/>
                <a:cs typeface="Arial" pitchFamily="34" charset="0"/>
              </a:rPr>
              <a:t>GoogLeNet</a:t>
            </a:r>
            <a:endParaRPr lang="en-US" sz="2399" b="1" dirty="0">
              <a:latin typeface="Arial" pitchFamily="34" charset="0"/>
              <a:cs typeface="Arial" pitchFamily="34" charset="0"/>
            </a:endParaRPr>
          </a:p>
        </p:txBody>
      </p:sp>
      <p:sp>
        <p:nvSpPr>
          <p:cNvPr id="15" name="Rectangle: Rounded Corners 24">
            <a:extLst>
              <a:ext uri="{FF2B5EF4-FFF2-40B4-BE49-F238E27FC236}">
                <a16:creationId xmlns:a16="http://schemas.microsoft.com/office/drawing/2014/main" id="{46603527-876A-4734-9382-73F61CCE4735}"/>
              </a:ext>
            </a:extLst>
          </p:cNvPr>
          <p:cNvSpPr/>
          <p:nvPr/>
        </p:nvSpPr>
        <p:spPr>
          <a:xfrm>
            <a:off x="3405709" y="1529278"/>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ResNet-101</a:t>
            </a:r>
          </a:p>
        </p:txBody>
      </p:sp>
      <p:sp>
        <p:nvSpPr>
          <p:cNvPr id="16" name="Rectangle: Rounded Corners 26">
            <a:extLst>
              <a:ext uri="{FF2B5EF4-FFF2-40B4-BE49-F238E27FC236}">
                <a16:creationId xmlns:a16="http://schemas.microsoft.com/office/drawing/2014/main" id="{37375961-BCAF-4D12-8A03-BE9F8BCEDA76}"/>
              </a:ext>
            </a:extLst>
          </p:cNvPr>
          <p:cNvSpPr/>
          <p:nvPr/>
        </p:nvSpPr>
        <p:spPr>
          <a:xfrm>
            <a:off x="9065440" y="2994254"/>
            <a:ext cx="2502693" cy="609441"/>
          </a:xfrm>
          <a:prstGeom prst="roundRect">
            <a:avLst>
              <a:gd name="adj" fmla="val 50000"/>
            </a:avLst>
          </a:prstGeom>
          <a:solidFill>
            <a:schemeClr val="bg1"/>
          </a:solidFill>
          <a:ln w="38100">
            <a:solidFill>
              <a:schemeClr val="accent1"/>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2399" b="1" dirty="0">
                <a:latin typeface="Arial" pitchFamily="34" charset="0"/>
                <a:cs typeface="Arial" pitchFamily="34" charset="0"/>
              </a:rPr>
              <a:t>VGG-19</a:t>
            </a:r>
          </a:p>
        </p:txBody>
      </p:sp>
      <p:sp>
        <p:nvSpPr>
          <p:cNvPr id="17" name="Title 1">
            <a:extLst>
              <a:ext uri="{FF2B5EF4-FFF2-40B4-BE49-F238E27FC236}">
                <a16:creationId xmlns:a16="http://schemas.microsoft.com/office/drawing/2014/main" id="{56204F3B-8901-4C42-A5BB-42BD9763D484}"/>
              </a:ext>
            </a:extLst>
          </p:cNvPr>
          <p:cNvSpPr txBox="1">
            <a:spLocks/>
          </p:cNvSpPr>
          <p:nvPr/>
        </p:nvSpPr>
        <p:spPr>
          <a:xfrm>
            <a:off x="724333" y="4271764"/>
            <a:ext cx="10740159" cy="990342"/>
          </a:xfrm>
          <a:prstGeom prst="rect">
            <a:avLst/>
          </a:prstGeom>
        </p:spPr>
        <p:txBody>
          <a:bodyPr vert="horz" lIns="91416" tIns="45708" rIns="91416" bIns="45708" rtlCol="0" anchor="t" anchorCtr="0">
            <a:noAutofit/>
          </a:bodyPr>
          <a:lstStyle>
            <a:lvl1pPr algn="l" defTabSz="914400" rtl="0" eaLnBrk="1" latinLnBrk="0" hangingPunct="1">
              <a:spcBef>
                <a:spcPct val="0"/>
              </a:spcBef>
              <a:buNone/>
              <a:defRPr sz="2800" b="1" kern="1200" baseline="0">
                <a:solidFill>
                  <a:schemeClr val="tx2"/>
                </a:solidFill>
                <a:latin typeface="Arial" pitchFamily="34" charset="0"/>
                <a:ea typeface="+mj-ea"/>
                <a:cs typeface="Arial" pitchFamily="34" charset="0"/>
              </a:defRPr>
            </a:lvl1pPr>
          </a:lstStyle>
          <a:p>
            <a:pPr algn="ctr"/>
            <a:r>
              <a:rPr lang="en-US" sz="3199" dirty="0">
                <a:solidFill>
                  <a:srgbClr val="00B0F0"/>
                </a:solidFill>
              </a:rPr>
              <a:t>Import &amp; Export Models Between Frameworks</a:t>
            </a:r>
          </a:p>
        </p:txBody>
      </p:sp>
      <p:sp>
        <p:nvSpPr>
          <p:cNvPr id="18" name="Rectangle: Rounded Corners 28">
            <a:extLst>
              <a:ext uri="{FF2B5EF4-FFF2-40B4-BE49-F238E27FC236}">
                <a16:creationId xmlns:a16="http://schemas.microsoft.com/office/drawing/2014/main" id="{0DC2AF69-ECF7-4293-8073-8DE661F8B727}"/>
              </a:ext>
            </a:extLst>
          </p:cNvPr>
          <p:cNvSpPr/>
          <p:nvPr/>
        </p:nvSpPr>
        <p:spPr>
          <a:xfrm>
            <a:off x="533261" y="5109745"/>
            <a:ext cx="3275748" cy="914162"/>
          </a:xfrm>
          <a:prstGeom prst="roundRect">
            <a:avLst>
              <a:gd name="adj" fmla="val 50000"/>
            </a:avLst>
          </a:prstGeom>
          <a:ln w="38100">
            <a:solidFill>
              <a:srgbClr val="00B0F0"/>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2399" b="1" dirty="0" err="1">
                <a:latin typeface="Arial" pitchFamily="34" charset="0"/>
                <a:cs typeface="Arial" pitchFamily="34" charset="0"/>
              </a:rPr>
              <a:t>Keras-Tensorflow</a:t>
            </a:r>
            <a:r>
              <a:rPr lang="en-US" sz="2399" b="1" dirty="0">
                <a:latin typeface="Arial" pitchFamily="34" charset="0"/>
                <a:cs typeface="Arial" pitchFamily="34" charset="0"/>
              </a:rPr>
              <a:t> Importer</a:t>
            </a:r>
          </a:p>
        </p:txBody>
      </p:sp>
      <p:sp>
        <p:nvSpPr>
          <p:cNvPr id="19" name="Rectangle: Rounded Corners 31">
            <a:extLst>
              <a:ext uri="{FF2B5EF4-FFF2-40B4-BE49-F238E27FC236}">
                <a16:creationId xmlns:a16="http://schemas.microsoft.com/office/drawing/2014/main" id="{5E19DE56-7FB5-4EED-9EF3-D6FADB9BD3CF}"/>
              </a:ext>
            </a:extLst>
          </p:cNvPr>
          <p:cNvSpPr/>
          <p:nvPr/>
        </p:nvSpPr>
        <p:spPr>
          <a:xfrm>
            <a:off x="4456538" y="5089262"/>
            <a:ext cx="3275748" cy="914162"/>
          </a:xfrm>
          <a:prstGeom prst="roundRect">
            <a:avLst>
              <a:gd name="adj" fmla="val 50000"/>
            </a:avLst>
          </a:prstGeom>
          <a:ln w="38100">
            <a:solidFill>
              <a:srgbClr val="00B0F0"/>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2399" b="1" dirty="0">
                <a:latin typeface="Arial" pitchFamily="34" charset="0"/>
                <a:cs typeface="Arial" pitchFamily="34" charset="0"/>
              </a:rPr>
              <a:t>Caffe Model Importer</a:t>
            </a:r>
          </a:p>
        </p:txBody>
      </p:sp>
      <p:sp>
        <p:nvSpPr>
          <p:cNvPr id="20" name="Rectangle: Rounded Corners 32">
            <a:extLst>
              <a:ext uri="{FF2B5EF4-FFF2-40B4-BE49-F238E27FC236}">
                <a16:creationId xmlns:a16="http://schemas.microsoft.com/office/drawing/2014/main" id="{8A627650-69EC-4BC8-B73D-18545A6C1EAA}"/>
              </a:ext>
            </a:extLst>
          </p:cNvPr>
          <p:cNvSpPr/>
          <p:nvPr/>
        </p:nvSpPr>
        <p:spPr>
          <a:xfrm>
            <a:off x="8379815" y="5106064"/>
            <a:ext cx="3275748" cy="914162"/>
          </a:xfrm>
          <a:prstGeom prst="roundRect">
            <a:avLst>
              <a:gd name="adj" fmla="val 50000"/>
            </a:avLst>
          </a:prstGeom>
          <a:ln w="38100">
            <a:solidFill>
              <a:srgbClr val="00B0F0"/>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en-US" sz="2399" b="1" dirty="0">
                <a:latin typeface="Arial" pitchFamily="34" charset="0"/>
                <a:cs typeface="Arial" pitchFamily="34" charset="0"/>
              </a:rPr>
              <a:t>ONNX Model</a:t>
            </a:r>
          </a:p>
          <a:p>
            <a:pPr algn="ctr"/>
            <a:r>
              <a:rPr lang="en-US" sz="2399" b="1" dirty="0">
                <a:latin typeface="Arial" pitchFamily="34" charset="0"/>
                <a:cs typeface="Arial" pitchFamily="34" charset="0"/>
              </a:rPr>
              <a:t>Converter</a:t>
            </a:r>
          </a:p>
        </p:txBody>
      </p:sp>
    </p:spTree>
    <p:extLst>
      <p:ext uri="{BB962C8B-B14F-4D97-AF65-F5344CB8AC3E}">
        <p14:creationId xmlns:p14="http://schemas.microsoft.com/office/powerpoint/2010/main" val="32015270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2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2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2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22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220"/>
                                        <p:tgtEl>
                                          <p:spTgt spid="1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220"/>
                                        <p:tgtEl>
                                          <p:spTgt spid="13"/>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20"/>
                                        <p:tgtEl>
                                          <p:spTgt spid="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2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22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2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20"/>
                                        <p:tgtEl>
                                          <p:spTgt spid="16"/>
                                        </p:tgtEl>
                                      </p:cBhvr>
                                    </p:animEffect>
                                  </p:childTnLst>
                                </p:cTn>
                              </p:par>
                            </p:childTnLst>
                          </p:cTn>
                        </p:par>
                        <p:par>
                          <p:cTn id="38" fill="hold">
                            <p:stCondLst>
                              <p:cond delay="22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72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20"/>
                                        <p:tgtEl>
                                          <p:spTgt spid="18"/>
                                        </p:tgtEl>
                                      </p:cBhvr>
                                    </p:animEffect>
                                  </p:childTnLst>
                                </p:cTn>
                              </p:par>
                            </p:childTnLst>
                          </p:cTn>
                        </p:par>
                        <p:par>
                          <p:cTn id="46" fill="hold">
                            <p:stCondLst>
                              <p:cond delay="94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220"/>
                                        <p:tgtEl>
                                          <p:spTgt spid="19"/>
                                        </p:tgtEl>
                                      </p:cBhvr>
                                    </p:animEffect>
                                  </p:childTnLst>
                                </p:cTn>
                              </p:par>
                            </p:childTnLst>
                          </p:cTn>
                        </p:par>
                        <p:par>
                          <p:cTn id="50" fill="hold">
                            <p:stCondLst>
                              <p:cond delay="1160"/>
                            </p:stCondLst>
                            <p:childTnLst>
                              <p:par>
                                <p:cTn id="51" presetID="10"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22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animBg="1"/>
      <p:bldP spid="19" grpId="0" animBg="1"/>
      <p:bldP spid="2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Code Generation for Embedded Deployment</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39</a:t>
            </a:fld>
            <a:endParaRPr lang="en-IN" dirty="0"/>
          </a:p>
        </p:txBody>
      </p:sp>
      <p:grpSp>
        <p:nvGrpSpPr>
          <p:cNvPr id="6" name="Group 5">
            <a:extLst>
              <a:ext uri="{FF2B5EF4-FFF2-40B4-BE49-F238E27FC236}">
                <a16:creationId xmlns:a16="http://schemas.microsoft.com/office/drawing/2014/main" id="{2AC5B949-BECD-444F-8549-7A6915BBAAAC}"/>
              </a:ext>
            </a:extLst>
          </p:cNvPr>
          <p:cNvGrpSpPr/>
          <p:nvPr/>
        </p:nvGrpSpPr>
        <p:grpSpPr>
          <a:xfrm>
            <a:off x="761801" y="2013992"/>
            <a:ext cx="10360501" cy="2239158"/>
            <a:chOff x="3534814" y="3978291"/>
            <a:chExt cx="7307732" cy="1439102"/>
          </a:xfrm>
        </p:grpSpPr>
        <p:pic>
          <p:nvPicPr>
            <p:cNvPr id="7" name="Picture 6">
              <a:extLst>
                <a:ext uri="{FF2B5EF4-FFF2-40B4-BE49-F238E27FC236}">
                  <a16:creationId xmlns:a16="http://schemas.microsoft.com/office/drawing/2014/main" id="{56006BE1-5170-4696-8623-AE04D3A6D6D9}"/>
                </a:ext>
              </a:extLst>
            </p:cNvPr>
            <p:cNvPicPr>
              <a:picLocks noChangeAspect="1"/>
            </p:cNvPicPr>
            <p:nvPr/>
          </p:nvPicPr>
          <p:blipFill>
            <a:blip r:embed="rId2"/>
            <a:stretch>
              <a:fillRect/>
            </a:stretch>
          </p:blipFill>
          <p:spPr>
            <a:xfrm>
              <a:off x="3534814" y="3978291"/>
              <a:ext cx="7307732" cy="1439102"/>
            </a:xfrm>
            <a:prstGeom prst="rect">
              <a:avLst/>
            </a:prstGeom>
          </p:spPr>
        </p:pic>
        <p:pic>
          <p:nvPicPr>
            <p:cNvPr id="8" name="Picture 4" descr="https://upload.wikimedia.org/wikipedia/commons/2/21/Matlab_Logo.png">
              <a:extLst>
                <a:ext uri="{FF2B5EF4-FFF2-40B4-BE49-F238E27FC236}">
                  <a16:creationId xmlns:a16="http://schemas.microsoft.com/office/drawing/2014/main" id="{B74A6373-496E-48CE-BB35-8E878755AC3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9319" y="4971196"/>
              <a:ext cx="313562" cy="281751"/>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Rectangle: Rounded Corners 25">
            <a:extLst>
              <a:ext uri="{FF2B5EF4-FFF2-40B4-BE49-F238E27FC236}">
                <a16:creationId xmlns:a16="http://schemas.microsoft.com/office/drawing/2014/main" id="{9837636F-6850-4C0B-B351-29A866D2461A}"/>
              </a:ext>
            </a:extLst>
          </p:cNvPr>
          <p:cNvSpPr/>
          <p:nvPr/>
        </p:nvSpPr>
        <p:spPr>
          <a:xfrm>
            <a:off x="5446881" y="3123107"/>
            <a:ext cx="952252" cy="386855"/>
          </a:xfrm>
          <a:prstGeom prst="roundRect">
            <a:avLst/>
          </a:prstGeom>
          <a:solidFill>
            <a:srgbClr val="D684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19" b="1" dirty="0">
              <a:latin typeface="Arial" pitchFamily="34" charset="0"/>
              <a:cs typeface="Arial" pitchFamily="34" charset="0"/>
            </a:endParaRPr>
          </a:p>
        </p:txBody>
      </p:sp>
      <p:sp>
        <p:nvSpPr>
          <p:cNvPr id="10" name="TextBox 9">
            <a:extLst>
              <a:ext uri="{FF2B5EF4-FFF2-40B4-BE49-F238E27FC236}">
                <a16:creationId xmlns:a16="http://schemas.microsoft.com/office/drawing/2014/main" id="{30569174-17E3-4EE4-8931-02716AF5D6F4}"/>
              </a:ext>
            </a:extLst>
          </p:cNvPr>
          <p:cNvSpPr txBox="1"/>
          <p:nvPr/>
        </p:nvSpPr>
        <p:spPr>
          <a:xfrm>
            <a:off x="1416021" y="4428674"/>
            <a:ext cx="2553817" cy="523084"/>
          </a:xfrm>
          <a:prstGeom prst="rect">
            <a:avLst/>
          </a:prstGeom>
          <a:noFill/>
        </p:spPr>
        <p:txBody>
          <a:bodyPr wrap="none" rtlCol="0">
            <a:spAutoFit/>
          </a:bodyPr>
          <a:lstStyle/>
          <a:p>
            <a:r>
              <a:rPr lang="en-US" sz="2799" dirty="0">
                <a:latin typeface="Arial" pitchFamily="34" charset="0"/>
                <a:cs typeface="Arial" pitchFamily="34" charset="0"/>
              </a:rPr>
              <a:t>MATLAB Code</a:t>
            </a:r>
          </a:p>
        </p:txBody>
      </p:sp>
      <p:sp>
        <p:nvSpPr>
          <p:cNvPr id="11" name="TextBox 10">
            <a:extLst>
              <a:ext uri="{FF2B5EF4-FFF2-40B4-BE49-F238E27FC236}">
                <a16:creationId xmlns:a16="http://schemas.microsoft.com/office/drawing/2014/main" id="{FCB22494-CC74-491B-A9CE-0C054B0E3570}"/>
              </a:ext>
            </a:extLst>
          </p:cNvPr>
          <p:cNvSpPr txBox="1"/>
          <p:nvPr/>
        </p:nvSpPr>
        <p:spPr>
          <a:xfrm>
            <a:off x="9306693" y="4229326"/>
            <a:ext cx="1522777" cy="953859"/>
          </a:xfrm>
          <a:prstGeom prst="rect">
            <a:avLst/>
          </a:prstGeom>
          <a:noFill/>
        </p:spPr>
        <p:txBody>
          <a:bodyPr wrap="none" rtlCol="0">
            <a:spAutoFit/>
          </a:bodyPr>
          <a:lstStyle/>
          <a:p>
            <a:pPr algn="ctr"/>
            <a:r>
              <a:rPr lang="en-US" sz="2799" dirty="0">
                <a:latin typeface="Arial" pitchFamily="34" charset="0"/>
                <a:cs typeface="Arial" pitchFamily="34" charset="0"/>
              </a:rPr>
              <a:t>Target</a:t>
            </a:r>
          </a:p>
          <a:p>
            <a:pPr algn="ctr"/>
            <a:r>
              <a:rPr lang="en-US" sz="2799" dirty="0">
                <a:latin typeface="Arial" pitchFamily="34" charset="0"/>
                <a:cs typeface="Arial" pitchFamily="34" charset="0"/>
              </a:rPr>
              <a:t>Platform</a:t>
            </a:r>
          </a:p>
        </p:txBody>
      </p:sp>
      <p:sp>
        <p:nvSpPr>
          <p:cNvPr id="12" name="TextBox 11">
            <a:extLst>
              <a:ext uri="{FF2B5EF4-FFF2-40B4-BE49-F238E27FC236}">
                <a16:creationId xmlns:a16="http://schemas.microsoft.com/office/drawing/2014/main" id="{CE46EB7C-6C24-4EB6-8B7A-00D4D1515508}"/>
              </a:ext>
            </a:extLst>
          </p:cNvPr>
          <p:cNvSpPr txBox="1"/>
          <p:nvPr/>
        </p:nvSpPr>
        <p:spPr>
          <a:xfrm>
            <a:off x="4438467" y="4229327"/>
            <a:ext cx="3540433" cy="953859"/>
          </a:xfrm>
          <a:prstGeom prst="rect">
            <a:avLst/>
          </a:prstGeom>
          <a:noFill/>
        </p:spPr>
        <p:txBody>
          <a:bodyPr wrap="none" rtlCol="0">
            <a:spAutoFit/>
          </a:bodyPr>
          <a:lstStyle/>
          <a:p>
            <a:pPr algn="ctr"/>
            <a:r>
              <a:rPr lang="en-US" sz="2799" dirty="0">
                <a:latin typeface="Arial" pitchFamily="34" charset="0"/>
                <a:cs typeface="Arial" pitchFamily="34" charset="0"/>
              </a:rPr>
              <a:t>Auto-generated</a:t>
            </a:r>
          </a:p>
          <a:p>
            <a:pPr algn="ctr"/>
            <a:r>
              <a:rPr lang="en-US" sz="2799" dirty="0">
                <a:latin typeface="Arial" pitchFamily="34" charset="0"/>
                <a:cs typeface="Arial" pitchFamily="34" charset="0"/>
              </a:rPr>
              <a:t>Code (C/C++/CUDA)</a:t>
            </a:r>
          </a:p>
        </p:txBody>
      </p:sp>
      <p:pic>
        <p:nvPicPr>
          <p:cNvPr id="13" name="Picture 12">
            <a:extLst>
              <a:ext uri="{FF2B5EF4-FFF2-40B4-BE49-F238E27FC236}">
                <a16:creationId xmlns:a16="http://schemas.microsoft.com/office/drawing/2014/main" id="{F9FAAF2F-701B-4E68-977E-83B3D4D60703}"/>
              </a:ext>
            </a:extLst>
          </p:cNvPr>
          <p:cNvPicPr>
            <a:picLocks noChangeAspect="1"/>
          </p:cNvPicPr>
          <p:nvPr/>
        </p:nvPicPr>
        <p:blipFill>
          <a:blip r:embed="rId4"/>
          <a:stretch>
            <a:fillRect/>
          </a:stretch>
        </p:blipFill>
        <p:spPr>
          <a:xfrm>
            <a:off x="10704090" y="5346816"/>
            <a:ext cx="1334687" cy="795402"/>
          </a:xfrm>
          <a:prstGeom prst="rect">
            <a:avLst/>
          </a:prstGeom>
        </p:spPr>
      </p:pic>
      <p:pic>
        <p:nvPicPr>
          <p:cNvPr id="14" name="Picture 13">
            <a:extLst>
              <a:ext uri="{FF2B5EF4-FFF2-40B4-BE49-F238E27FC236}">
                <a16:creationId xmlns:a16="http://schemas.microsoft.com/office/drawing/2014/main" id="{27D571AD-FCEE-446D-9920-2EE307B5A2CF}"/>
              </a:ext>
            </a:extLst>
          </p:cNvPr>
          <p:cNvPicPr>
            <a:picLocks noChangeAspect="1"/>
          </p:cNvPicPr>
          <p:nvPr/>
        </p:nvPicPr>
        <p:blipFill>
          <a:blip r:embed="rId5"/>
          <a:stretch>
            <a:fillRect/>
          </a:stretch>
        </p:blipFill>
        <p:spPr>
          <a:xfrm>
            <a:off x="7558062" y="5566827"/>
            <a:ext cx="1739636" cy="467973"/>
          </a:xfrm>
          <a:prstGeom prst="rect">
            <a:avLst/>
          </a:prstGeom>
        </p:spPr>
      </p:pic>
      <p:pic>
        <p:nvPicPr>
          <p:cNvPr id="15" name="Picture 14">
            <a:extLst>
              <a:ext uri="{FF2B5EF4-FFF2-40B4-BE49-F238E27FC236}">
                <a16:creationId xmlns:a16="http://schemas.microsoft.com/office/drawing/2014/main" id="{52DE2758-F40F-41FA-8D32-6FE67D4F39D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3714" t="22358" r="22572" b="20732"/>
          <a:stretch/>
        </p:blipFill>
        <p:spPr>
          <a:xfrm>
            <a:off x="9432074" y="5320759"/>
            <a:ext cx="1272015" cy="867460"/>
          </a:xfrm>
          <a:prstGeom prst="rect">
            <a:avLst/>
          </a:prstGeom>
        </p:spPr>
      </p:pic>
    </p:spTree>
    <p:extLst>
      <p:ext uri="{BB962C8B-B14F-4D97-AF65-F5344CB8AC3E}">
        <p14:creationId xmlns:p14="http://schemas.microsoft.com/office/powerpoint/2010/main" val="30587663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khil_000\Desktop\airbus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8208" y="1228347"/>
            <a:ext cx="1793981" cy="4484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akhil_000\Desktop\airnamic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0960" y="1704248"/>
            <a:ext cx="2027978" cy="29618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akhil_000\Desktop\alin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9970" y="1992526"/>
            <a:ext cx="2135227" cy="64836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92462" y="2704279"/>
            <a:ext cx="2125478" cy="545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72962" y="3250263"/>
            <a:ext cx="2203477" cy="48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11971" y="3718266"/>
            <a:ext cx="2213226" cy="536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11971" y="4342250"/>
            <a:ext cx="2213226" cy="623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29096" y="4486121"/>
            <a:ext cx="2330225" cy="70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511963" y="5586550"/>
            <a:ext cx="1930480" cy="506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98322" y="1172226"/>
            <a:ext cx="2027977" cy="448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798321" y="1720992"/>
            <a:ext cx="2027977" cy="430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Picture 11"/>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3759312" y="2260597"/>
            <a:ext cx="2066978" cy="5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Picture 1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39814" y="2921142"/>
            <a:ext cx="2086479" cy="545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737382" y="3437888"/>
            <a:ext cx="2088915" cy="721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Picture 14"/>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3717883" y="4286128"/>
            <a:ext cx="2162044" cy="467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3" name="Picture 1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3717883" y="4734632"/>
            <a:ext cx="2210792" cy="438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4" name="Picture 16"/>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759312" y="5138055"/>
            <a:ext cx="2286350" cy="487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5" name="Picture 17"/>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3715446" y="5625550"/>
            <a:ext cx="2271726" cy="58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6" name="Picture 18"/>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45663" y="1162475"/>
            <a:ext cx="2442352" cy="632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8" name="Picture 20"/>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045663" y="1870530"/>
            <a:ext cx="2442352" cy="594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9" name="Picture 21"/>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6148044" y="2432408"/>
            <a:ext cx="2261979" cy="680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0" name="Picture 22"/>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118789" y="3161213"/>
            <a:ext cx="2369226" cy="945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1" name="Picture 23"/>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045662" y="4126456"/>
            <a:ext cx="2442356" cy="721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 name="Picture 24"/>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6187048" y="4789437"/>
            <a:ext cx="2232726" cy="58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3" name="Picture 25"/>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6004236" y="5381804"/>
            <a:ext cx="2525223" cy="76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4" name="Picture 26"/>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8697634" y="1181522"/>
            <a:ext cx="1871980" cy="5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5" name="Picture 27"/>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8529451" y="1835349"/>
            <a:ext cx="2040163" cy="597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6" name="Picture 28"/>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8488015" y="2432409"/>
            <a:ext cx="2159598" cy="731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7" name="Picture 29"/>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8517265" y="3186887"/>
            <a:ext cx="2105978" cy="799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8" name="Picture 30"/>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8628176" y="4083760"/>
            <a:ext cx="1842730" cy="52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9" name="Picture 31"/>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8678136" y="4635944"/>
            <a:ext cx="1267487" cy="1004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0" name="Picture 32"/>
          <p:cNvPicPr>
            <a:picLocks noChangeAspect="1" noChangeArrowheads="1"/>
          </p:cNvPicPr>
          <p:nvPr/>
        </p:nvPicPr>
        <p:blipFill>
          <a:blip r:embed="rId33" cstate="print">
            <a:extLst>
              <a:ext uri="{28A0092B-C50C-407E-A947-70E740481C1C}">
                <a14:useLocalDpi xmlns:a14="http://schemas.microsoft.com/office/drawing/2010/main" val="0"/>
              </a:ext>
            </a:extLst>
          </a:blip>
          <a:srcRect/>
          <a:stretch>
            <a:fillRect/>
          </a:stretch>
        </p:blipFill>
        <p:spPr bwMode="auto">
          <a:xfrm>
            <a:off x="8628167" y="5727932"/>
            <a:ext cx="2019449" cy="828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itle 1"/>
          <p:cNvSpPr>
            <a:spLocks noGrp="1"/>
          </p:cNvSpPr>
          <p:nvPr>
            <p:ph type="title"/>
          </p:nvPr>
        </p:nvSpPr>
        <p:spPr>
          <a:xfrm>
            <a:off x="586741" y="166632"/>
            <a:ext cx="9388394" cy="628650"/>
          </a:xfrm>
        </p:spPr>
        <p:txBody>
          <a:bodyPr/>
          <a:lstStyle/>
          <a:p>
            <a:r>
              <a:rPr lang="en-IN" dirty="0" smtClean="0"/>
              <a:t>Aerospace and Defence</a:t>
            </a:r>
            <a:endParaRPr lang="en-IN" dirty="0"/>
          </a:p>
        </p:txBody>
      </p:sp>
    </p:spTree>
    <p:extLst>
      <p:ext uri="{BB962C8B-B14F-4D97-AF65-F5344CB8AC3E}">
        <p14:creationId xmlns:p14="http://schemas.microsoft.com/office/powerpoint/2010/main" val="1739169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Workflow</a:t>
            </a:r>
            <a:endParaRPr lang="en-IN" dirty="0"/>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40</a:t>
            </a:fld>
            <a:endParaRPr lang="en-IN" dirty="0"/>
          </a:p>
        </p:txBody>
      </p:sp>
      <p:sp>
        <p:nvSpPr>
          <p:cNvPr id="6" name="Rectangle 5"/>
          <p:cNvSpPr/>
          <p:nvPr/>
        </p:nvSpPr>
        <p:spPr>
          <a:xfrm>
            <a:off x="586740" y="1307491"/>
            <a:ext cx="1980684" cy="1662456"/>
          </a:xfrm>
          <a:prstGeom prst="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199" b="1" dirty="0"/>
              <a:t>Create </a:t>
            </a:r>
            <a:r>
              <a:rPr lang="en-IN" sz="2199" b="1" dirty="0" smtClean="0"/>
              <a:t>Data </a:t>
            </a:r>
            <a:r>
              <a:rPr lang="en-IN" sz="2199" b="1" dirty="0"/>
              <a:t>Data Store</a:t>
            </a:r>
          </a:p>
        </p:txBody>
      </p:sp>
      <p:sp>
        <p:nvSpPr>
          <p:cNvPr id="7" name="Rectangle 6"/>
          <p:cNvSpPr/>
          <p:nvPr/>
        </p:nvSpPr>
        <p:spPr>
          <a:xfrm>
            <a:off x="2437765" y="3262757"/>
            <a:ext cx="2063376" cy="1382983"/>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199" b="1" dirty="0"/>
              <a:t>Split Data For Training and Validation</a:t>
            </a:r>
          </a:p>
        </p:txBody>
      </p:sp>
      <p:sp>
        <p:nvSpPr>
          <p:cNvPr id="8" name="Rectangle 7"/>
          <p:cNvSpPr/>
          <p:nvPr/>
        </p:nvSpPr>
        <p:spPr>
          <a:xfrm>
            <a:off x="4501140" y="1613267"/>
            <a:ext cx="2133044" cy="1392019"/>
          </a:xfrm>
          <a:prstGeom prst="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199" b="1" dirty="0"/>
              <a:t>Design Layers</a:t>
            </a:r>
          </a:p>
        </p:txBody>
      </p:sp>
      <p:sp>
        <p:nvSpPr>
          <p:cNvPr id="9" name="Rectangle 8"/>
          <p:cNvSpPr/>
          <p:nvPr/>
        </p:nvSpPr>
        <p:spPr>
          <a:xfrm>
            <a:off x="6634184" y="3110392"/>
            <a:ext cx="1828324" cy="134835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199" b="1" dirty="0"/>
              <a:t>Define Other Parameters for Training</a:t>
            </a:r>
          </a:p>
        </p:txBody>
      </p:sp>
      <p:sp>
        <p:nvSpPr>
          <p:cNvPr id="10" name="Rectangle 9"/>
          <p:cNvSpPr/>
          <p:nvPr/>
        </p:nvSpPr>
        <p:spPr>
          <a:xfrm>
            <a:off x="8462508" y="4563856"/>
            <a:ext cx="1828324" cy="1348359"/>
          </a:xfrm>
          <a:prstGeom prst="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199" b="1" dirty="0"/>
              <a:t>Train Model</a:t>
            </a:r>
          </a:p>
        </p:txBody>
      </p:sp>
      <p:sp>
        <p:nvSpPr>
          <p:cNvPr id="11" name="Rectangle 10"/>
          <p:cNvSpPr/>
          <p:nvPr/>
        </p:nvSpPr>
        <p:spPr>
          <a:xfrm>
            <a:off x="10026153" y="3004574"/>
            <a:ext cx="1828324" cy="1348359"/>
          </a:xfrm>
          <a:prstGeom prst="rect">
            <a:avLst/>
          </a:prstGeom>
          <a:solidFill>
            <a:srgbClr val="33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2199" b="1" dirty="0"/>
              <a:t>Test Model</a:t>
            </a:r>
          </a:p>
        </p:txBody>
      </p:sp>
      <p:sp>
        <p:nvSpPr>
          <p:cNvPr id="12" name="Rectangle 11"/>
          <p:cNvSpPr/>
          <p:nvPr/>
        </p:nvSpPr>
        <p:spPr>
          <a:xfrm>
            <a:off x="8406691" y="1321342"/>
            <a:ext cx="1828324" cy="1348359"/>
          </a:xfrm>
          <a:prstGeom prst="rect">
            <a:avLst/>
          </a:prstGeom>
          <a:solidFill>
            <a:schemeClr val="accent1">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IN" sz="2199" b="1" dirty="0"/>
              <a:t>Deploy Model</a:t>
            </a:r>
          </a:p>
        </p:txBody>
      </p:sp>
      <p:sp>
        <p:nvSpPr>
          <p:cNvPr id="14" name="Bent-Up Arrow 13"/>
          <p:cNvSpPr/>
          <p:nvPr/>
        </p:nvSpPr>
        <p:spPr>
          <a:xfrm rot="5400000">
            <a:off x="1436696" y="3313088"/>
            <a:ext cx="850171" cy="73133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p>
        </p:txBody>
      </p:sp>
      <p:sp>
        <p:nvSpPr>
          <p:cNvPr id="15" name="Bent-Up Arrow 14"/>
          <p:cNvSpPr/>
          <p:nvPr/>
        </p:nvSpPr>
        <p:spPr>
          <a:xfrm>
            <a:off x="4793447" y="3192809"/>
            <a:ext cx="850171" cy="73133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p>
        </p:txBody>
      </p:sp>
      <p:sp>
        <p:nvSpPr>
          <p:cNvPr id="16" name="Bent-Up Arrow 15"/>
          <p:cNvSpPr/>
          <p:nvPr/>
        </p:nvSpPr>
        <p:spPr>
          <a:xfrm rot="5400000">
            <a:off x="7358693" y="4872371"/>
            <a:ext cx="850171" cy="73133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p>
        </p:txBody>
      </p:sp>
      <p:sp>
        <p:nvSpPr>
          <p:cNvPr id="17" name="Bent Arrow 16"/>
          <p:cNvSpPr/>
          <p:nvPr/>
        </p:nvSpPr>
        <p:spPr>
          <a:xfrm rot="5589921">
            <a:off x="7011312" y="2105562"/>
            <a:ext cx="813604" cy="868454"/>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solidFill>
                <a:schemeClr val="tx1"/>
              </a:solidFill>
            </a:endParaRPr>
          </a:p>
        </p:txBody>
      </p:sp>
      <p:sp>
        <p:nvSpPr>
          <p:cNvPr id="21" name="Bent-Up Arrow 20"/>
          <p:cNvSpPr/>
          <p:nvPr/>
        </p:nvSpPr>
        <p:spPr>
          <a:xfrm>
            <a:off x="10689153" y="4747225"/>
            <a:ext cx="850171" cy="73133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p>
        </p:txBody>
      </p:sp>
      <p:sp>
        <p:nvSpPr>
          <p:cNvPr id="22" name="Bent-Up Arrow 21"/>
          <p:cNvSpPr/>
          <p:nvPr/>
        </p:nvSpPr>
        <p:spPr>
          <a:xfrm rot="16200000">
            <a:off x="10342478" y="1749038"/>
            <a:ext cx="850171" cy="73133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2419"/>
          </a:p>
        </p:txBody>
      </p:sp>
    </p:spTree>
    <p:extLst>
      <p:ext uri="{BB962C8B-B14F-4D97-AF65-F5344CB8AC3E}">
        <p14:creationId xmlns:p14="http://schemas.microsoft.com/office/powerpoint/2010/main" val="12760317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P spid="21" grpId="0" animBg="1"/>
      <p:bldP spid="2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How LSTM work</a:t>
            </a:r>
          </a:p>
        </p:txBody>
      </p:sp>
      <p:sp>
        <p:nvSpPr>
          <p:cNvPr id="4" name="Slide Number Placeholder 3"/>
          <p:cNvSpPr>
            <a:spLocks noGrp="1"/>
          </p:cNvSpPr>
          <p:nvPr>
            <p:ph type="sldNum" sz="quarter" idx="4"/>
          </p:nvPr>
        </p:nvSpPr>
        <p:spPr/>
        <p:txBody>
          <a:bodyPr/>
          <a:lstStyle/>
          <a:p>
            <a:fld id="{A7C40318-9624-4AE6-AFF3-4E255C8DBAAC}" type="slidenum">
              <a:rPr lang="en-IN" smtClean="0"/>
              <a:pPr/>
              <a:t>41</a:t>
            </a:fld>
            <a:endParaRPr lang="en-IN" dirty="0"/>
          </a:p>
        </p:txBody>
      </p:sp>
      <p:sp>
        <p:nvSpPr>
          <p:cNvPr id="6" name="Rectangle 5"/>
          <p:cNvSpPr/>
          <p:nvPr/>
        </p:nvSpPr>
        <p:spPr>
          <a:xfrm>
            <a:off x="451823" y="1454032"/>
            <a:ext cx="11521102" cy="83715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Long short-term memory (LSTM) is an artificial recurrent neural network (RNN) architecture used in the field of deep learning. LSTM networks are a type of RNN </a:t>
            </a:r>
            <a:r>
              <a:rPr lang="en-IN" dirty="0" smtClean="0"/>
              <a:t>.</a:t>
            </a:r>
            <a:endParaRPr lang="en-IN" dirty="0"/>
          </a:p>
        </p:txBody>
      </p:sp>
      <p:sp>
        <p:nvSpPr>
          <p:cNvPr id="7" name="Rectangle 6"/>
          <p:cNvSpPr/>
          <p:nvPr/>
        </p:nvSpPr>
        <p:spPr>
          <a:xfrm>
            <a:off x="519282" y="2983367"/>
            <a:ext cx="11386184" cy="83715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LSTM networks are well-suited to classifying, processing and making predictions based on time series </a:t>
            </a:r>
            <a:r>
              <a:rPr lang="en-IN" dirty="0" smtClean="0"/>
              <a:t>data.</a:t>
            </a:r>
            <a:endParaRPr lang="en-IN" dirty="0"/>
          </a:p>
        </p:txBody>
      </p:sp>
      <p:sp>
        <p:nvSpPr>
          <p:cNvPr id="11" name="Rectangle 10"/>
          <p:cNvSpPr/>
          <p:nvPr/>
        </p:nvSpPr>
        <p:spPr>
          <a:xfrm>
            <a:off x="586741" y="4768906"/>
            <a:ext cx="11387138" cy="83715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LSTM networks have some internal contextual state cells that act as long-term or short-term memory cells.</a:t>
            </a:r>
          </a:p>
        </p:txBody>
      </p:sp>
    </p:spTree>
    <p:extLst>
      <p:ext uri="{BB962C8B-B14F-4D97-AF65-F5344CB8AC3E}">
        <p14:creationId xmlns:p14="http://schemas.microsoft.com/office/powerpoint/2010/main" val="2215765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How LSTM work</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42</a:t>
            </a:fld>
            <a:endParaRPr lang="en-IN" dirty="0"/>
          </a:p>
        </p:txBody>
      </p:sp>
      <p:sp>
        <p:nvSpPr>
          <p:cNvPr id="6" name="Rectangle 5"/>
          <p:cNvSpPr/>
          <p:nvPr/>
        </p:nvSpPr>
        <p:spPr>
          <a:xfrm>
            <a:off x="466527" y="3214406"/>
            <a:ext cx="11387138" cy="120956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C</a:t>
            </a:r>
            <a:r>
              <a:rPr lang="en-IN" dirty="0" smtClean="0"/>
              <a:t>onsider </a:t>
            </a:r>
            <a:r>
              <a:rPr lang="en-IN" dirty="0"/>
              <a:t>that we want to predict the next number of the following sequence: 8</a:t>
            </a:r>
            <a:r>
              <a:rPr lang="en-IN" dirty="0" smtClean="0"/>
              <a:t> </a:t>
            </a:r>
            <a:r>
              <a:rPr lang="en-IN" dirty="0"/>
              <a:t>-&gt; 9</a:t>
            </a:r>
            <a:r>
              <a:rPr lang="en-IN" dirty="0" smtClean="0"/>
              <a:t> </a:t>
            </a:r>
            <a:r>
              <a:rPr lang="en-IN" dirty="0"/>
              <a:t>-&gt; </a:t>
            </a:r>
            <a:r>
              <a:rPr lang="en-IN" dirty="0" smtClean="0"/>
              <a:t>10 </a:t>
            </a:r>
            <a:r>
              <a:rPr lang="en-IN" dirty="0"/>
              <a:t>-&gt; ?. </a:t>
            </a:r>
            <a:endParaRPr lang="en-IN" dirty="0" smtClean="0"/>
          </a:p>
          <a:p>
            <a:r>
              <a:rPr lang="en-IN" dirty="0" smtClean="0"/>
              <a:t>However</a:t>
            </a:r>
            <a:r>
              <a:rPr lang="en-IN" dirty="0"/>
              <a:t>, if we provide this sequence: </a:t>
            </a:r>
            <a:r>
              <a:rPr lang="en-IN" dirty="0" smtClean="0"/>
              <a:t>6-&gt; 8-&gt; 10 </a:t>
            </a:r>
            <a:r>
              <a:rPr lang="en-IN" dirty="0"/>
              <a:t>-&gt; </a:t>
            </a:r>
            <a:r>
              <a:rPr lang="en-IN" dirty="0" smtClean="0"/>
              <a:t>?</a:t>
            </a:r>
            <a:endParaRPr lang="en-IN" dirty="0"/>
          </a:p>
        </p:txBody>
      </p:sp>
      <p:sp>
        <p:nvSpPr>
          <p:cNvPr id="7" name="Rectangle 6"/>
          <p:cNvSpPr/>
          <p:nvPr/>
        </p:nvSpPr>
        <p:spPr>
          <a:xfrm>
            <a:off x="352226" y="5001533"/>
            <a:ext cx="11387138" cy="120956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Although in both cases, the current last input was number </a:t>
            </a:r>
            <a:r>
              <a:rPr lang="en-IN" dirty="0" smtClean="0"/>
              <a:t>10, </a:t>
            </a:r>
            <a:r>
              <a:rPr lang="en-IN" dirty="0"/>
              <a:t>the prediction outcome should be different (when we take into account the contextual information of previous values and not only the last one).</a:t>
            </a:r>
          </a:p>
        </p:txBody>
      </p:sp>
      <p:sp>
        <p:nvSpPr>
          <p:cNvPr id="9" name="Rectangle 8"/>
          <p:cNvSpPr/>
          <p:nvPr/>
        </p:nvSpPr>
        <p:spPr>
          <a:xfrm>
            <a:off x="352226" y="1400063"/>
            <a:ext cx="11387138" cy="120956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r>
              <a:rPr lang="en-IN" dirty="0"/>
              <a:t>The output of the LSTM network is modulated by the state of these cells. This is a very important property when we need the prediction of the neural network to depend on the historical context of inputs, rather than only on the very last input.</a:t>
            </a:r>
          </a:p>
        </p:txBody>
      </p:sp>
    </p:spTree>
    <p:extLst>
      <p:ext uri="{BB962C8B-B14F-4D97-AF65-F5344CB8AC3E}">
        <p14:creationId xmlns:p14="http://schemas.microsoft.com/office/powerpoint/2010/main" val="168453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Classify ECG Signals Using Long Short-Term Memory </a:t>
            </a:r>
            <a:r>
              <a:rPr lang="en-IN" dirty="0" smtClean="0"/>
              <a:t>Networks</a:t>
            </a:r>
            <a:endParaRPr lang="en-IN" dirty="0"/>
          </a:p>
        </p:txBody>
      </p:sp>
      <p:sp>
        <p:nvSpPr>
          <p:cNvPr id="4" name="Slide Number Placeholder 3"/>
          <p:cNvSpPr>
            <a:spLocks noGrp="1"/>
          </p:cNvSpPr>
          <p:nvPr>
            <p:ph type="sldNum" sz="quarter" idx="4"/>
          </p:nvPr>
        </p:nvSpPr>
        <p:spPr/>
        <p:txBody>
          <a:bodyPr/>
          <a:lstStyle/>
          <a:p>
            <a:fld id="{A7C40318-9624-4AE6-AFF3-4E255C8DBAAC}" type="slidenum">
              <a:rPr lang="en-IN" smtClean="0"/>
              <a:pPr/>
              <a:t>43</a:t>
            </a:fld>
            <a:endParaRPr lang="en-IN" dirty="0"/>
          </a:p>
        </p:txBody>
      </p:sp>
      <p:sp>
        <p:nvSpPr>
          <p:cNvPr id="5" name="Rectangle 4"/>
          <p:cNvSpPr/>
          <p:nvPr/>
        </p:nvSpPr>
        <p:spPr>
          <a:xfrm>
            <a:off x="376237" y="1232143"/>
            <a:ext cx="11478240" cy="1209562"/>
          </a:xfrm>
          <a:prstGeom prst="rect">
            <a:avLst/>
          </a:prstGeom>
        </p:spPr>
        <p:txBody>
          <a:bodyPr wrap="square">
            <a:spAutoFit/>
          </a:bodyPr>
          <a:lstStyle/>
          <a:p>
            <a:r>
              <a:rPr lang="en-IN" dirty="0"/>
              <a:t>This example shows how to classify heartbeat electrocardiogram (ECG) data from the </a:t>
            </a:r>
            <a:r>
              <a:rPr lang="en-IN" dirty="0" err="1"/>
              <a:t>PhysioNet</a:t>
            </a:r>
            <a:r>
              <a:rPr lang="en-IN" dirty="0"/>
              <a:t> 2017 Challenge using deep learning and signal processing. In particular, the example uses Long Short-Term Memory networks and time-frequency analysis.</a:t>
            </a:r>
          </a:p>
        </p:txBody>
      </p:sp>
      <p:sp>
        <p:nvSpPr>
          <p:cNvPr id="10" name="Rectangle 9"/>
          <p:cNvSpPr/>
          <p:nvPr/>
        </p:nvSpPr>
        <p:spPr>
          <a:xfrm>
            <a:off x="376237" y="3016116"/>
            <a:ext cx="11471909" cy="837152"/>
          </a:xfrm>
          <a:prstGeom prst="rect">
            <a:avLst/>
          </a:prstGeom>
        </p:spPr>
        <p:txBody>
          <a:bodyPr wrap="square">
            <a:spAutoFit/>
          </a:bodyPr>
          <a:lstStyle/>
          <a:p>
            <a:r>
              <a:rPr lang="en-IN" dirty="0"/>
              <a:t>Atrial fibrillation (</a:t>
            </a:r>
            <a:r>
              <a:rPr lang="en-IN" dirty="0" err="1"/>
              <a:t>AFib</a:t>
            </a:r>
            <a:r>
              <a:rPr lang="en-IN" dirty="0"/>
              <a:t>) is a type of irregular heartbeat that occurs when the heart's upper chambers, the atria, beat out of coordination with the lower chambers, the ventricles.</a:t>
            </a:r>
          </a:p>
        </p:txBody>
      </p:sp>
      <p:pic>
        <p:nvPicPr>
          <p:cNvPr id="12" name="Picture 1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376237" y="3970369"/>
            <a:ext cx="5559563" cy="2187544"/>
          </a:xfrm>
          <a:prstGeom prst="rect">
            <a:avLst/>
          </a:prstGeom>
        </p:spPr>
      </p:pic>
      <p:pic>
        <p:nvPicPr>
          <p:cNvPr id="13" name="Picture 12"/>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5948348" y="3970369"/>
            <a:ext cx="5324023" cy="2187544"/>
          </a:xfrm>
          <a:prstGeom prst="rect">
            <a:avLst/>
          </a:prstGeom>
        </p:spPr>
      </p:pic>
    </p:spTree>
    <p:extLst>
      <p:ext uri="{BB962C8B-B14F-4D97-AF65-F5344CB8AC3E}">
        <p14:creationId xmlns:p14="http://schemas.microsoft.com/office/powerpoint/2010/main" val="3122609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Training Performance with </a:t>
            </a:r>
            <a:r>
              <a:rPr lang="en-IN" dirty="0"/>
              <a:t>Raw Signal Data</a:t>
            </a:r>
          </a:p>
        </p:txBody>
      </p:sp>
      <p:sp>
        <p:nvSpPr>
          <p:cNvPr id="4" name="Slide Number Placeholder 3"/>
          <p:cNvSpPr>
            <a:spLocks noGrp="1"/>
          </p:cNvSpPr>
          <p:nvPr>
            <p:ph type="sldNum" sz="quarter" idx="4"/>
          </p:nvPr>
        </p:nvSpPr>
        <p:spPr/>
        <p:txBody>
          <a:bodyPr/>
          <a:lstStyle/>
          <a:p>
            <a:fld id="{A7C40318-9624-4AE6-AFF3-4E255C8DBAAC}" type="slidenum">
              <a:rPr lang="en-IN" smtClean="0"/>
              <a:pPr/>
              <a:t>44</a:t>
            </a:fld>
            <a:endParaRPr lang="en-IN" dirty="0"/>
          </a:p>
        </p:txBody>
      </p:sp>
      <p:pic>
        <p:nvPicPr>
          <p:cNvPr id="5" name="Picture 4"/>
          <p:cNvPicPr>
            <a:picLocks noChangeAspect="1"/>
          </p:cNvPicPr>
          <p:nvPr/>
        </p:nvPicPr>
        <p:blipFill>
          <a:blip r:embed="rId2"/>
          <a:stretch>
            <a:fillRect/>
          </a:stretch>
        </p:blipFill>
        <p:spPr>
          <a:xfrm>
            <a:off x="638249" y="1150144"/>
            <a:ext cx="10925175" cy="5591175"/>
          </a:xfrm>
          <a:prstGeom prst="rect">
            <a:avLst/>
          </a:prstGeom>
        </p:spPr>
      </p:pic>
    </p:spTree>
    <p:extLst>
      <p:ext uri="{BB962C8B-B14F-4D97-AF65-F5344CB8AC3E}">
        <p14:creationId xmlns:p14="http://schemas.microsoft.com/office/powerpoint/2010/main" val="59184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Training </a:t>
            </a:r>
            <a:r>
              <a:rPr lang="en-IN" dirty="0" smtClean="0"/>
              <a:t>Performance </a:t>
            </a:r>
            <a:r>
              <a:rPr lang="en-IN" dirty="0"/>
              <a:t>with Feature Extraction</a:t>
            </a:r>
          </a:p>
        </p:txBody>
      </p:sp>
      <p:sp>
        <p:nvSpPr>
          <p:cNvPr id="4" name="Slide Number Placeholder 3"/>
          <p:cNvSpPr>
            <a:spLocks noGrp="1"/>
          </p:cNvSpPr>
          <p:nvPr>
            <p:ph type="sldNum" sz="quarter" idx="4"/>
          </p:nvPr>
        </p:nvSpPr>
        <p:spPr/>
        <p:txBody>
          <a:bodyPr/>
          <a:lstStyle/>
          <a:p>
            <a:fld id="{A7C40318-9624-4AE6-AFF3-4E255C8DBAAC}" type="slidenum">
              <a:rPr lang="en-IN" smtClean="0"/>
              <a:pPr/>
              <a:t>45</a:t>
            </a:fld>
            <a:endParaRPr lang="en-IN" dirty="0"/>
          </a:p>
        </p:txBody>
      </p:sp>
      <p:pic>
        <p:nvPicPr>
          <p:cNvPr id="5" name="Picture 4"/>
          <p:cNvPicPr>
            <a:picLocks noChangeAspect="1"/>
          </p:cNvPicPr>
          <p:nvPr/>
        </p:nvPicPr>
        <p:blipFill>
          <a:blip r:embed="rId2"/>
          <a:stretch>
            <a:fillRect/>
          </a:stretch>
        </p:blipFill>
        <p:spPr>
          <a:xfrm>
            <a:off x="586741" y="1627841"/>
            <a:ext cx="10617200" cy="4701522"/>
          </a:xfrm>
          <a:prstGeom prst="rect">
            <a:avLst/>
          </a:prstGeom>
        </p:spPr>
      </p:pic>
      <p:sp>
        <p:nvSpPr>
          <p:cNvPr id="7" name="Rectangle 6"/>
          <p:cNvSpPr/>
          <p:nvPr/>
        </p:nvSpPr>
        <p:spPr>
          <a:xfrm>
            <a:off x="428626" y="979190"/>
            <a:ext cx="9278937" cy="464743"/>
          </a:xfrm>
          <a:prstGeom prst="rect">
            <a:avLst/>
          </a:prstGeom>
        </p:spPr>
        <p:txBody>
          <a:bodyPr wrap="square">
            <a:spAutoFit/>
          </a:bodyPr>
          <a:lstStyle/>
          <a:p>
            <a:r>
              <a:rPr lang="en-IN" dirty="0"/>
              <a:t>Instantaneous frequency (</a:t>
            </a:r>
            <a:r>
              <a:rPr lang="en-IN" dirty="0" err="1" smtClean="0"/>
              <a:t>instfreq</a:t>
            </a:r>
            <a:r>
              <a:rPr lang="en-IN" dirty="0" smtClean="0"/>
              <a:t>) and Spectral </a:t>
            </a:r>
            <a:r>
              <a:rPr lang="en-IN" dirty="0"/>
              <a:t>entropy (</a:t>
            </a:r>
            <a:r>
              <a:rPr lang="en-IN" dirty="0" err="1"/>
              <a:t>pentropy</a:t>
            </a:r>
            <a:r>
              <a:rPr lang="en-IN" dirty="0"/>
              <a:t>)</a:t>
            </a:r>
          </a:p>
        </p:txBody>
      </p:sp>
    </p:spTree>
    <p:extLst>
      <p:ext uri="{BB962C8B-B14F-4D97-AF65-F5344CB8AC3E}">
        <p14:creationId xmlns:p14="http://schemas.microsoft.com/office/powerpoint/2010/main" val="3408730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Time Series Forecasting Using Deep Learning</a:t>
            </a:r>
            <a:br>
              <a:rPr lang="en-IN" dirty="0"/>
            </a:br>
            <a:endParaRPr lang="en-IN" dirty="0"/>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46</a:t>
            </a:fld>
            <a:endParaRPr lang="en-IN" dirty="0"/>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593665" y="2291080"/>
            <a:ext cx="4918253" cy="2971026"/>
          </a:xfrm>
          <a:prstGeom prst="rect">
            <a:avLst/>
          </a:prstGeom>
        </p:spPr>
      </p:pic>
      <p:pic>
        <p:nvPicPr>
          <p:cNvPr id="8" name="Picture 7"/>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Layer>
                </a14:imgProps>
              </a:ext>
            </a:extLst>
          </a:blip>
          <a:stretch>
            <a:fillRect/>
          </a:stretch>
        </p:blipFill>
        <p:spPr>
          <a:xfrm>
            <a:off x="6725301" y="2484985"/>
            <a:ext cx="5238240" cy="2777121"/>
          </a:xfrm>
          <a:prstGeom prst="rect">
            <a:avLst/>
          </a:prstGeom>
        </p:spPr>
      </p:pic>
      <p:sp>
        <p:nvSpPr>
          <p:cNvPr id="9" name="Right Arrow 8"/>
          <p:cNvSpPr/>
          <p:nvPr/>
        </p:nvSpPr>
        <p:spPr>
          <a:xfrm>
            <a:off x="5713511" y="3776593"/>
            <a:ext cx="761802" cy="45707"/>
          </a:xfrm>
          <a:prstGeom prst="rightArrow">
            <a:avLst/>
          </a:prstGeom>
          <a:solidFill>
            <a:srgbClr val="0033CC"/>
          </a:solidFill>
          <a:ln w="57150"/>
        </p:spPr>
        <p:style>
          <a:lnRef idx="1">
            <a:schemeClr val="dk1"/>
          </a:lnRef>
          <a:fillRef idx="3">
            <a:schemeClr val="dk1"/>
          </a:fillRef>
          <a:effectRef idx="2">
            <a:schemeClr val="dk1"/>
          </a:effectRef>
          <a:fontRef idx="minor">
            <a:schemeClr val="lt1"/>
          </a:fontRef>
        </p:style>
        <p:txBody>
          <a:bodyPr rtlCol="0" anchor="ctr"/>
          <a:lstStyle/>
          <a:p>
            <a:pPr algn="ctr"/>
            <a:endParaRPr lang="en-IN" sz="2419"/>
          </a:p>
        </p:txBody>
      </p:sp>
    </p:spTree>
    <p:extLst>
      <p:ext uri="{BB962C8B-B14F-4D97-AF65-F5344CB8AC3E}">
        <p14:creationId xmlns:p14="http://schemas.microsoft.com/office/powerpoint/2010/main" val="3487100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Get Started Today</a:t>
            </a:r>
          </a:p>
        </p:txBody>
      </p:sp>
      <p:sp>
        <p:nvSpPr>
          <p:cNvPr id="5" name="Slide Number Placeholder 4"/>
          <p:cNvSpPr>
            <a:spLocks noGrp="1"/>
          </p:cNvSpPr>
          <p:nvPr>
            <p:ph type="sldNum" sz="quarter" idx="4"/>
          </p:nvPr>
        </p:nvSpPr>
        <p:spPr/>
        <p:txBody>
          <a:bodyPr/>
          <a:lstStyle/>
          <a:p>
            <a:pPr defTabSz="600207"/>
            <a:fld id="{A7C40318-9624-4AE6-AFF3-4E255C8DBAAC}" type="slidenum">
              <a:rPr lang="en-IN" smtClean="0"/>
              <a:pPr defTabSz="600207"/>
              <a:t>47</a:t>
            </a:fld>
            <a:endParaRPr lang="en-IN" dirty="0"/>
          </a:p>
        </p:txBody>
      </p:sp>
      <p:sp>
        <p:nvSpPr>
          <p:cNvPr id="11" name="object 8"/>
          <p:cNvSpPr txBox="1"/>
          <p:nvPr/>
        </p:nvSpPr>
        <p:spPr>
          <a:xfrm>
            <a:off x="228540" y="4802842"/>
            <a:ext cx="4568905" cy="1471174"/>
          </a:xfrm>
          <a:prstGeom prst="rect">
            <a:avLst/>
          </a:prstGeom>
        </p:spPr>
        <p:txBody>
          <a:bodyPr vert="horz" wrap="square" lIns="0" tIns="85703" rIns="0" bIns="0" rtlCol="0">
            <a:spAutoFit/>
          </a:bodyPr>
          <a:lstStyle/>
          <a:p>
            <a:pPr marL="12696">
              <a:spcBef>
                <a:spcPts val="675"/>
              </a:spcBef>
            </a:pPr>
            <a:r>
              <a:rPr sz="1999" dirty="0">
                <a:latin typeface="Arial"/>
                <a:cs typeface="Arial"/>
              </a:rPr>
              <a:t>Get </a:t>
            </a:r>
            <a:r>
              <a:rPr sz="1999" spc="-5" dirty="0">
                <a:latin typeface="Arial"/>
                <a:cs typeface="Arial"/>
              </a:rPr>
              <a:t>a head </a:t>
            </a:r>
            <a:r>
              <a:rPr sz="1999" dirty="0">
                <a:latin typeface="Arial"/>
                <a:cs typeface="Arial"/>
              </a:rPr>
              <a:t>start </a:t>
            </a:r>
            <a:r>
              <a:rPr sz="1999" spc="-5" dirty="0">
                <a:latin typeface="Arial"/>
                <a:cs typeface="Arial"/>
              </a:rPr>
              <a:t>on</a:t>
            </a:r>
            <a:r>
              <a:rPr sz="1999" spc="-30" dirty="0">
                <a:latin typeface="Arial"/>
                <a:cs typeface="Arial"/>
              </a:rPr>
              <a:t> </a:t>
            </a:r>
            <a:r>
              <a:rPr sz="1999" spc="-5" dirty="0">
                <a:latin typeface="Arial"/>
                <a:cs typeface="Arial"/>
              </a:rPr>
              <a:t>training:</a:t>
            </a:r>
            <a:endParaRPr sz="1999" dirty="0">
              <a:latin typeface="Arial"/>
              <a:cs typeface="Arial"/>
            </a:endParaRPr>
          </a:p>
          <a:p>
            <a:pPr marL="355493" indent="-343432">
              <a:spcBef>
                <a:spcPts val="575"/>
              </a:spcBef>
              <a:buClr>
                <a:srgbClr val="125586"/>
              </a:buClr>
              <a:buSzPct val="75000"/>
              <a:buChar char="-"/>
              <a:tabLst>
                <a:tab pos="355493" algn="l"/>
                <a:tab pos="356128" algn="l"/>
              </a:tabLst>
            </a:pPr>
            <a:r>
              <a:rPr sz="1999" dirty="0">
                <a:latin typeface="Arial"/>
                <a:cs typeface="Arial"/>
              </a:rPr>
              <a:t>Free</a:t>
            </a:r>
            <a:r>
              <a:rPr sz="1999" spc="-5" dirty="0">
                <a:latin typeface="Arial"/>
                <a:cs typeface="Arial"/>
              </a:rPr>
              <a:t> </a:t>
            </a:r>
            <a:r>
              <a:rPr sz="1999" dirty="0">
                <a:latin typeface="Arial"/>
                <a:cs typeface="Arial"/>
              </a:rPr>
              <a:t>access</a:t>
            </a:r>
          </a:p>
          <a:p>
            <a:pPr marL="355493" indent="-343432">
              <a:spcBef>
                <a:spcPts val="575"/>
              </a:spcBef>
              <a:buClr>
                <a:srgbClr val="125586"/>
              </a:buClr>
              <a:buSzPct val="75000"/>
              <a:buChar char="-"/>
              <a:tabLst>
                <a:tab pos="355493" algn="l"/>
                <a:tab pos="356128" algn="l"/>
              </a:tabLst>
            </a:pPr>
            <a:r>
              <a:rPr sz="1999" spc="-5" dirty="0">
                <a:latin typeface="Arial"/>
                <a:cs typeface="Arial"/>
              </a:rPr>
              <a:t>2 hours </a:t>
            </a:r>
            <a:r>
              <a:rPr sz="1999" dirty="0">
                <a:latin typeface="Arial"/>
                <a:cs typeface="Arial"/>
              </a:rPr>
              <a:t>of </a:t>
            </a:r>
            <a:r>
              <a:rPr sz="1999" spc="-5" dirty="0">
                <a:latin typeface="Arial"/>
                <a:cs typeface="Arial"/>
              </a:rPr>
              <a:t>introductory</a:t>
            </a:r>
            <a:r>
              <a:rPr sz="1999" spc="-20" dirty="0">
                <a:latin typeface="Arial"/>
                <a:cs typeface="Arial"/>
              </a:rPr>
              <a:t> </a:t>
            </a:r>
            <a:r>
              <a:rPr sz="1999" dirty="0">
                <a:latin typeface="Arial"/>
                <a:cs typeface="Arial"/>
              </a:rPr>
              <a:t>material</a:t>
            </a:r>
            <a:r>
              <a:rPr lang="en-IN" sz="1999" dirty="0">
                <a:latin typeface="Arial"/>
                <a:cs typeface="Arial"/>
              </a:rPr>
              <a:t> for each course.</a:t>
            </a:r>
            <a:endParaRPr sz="1999" dirty="0">
              <a:latin typeface="Arial"/>
              <a:cs typeface="Arial"/>
            </a:endParaRPr>
          </a:p>
        </p:txBody>
      </p:sp>
      <p:pic>
        <p:nvPicPr>
          <p:cNvPr id="1026" name="Picture 2" descr="https://blogs.mathworks.com/community/files/blogpost.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875529" y="1018603"/>
            <a:ext cx="7141890" cy="527547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3"/>
          <a:stretch>
            <a:fillRect/>
          </a:stretch>
        </p:blipFill>
        <p:spPr>
          <a:xfrm>
            <a:off x="4875529" y="1047957"/>
            <a:ext cx="7168347" cy="5052131"/>
          </a:xfrm>
          <a:prstGeom prst="rect">
            <a:avLst/>
          </a:prstGeom>
        </p:spPr>
      </p:pic>
      <p:pic>
        <p:nvPicPr>
          <p:cNvPr id="6" name="Picture 5"/>
          <p:cNvPicPr>
            <a:picLocks noChangeAspect="1"/>
          </p:cNvPicPr>
          <p:nvPr/>
        </p:nvPicPr>
        <p:blipFill>
          <a:blip r:embed="rId4"/>
          <a:stretch>
            <a:fillRect/>
          </a:stretch>
        </p:blipFill>
        <p:spPr>
          <a:xfrm>
            <a:off x="457081" y="1197154"/>
            <a:ext cx="3660657" cy="3536065"/>
          </a:xfrm>
          <a:prstGeom prst="rect">
            <a:avLst/>
          </a:prstGeom>
        </p:spPr>
      </p:pic>
      <p:grpSp>
        <p:nvGrpSpPr>
          <p:cNvPr id="9" name="Group 8"/>
          <p:cNvGrpSpPr/>
          <p:nvPr/>
        </p:nvGrpSpPr>
        <p:grpSpPr>
          <a:xfrm>
            <a:off x="7618016" y="2240594"/>
            <a:ext cx="1660858" cy="464493"/>
            <a:chOff x="7620000" y="2159301"/>
            <a:chExt cx="1661291" cy="464614"/>
          </a:xfrm>
        </p:grpSpPr>
        <p:pic>
          <p:nvPicPr>
            <p:cNvPr id="7" name="Picture 6"/>
            <p:cNvPicPr>
              <a:picLocks noChangeAspect="1"/>
            </p:cNvPicPr>
            <p:nvPr/>
          </p:nvPicPr>
          <p:blipFill>
            <a:blip r:embed="rId5"/>
            <a:stretch>
              <a:fillRect/>
            </a:stretch>
          </p:blipFill>
          <p:spPr>
            <a:xfrm>
              <a:off x="7620000" y="2209800"/>
              <a:ext cx="1661291" cy="318833"/>
            </a:xfrm>
            <a:prstGeom prst="rect">
              <a:avLst/>
            </a:prstGeom>
          </p:spPr>
        </p:pic>
        <p:sp>
          <p:nvSpPr>
            <p:cNvPr id="8" name="TextBox 7"/>
            <p:cNvSpPr txBox="1"/>
            <p:nvPr/>
          </p:nvSpPr>
          <p:spPr>
            <a:xfrm>
              <a:off x="8061797" y="2159301"/>
              <a:ext cx="1013419" cy="464614"/>
            </a:xfrm>
            <a:prstGeom prst="rect">
              <a:avLst/>
            </a:prstGeom>
            <a:noFill/>
          </p:spPr>
          <p:txBody>
            <a:bodyPr wrap="none" rtlCol="0">
              <a:spAutoFit/>
            </a:bodyPr>
            <a:lstStyle/>
            <a:p>
              <a:r>
                <a:rPr lang="en-IN" sz="2419" dirty="0">
                  <a:latin typeface="Arial" panose="020B0604020202020204" pitchFamily="34" charset="0"/>
                  <a:cs typeface="Arial" panose="020B0604020202020204" pitchFamily="34" charset="0"/>
                </a:rPr>
                <a:t>Name</a:t>
              </a:r>
            </a:p>
          </p:txBody>
        </p:sp>
      </p:grpSp>
    </p:spTree>
    <p:extLst>
      <p:ext uri="{BB962C8B-B14F-4D97-AF65-F5344CB8AC3E}">
        <p14:creationId xmlns:p14="http://schemas.microsoft.com/office/powerpoint/2010/main" val="2921949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712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94342" y="1066482"/>
            <a:ext cx="2027978" cy="731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143" t="16001"/>
          <a:stretch/>
        </p:blipFill>
        <p:spPr bwMode="auto">
          <a:xfrm>
            <a:off x="7281748" y="1938139"/>
            <a:ext cx="1985624" cy="638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59094" y="2500791"/>
            <a:ext cx="2105978" cy="5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82459" y="3344222"/>
            <a:ext cx="2086479" cy="536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86506" y="4033706"/>
            <a:ext cx="2105978" cy="614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87459" y="4855295"/>
            <a:ext cx="2105978" cy="45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62125" y="2512853"/>
            <a:ext cx="1988979" cy="667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71131" y="5492125"/>
            <a:ext cx="2037728" cy="555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81190" y="1085403"/>
            <a:ext cx="2495973" cy="58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07562" y="1623367"/>
            <a:ext cx="1394235" cy="497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484602" y="2832346"/>
            <a:ext cx="2037728" cy="52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6" name="Picture 14"/>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1" r="16272" b="-6406"/>
          <a:stretch/>
        </p:blipFill>
        <p:spPr bwMode="auto">
          <a:xfrm>
            <a:off x="4288147" y="3533972"/>
            <a:ext cx="1404112" cy="497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7" name="Picture 1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080434" y="4557914"/>
            <a:ext cx="2232726" cy="526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8" name="Picture 16"/>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306129" y="5274702"/>
            <a:ext cx="2242477" cy="614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9" name="Picture 17"/>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747349" y="6047862"/>
            <a:ext cx="1706232" cy="538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0" name="Picture 18"/>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888402" y="6047870"/>
            <a:ext cx="1803731" cy="753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1" name="Picture 19"/>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5913090" y="3363207"/>
            <a:ext cx="1540485" cy="1094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2" name="Picture 20"/>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861880" y="1139037"/>
            <a:ext cx="1686732" cy="477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3" name="Picture 2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753171" y="3612343"/>
            <a:ext cx="1920729" cy="341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4" name="Picture 2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7557721" y="4183571"/>
            <a:ext cx="2495973" cy="584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95" name="Picture 23"/>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11409"/>
          <a:stretch/>
        </p:blipFill>
        <p:spPr bwMode="auto">
          <a:xfrm>
            <a:off x="8438955" y="4849200"/>
            <a:ext cx="1727504" cy="928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itle 1"/>
          <p:cNvSpPr>
            <a:spLocks noGrp="1"/>
          </p:cNvSpPr>
          <p:nvPr>
            <p:ph type="title"/>
          </p:nvPr>
        </p:nvSpPr>
        <p:spPr>
          <a:xfrm>
            <a:off x="586741" y="166632"/>
            <a:ext cx="9579718" cy="628650"/>
          </a:xfrm>
        </p:spPr>
        <p:txBody>
          <a:bodyPr/>
          <a:lstStyle/>
          <a:p>
            <a:r>
              <a:rPr lang="en-IN" dirty="0" smtClean="0"/>
              <a:t>Consumer Electronics</a:t>
            </a:r>
            <a:endParaRPr lang="en-IN" dirty="0"/>
          </a:p>
        </p:txBody>
      </p:sp>
    </p:spTree>
    <p:extLst>
      <p:ext uri="{BB962C8B-B14F-4D97-AF65-F5344CB8AC3E}">
        <p14:creationId xmlns:p14="http://schemas.microsoft.com/office/powerpoint/2010/main" val="36143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38" r="8796" b="9723"/>
          <a:stretch/>
        </p:blipFill>
        <p:spPr bwMode="auto">
          <a:xfrm>
            <a:off x="3458213" y="3735437"/>
            <a:ext cx="1816731" cy="63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Group 4"/>
          <p:cNvGrpSpPr/>
          <p:nvPr/>
        </p:nvGrpSpPr>
        <p:grpSpPr>
          <a:xfrm>
            <a:off x="3863638" y="999375"/>
            <a:ext cx="2525223" cy="584995"/>
            <a:chOff x="158750" y="685800"/>
            <a:chExt cx="2466974" cy="571501"/>
          </a:xfrm>
        </p:grpSpPr>
        <p:pic>
          <p:nvPicPr>
            <p:cNvPr id="4098" name="Picture 2" descr="Albatroz Engineer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750" y="685800"/>
              <a:ext cx="571500" cy="571501"/>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06449" y="833437"/>
              <a:ext cx="1819275"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100"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50" t="17592" r="5296" b="26851"/>
          <a:stretch/>
        </p:blipFill>
        <p:spPr bwMode="auto">
          <a:xfrm>
            <a:off x="1546329" y="1670881"/>
            <a:ext cx="3222108" cy="402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4029" r="4581" b="6186"/>
          <a:stretch/>
        </p:blipFill>
        <p:spPr bwMode="auto">
          <a:xfrm>
            <a:off x="2702423" y="2195160"/>
            <a:ext cx="1880106" cy="88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530" r="68863" b="22448"/>
          <a:stretch/>
        </p:blipFill>
        <p:spPr bwMode="auto">
          <a:xfrm>
            <a:off x="1606412" y="3074971"/>
            <a:ext cx="1096012" cy="5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63221" y="4041334"/>
            <a:ext cx="1189488" cy="29249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Genentech - A Member of the Roche Group"/>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588508" y="5003645"/>
            <a:ext cx="1762469" cy="458242"/>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11885" y="5602296"/>
            <a:ext cx="2172602" cy="5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3" name="Picture 17"/>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250577" y="2266860"/>
            <a:ext cx="1306487" cy="419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6" name="Picture 2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118323" y="2199071"/>
            <a:ext cx="1587587" cy="585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7" name="Picture 21"/>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6165" r="2420"/>
          <a:stretch/>
        </p:blipFill>
        <p:spPr bwMode="auto">
          <a:xfrm>
            <a:off x="7498408" y="3941752"/>
            <a:ext cx="3232080" cy="784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9" name="Picture 23"/>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662959" y="4608776"/>
            <a:ext cx="3223956" cy="623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1" name="Picture 25"/>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457791" y="5737822"/>
            <a:ext cx="1121238" cy="594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2" name="Picture 26"/>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356398" y="1247996"/>
            <a:ext cx="2252226" cy="477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3" name="Picture 27"/>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056400" y="4929555"/>
            <a:ext cx="2855714" cy="672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4" name="Picture 28"/>
          <p:cNvPicPr>
            <a:picLocks noChangeAspect="1" noChangeArrowheads="1"/>
          </p:cNvPicPr>
          <p:nvPr/>
        </p:nvPicPr>
        <p:blipFill rotWithShape="1">
          <a:blip r:embed="rId18" cstate="print">
            <a:extLst>
              <a:ext uri="{28A0092B-C50C-407E-A947-70E740481C1C}">
                <a14:useLocalDpi xmlns:a14="http://schemas.microsoft.com/office/drawing/2010/main" val="0"/>
              </a:ext>
            </a:extLst>
          </a:blip>
          <a:srcRect l="6466" t="14103" r="10344"/>
          <a:stretch/>
        </p:blipFill>
        <p:spPr bwMode="auto">
          <a:xfrm>
            <a:off x="8557070" y="3105886"/>
            <a:ext cx="1881730" cy="653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6" name="Picture 30"/>
          <p:cNvPicPr>
            <a:picLocks noChangeAspect="1" noChangeArrowheads="1"/>
          </p:cNvPicPr>
          <p:nvPr/>
        </p:nvPicPr>
        <p:blipFill rotWithShape="1">
          <a:blip r:embed="rId19" cstate="print">
            <a:extLst>
              <a:ext uri="{28A0092B-C50C-407E-A947-70E740481C1C}">
                <a14:useLocalDpi xmlns:a14="http://schemas.microsoft.com/office/drawing/2010/main" val="0"/>
              </a:ext>
            </a:extLst>
          </a:blip>
          <a:srcRect l="5820" t="15178" r="20106" b="15178"/>
          <a:stretch/>
        </p:blipFill>
        <p:spPr bwMode="auto">
          <a:xfrm>
            <a:off x="7941111" y="5975714"/>
            <a:ext cx="2554977" cy="711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8" name="Picture 22"/>
          <p:cNvPicPr>
            <a:picLocks noChangeAspect="1" noChangeArrowheads="1"/>
          </p:cNvPicPr>
          <p:nvPr/>
        </p:nvPicPr>
        <p:blipFill rotWithShape="1">
          <a:blip r:embed="rId20" cstate="print">
            <a:extLst>
              <a:ext uri="{28A0092B-C50C-407E-A947-70E740481C1C}">
                <a14:useLocalDpi xmlns:a14="http://schemas.microsoft.com/office/drawing/2010/main" val="0"/>
              </a:ext>
            </a:extLst>
          </a:blip>
          <a:srcRect l="8021" r="15508" b="13166"/>
          <a:stretch/>
        </p:blipFill>
        <p:spPr bwMode="auto">
          <a:xfrm>
            <a:off x="5938416" y="3587964"/>
            <a:ext cx="1715366" cy="781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25" name="Picture 29"/>
          <p:cNvPicPr>
            <a:picLocks noChangeAspect="1" noChangeArrowheads="1"/>
          </p:cNvPicPr>
          <p:nvPr/>
        </p:nvPicPr>
        <p:blipFill rotWithShape="1">
          <a:blip r:embed="rId21" cstate="print">
            <a:extLst>
              <a:ext uri="{28A0092B-C50C-407E-A947-70E740481C1C}">
                <a14:useLocalDpi xmlns:a14="http://schemas.microsoft.com/office/drawing/2010/main" val="0"/>
              </a:ext>
            </a:extLst>
          </a:blip>
          <a:srcRect l="23859" t="9945" r="9474" b="1103"/>
          <a:stretch/>
        </p:blipFill>
        <p:spPr bwMode="auto">
          <a:xfrm>
            <a:off x="4768436" y="2379849"/>
            <a:ext cx="1789791" cy="1516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4"/>
          <p:cNvPicPr>
            <a:picLocks noChangeAspect="1" noChangeArrowheads="1"/>
          </p:cNvPicPr>
          <p:nvPr/>
        </p:nvPicPr>
        <p:blipFill rotWithShape="1">
          <a:blip r:embed="rId22" cstate="print">
            <a:extLst>
              <a:ext uri="{28A0092B-C50C-407E-A947-70E740481C1C}">
                <a14:useLocalDpi xmlns:a14="http://schemas.microsoft.com/office/drawing/2010/main" val="0"/>
              </a:ext>
            </a:extLst>
          </a:blip>
          <a:srcRect l="6634" t="14492" r="10842" b="18840"/>
          <a:stretch/>
        </p:blipFill>
        <p:spPr bwMode="auto">
          <a:xfrm>
            <a:off x="5113736" y="1616035"/>
            <a:ext cx="1891842" cy="511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itle 1"/>
          <p:cNvSpPr>
            <a:spLocks noGrp="1"/>
          </p:cNvSpPr>
          <p:nvPr>
            <p:ph type="title"/>
          </p:nvPr>
        </p:nvSpPr>
        <p:spPr>
          <a:xfrm>
            <a:off x="586741" y="166632"/>
            <a:ext cx="9388394" cy="628650"/>
          </a:xfrm>
        </p:spPr>
        <p:txBody>
          <a:bodyPr/>
          <a:lstStyle/>
          <a:p>
            <a:r>
              <a:rPr lang="en-IN" dirty="0" smtClean="0"/>
              <a:t>Industrial Automation and Machinery</a:t>
            </a:r>
            <a:endParaRPr lang="en-IN" dirty="0"/>
          </a:p>
        </p:txBody>
      </p:sp>
    </p:spTree>
    <p:extLst>
      <p:ext uri="{BB962C8B-B14F-4D97-AF65-F5344CB8AC3E}">
        <p14:creationId xmlns:p14="http://schemas.microsoft.com/office/powerpoint/2010/main" val="2211018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2484" y="1091996"/>
            <a:ext cx="2193727" cy="779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0683" y="1966057"/>
            <a:ext cx="2963968" cy="1150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4935" y="1972905"/>
            <a:ext cx="2846969" cy="633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97" r="4205"/>
          <a:stretch/>
        </p:blipFill>
        <p:spPr bwMode="auto">
          <a:xfrm>
            <a:off x="1684927" y="4328962"/>
            <a:ext cx="3108826" cy="848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67705" y="5255193"/>
            <a:ext cx="3548962" cy="779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10786" y="952838"/>
            <a:ext cx="1608733" cy="809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2"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17982" y="3405815"/>
            <a:ext cx="2174227" cy="760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242756" y="3491349"/>
            <a:ext cx="3879837" cy="811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4"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16424" y="4999038"/>
            <a:ext cx="1920729" cy="1306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5" name="Picture 1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512397" y="1089327"/>
            <a:ext cx="1511234" cy="1345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6" name="Picture 12"/>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625"/>
          <a:stretch/>
        </p:blipFill>
        <p:spPr bwMode="auto">
          <a:xfrm>
            <a:off x="7863720" y="2391824"/>
            <a:ext cx="2613225" cy="1013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7" name="Picture 1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859594" y="3651344"/>
            <a:ext cx="1725732" cy="1101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8" name="Picture 1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390332" y="5255193"/>
            <a:ext cx="1559983" cy="1325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itle 1"/>
          <p:cNvSpPr>
            <a:spLocks noGrp="1"/>
          </p:cNvSpPr>
          <p:nvPr>
            <p:ph type="title"/>
          </p:nvPr>
        </p:nvSpPr>
        <p:spPr>
          <a:xfrm>
            <a:off x="586741" y="166632"/>
            <a:ext cx="9388394" cy="628650"/>
          </a:xfrm>
        </p:spPr>
        <p:txBody>
          <a:bodyPr/>
          <a:lstStyle/>
          <a:p>
            <a:r>
              <a:rPr lang="en-IN" dirty="0" smtClean="0"/>
              <a:t>Academics</a:t>
            </a:r>
            <a:endParaRPr lang="en-IN" dirty="0"/>
          </a:p>
        </p:txBody>
      </p:sp>
    </p:spTree>
    <p:extLst>
      <p:ext uri="{BB962C8B-B14F-4D97-AF65-F5344CB8AC3E}">
        <p14:creationId xmlns:p14="http://schemas.microsoft.com/office/powerpoint/2010/main" val="2459895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err="1"/>
              <a:t>Centers</a:t>
            </a:r>
            <a:r>
              <a:rPr lang="en-IN" dirty="0"/>
              <a:t> for Disease Control and Prevention Automates Poliovirus Sequencing and Tracking</a:t>
            </a:r>
          </a:p>
        </p:txBody>
      </p:sp>
      <p:sp>
        <p:nvSpPr>
          <p:cNvPr id="4" name="Slide Number Placeholder 3"/>
          <p:cNvSpPr>
            <a:spLocks noGrp="1"/>
          </p:cNvSpPr>
          <p:nvPr>
            <p:ph type="sldNum" sz="quarter" idx="4"/>
          </p:nvPr>
        </p:nvSpPr>
        <p:spPr/>
        <p:txBody>
          <a:bodyPr/>
          <a:lstStyle/>
          <a:p>
            <a:fld id="{A7C40318-9624-4AE6-AFF3-4E255C8DBAAC}" type="slidenum">
              <a:rPr lang="en-IN" smtClean="0"/>
              <a:pPr/>
              <a:t>8</a:t>
            </a:fld>
            <a:endParaRPr lang="en-IN" dirty="0"/>
          </a:p>
        </p:txBody>
      </p:sp>
      <p:pic>
        <p:nvPicPr>
          <p:cNvPr id="5" name="Picture 4"/>
          <p:cNvPicPr>
            <a:picLocks noChangeAspect="1"/>
          </p:cNvPicPr>
          <p:nvPr/>
        </p:nvPicPr>
        <p:blipFill>
          <a:blip r:embed="rId3"/>
          <a:stretch>
            <a:fillRect/>
          </a:stretch>
        </p:blipFill>
        <p:spPr>
          <a:xfrm>
            <a:off x="722311" y="1228725"/>
            <a:ext cx="3877681" cy="2471738"/>
          </a:xfrm>
          <a:prstGeom prst="rect">
            <a:avLst/>
          </a:prstGeom>
        </p:spPr>
      </p:pic>
      <p:sp>
        <p:nvSpPr>
          <p:cNvPr id="6" name="Rectangle 5"/>
          <p:cNvSpPr/>
          <p:nvPr/>
        </p:nvSpPr>
        <p:spPr>
          <a:xfrm>
            <a:off x="5761652" y="1062841"/>
            <a:ext cx="6092825" cy="5678478"/>
          </a:xfrm>
          <a:prstGeom prst="rect">
            <a:avLst/>
          </a:prstGeom>
        </p:spPr>
        <p:txBody>
          <a:bodyPr>
            <a:spAutoFit/>
          </a:bodyPr>
          <a:lstStyle/>
          <a:p>
            <a:r>
              <a:rPr lang="en-IN" b="1" dirty="0"/>
              <a:t>Challenge</a:t>
            </a:r>
          </a:p>
          <a:p>
            <a:r>
              <a:rPr lang="en-IN" dirty="0"/>
              <a:t>Support the Global Polio Eradication Initiative by tracking the transmission and evolution of </a:t>
            </a:r>
            <a:r>
              <a:rPr lang="en-IN" dirty="0" smtClean="0"/>
              <a:t>poliovirus</a:t>
            </a:r>
          </a:p>
          <a:p>
            <a:endParaRPr lang="en-IN" dirty="0"/>
          </a:p>
          <a:p>
            <a:r>
              <a:rPr lang="en-IN" b="1" dirty="0"/>
              <a:t>Solution</a:t>
            </a:r>
          </a:p>
          <a:p>
            <a:r>
              <a:rPr lang="en-IN" dirty="0"/>
              <a:t>Use MathWorks tools to perform genetic sequencing, generate phylogenetic trees, and produce reports and maps used to help guide immunization </a:t>
            </a:r>
            <a:r>
              <a:rPr lang="en-IN" dirty="0" smtClean="0"/>
              <a:t>programs</a:t>
            </a:r>
          </a:p>
          <a:p>
            <a:endParaRPr lang="en-IN" dirty="0"/>
          </a:p>
          <a:p>
            <a:r>
              <a:rPr lang="en-IN" b="1" dirty="0"/>
              <a:t>Results</a:t>
            </a:r>
          </a:p>
          <a:p>
            <a:r>
              <a:rPr lang="en-IN" dirty="0"/>
              <a:t>Manual workflow automated and accelerated</a:t>
            </a:r>
          </a:p>
          <a:p>
            <a:r>
              <a:rPr lang="en-IN" dirty="0"/>
              <a:t>Cluster analysis time reduced by months</a:t>
            </a:r>
          </a:p>
          <a:p>
            <a:r>
              <a:rPr lang="en-IN" dirty="0"/>
              <a:t>Standalone sequencing tools developed</a:t>
            </a:r>
          </a:p>
        </p:txBody>
      </p:sp>
      <p:sp>
        <p:nvSpPr>
          <p:cNvPr id="7" name="Rectangle 6"/>
          <p:cNvSpPr/>
          <p:nvPr/>
        </p:nvSpPr>
        <p:spPr>
          <a:xfrm>
            <a:off x="370801" y="3620360"/>
            <a:ext cx="4910137" cy="3444020"/>
          </a:xfrm>
          <a:prstGeom prst="rect">
            <a:avLst/>
          </a:prstGeom>
        </p:spPr>
        <p:txBody>
          <a:bodyPr wrap="square">
            <a:spAutoFit/>
          </a:bodyPr>
          <a:lstStyle/>
          <a:p>
            <a:r>
              <a:rPr lang="en-IN" dirty="0"/>
              <a:t>MATLAB, Bioinformatics Toolbox, and MATLAB Compiler enabled CDC to streamline many manual steps within a single environment. A process that used to take three days can now be completed in hours, allowing labs to focus on the research that is so important to the polio immunization program.</a:t>
            </a:r>
          </a:p>
        </p:txBody>
      </p:sp>
      <p:sp>
        <p:nvSpPr>
          <p:cNvPr id="8" name="Rectangle 7"/>
          <p:cNvSpPr/>
          <p:nvPr/>
        </p:nvSpPr>
        <p:spPr>
          <a:xfrm>
            <a:off x="5761652" y="6628111"/>
            <a:ext cx="6092825" cy="600164"/>
          </a:xfrm>
          <a:prstGeom prst="rect">
            <a:avLst/>
          </a:prstGeom>
        </p:spPr>
        <p:txBody>
          <a:bodyPr>
            <a:spAutoFit/>
          </a:bodyPr>
          <a:lstStyle/>
          <a:p>
            <a:r>
              <a:rPr lang="en-IN" sz="1100" dirty="0">
                <a:hlinkClick r:id="rId4"/>
              </a:rPr>
              <a:t>https://</a:t>
            </a:r>
            <a:r>
              <a:rPr lang="en-IN" sz="1100" dirty="0" smtClean="0">
                <a:hlinkClick r:id="rId4"/>
              </a:rPr>
              <a:t>in.mathworks.com/company/user_stories/centers-for-disease-control-and-prevention-automates-poliovirus-sequencing-and-tracking.html</a:t>
            </a:r>
            <a:endParaRPr lang="en-IN" sz="1100" dirty="0" smtClean="0"/>
          </a:p>
          <a:p>
            <a:endParaRPr lang="en-IN" sz="1100" dirty="0"/>
          </a:p>
        </p:txBody>
      </p:sp>
    </p:spTree>
    <p:extLst>
      <p:ext uri="{BB962C8B-B14F-4D97-AF65-F5344CB8AC3E}">
        <p14:creationId xmlns:p14="http://schemas.microsoft.com/office/powerpoint/2010/main" val="3285199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Pfizer Uses Model-Based Drug Development to Help Reduce Phase II Attrition Rates</a:t>
            </a:r>
          </a:p>
        </p:txBody>
      </p:sp>
      <p:sp>
        <p:nvSpPr>
          <p:cNvPr id="4" name="Slide Number Placeholder 3"/>
          <p:cNvSpPr>
            <a:spLocks noGrp="1"/>
          </p:cNvSpPr>
          <p:nvPr>
            <p:ph type="sldNum" sz="quarter" idx="4"/>
          </p:nvPr>
        </p:nvSpPr>
        <p:spPr/>
        <p:txBody>
          <a:bodyPr/>
          <a:lstStyle/>
          <a:p>
            <a:fld id="{A7C40318-9624-4AE6-AFF3-4E255C8DBAAC}" type="slidenum">
              <a:rPr lang="en-IN" smtClean="0"/>
              <a:pPr/>
              <a:t>9</a:t>
            </a:fld>
            <a:endParaRPr lang="en-IN" dirty="0"/>
          </a:p>
        </p:txBody>
      </p:sp>
      <p:pic>
        <p:nvPicPr>
          <p:cNvPr id="5" name="Picture 4"/>
          <p:cNvPicPr>
            <a:picLocks noChangeAspect="1"/>
          </p:cNvPicPr>
          <p:nvPr/>
        </p:nvPicPr>
        <p:blipFill>
          <a:blip r:embed="rId3"/>
          <a:stretch>
            <a:fillRect/>
          </a:stretch>
        </p:blipFill>
        <p:spPr>
          <a:xfrm>
            <a:off x="586741" y="1347786"/>
            <a:ext cx="3928679" cy="1624013"/>
          </a:xfrm>
          <a:prstGeom prst="rect">
            <a:avLst/>
          </a:prstGeom>
        </p:spPr>
      </p:pic>
      <p:sp>
        <p:nvSpPr>
          <p:cNvPr id="6" name="Rectangle 5"/>
          <p:cNvSpPr/>
          <p:nvPr/>
        </p:nvSpPr>
        <p:spPr>
          <a:xfrm>
            <a:off x="5761652" y="1347786"/>
            <a:ext cx="6092825" cy="5306068"/>
          </a:xfrm>
          <a:prstGeom prst="rect">
            <a:avLst/>
          </a:prstGeom>
        </p:spPr>
        <p:txBody>
          <a:bodyPr>
            <a:spAutoFit/>
          </a:bodyPr>
          <a:lstStyle/>
          <a:p>
            <a:r>
              <a:rPr lang="en-IN" b="1" dirty="0"/>
              <a:t>Challenge</a:t>
            </a:r>
          </a:p>
          <a:p>
            <a:r>
              <a:rPr lang="en-IN" dirty="0"/>
              <a:t>Reduce phase II attrition in clinical drug </a:t>
            </a:r>
            <a:r>
              <a:rPr lang="en-IN" dirty="0" smtClean="0"/>
              <a:t>trials</a:t>
            </a:r>
          </a:p>
          <a:p>
            <a:endParaRPr lang="en-IN" dirty="0"/>
          </a:p>
          <a:p>
            <a:r>
              <a:rPr lang="en-IN" b="1" dirty="0"/>
              <a:t>Solution</a:t>
            </a:r>
          </a:p>
          <a:p>
            <a:r>
              <a:rPr lang="en-IN" dirty="0"/>
              <a:t>Model and simulate biological systems to guide the selection of biological pathways, targets, dosing regimens, and patient </a:t>
            </a:r>
            <a:r>
              <a:rPr lang="en-IN" dirty="0" smtClean="0"/>
              <a:t>populations</a:t>
            </a:r>
          </a:p>
          <a:p>
            <a:endParaRPr lang="en-IN" dirty="0"/>
          </a:p>
          <a:p>
            <a:r>
              <a:rPr lang="en-IN" b="1" dirty="0"/>
              <a:t>Results</a:t>
            </a:r>
          </a:p>
          <a:p>
            <a:r>
              <a:rPr lang="en-IN" dirty="0"/>
              <a:t>Insight into the drug-body interaction deepened</a:t>
            </a:r>
          </a:p>
          <a:p>
            <a:r>
              <a:rPr lang="en-IN" dirty="0"/>
              <a:t>Costly laboratory resource spending and clinical trials avoided</a:t>
            </a:r>
          </a:p>
          <a:p>
            <a:r>
              <a:rPr lang="en-IN" dirty="0"/>
              <a:t>Research productivity increased</a:t>
            </a:r>
          </a:p>
        </p:txBody>
      </p:sp>
      <p:sp>
        <p:nvSpPr>
          <p:cNvPr id="7" name="Rectangle 6"/>
          <p:cNvSpPr/>
          <p:nvPr/>
        </p:nvSpPr>
        <p:spPr>
          <a:xfrm>
            <a:off x="1" y="2971799"/>
            <a:ext cx="5100638" cy="3816429"/>
          </a:xfrm>
          <a:prstGeom prst="rect">
            <a:avLst/>
          </a:prstGeom>
        </p:spPr>
        <p:txBody>
          <a:bodyPr wrap="square">
            <a:spAutoFit/>
          </a:bodyPr>
          <a:lstStyle/>
          <a:p>
            <a:r>
              <a:rPr lang="en-IN" dirty="0"/>
              <a:t>“Pfizer is integrating </a:t>
            </a:r>
            <a:r>
              <a:rPr lang="en-IN" dirty="0" err="1"/>
              <a:t>modeling</a:t>
            </a:r>
            <a:r>
              <a:rPr lang="en-IN" dirty="0"/>
              <a:t>, simulation, and statistical analysis throughout drug discovery and development. This approach helps reduce phase II attrition by guiding the selection of the best biological pathway, target, molecule, dosing regimen, and patient population.”</a:t>
            </a:r>
          </a:p>
          <a:p>
            <a:endParaRPr lang="en-IN" dirty="0"/>
          </a:p>
          <a:p>
            <a:r>
              <a:rPr lang="en-IN" dirty="0"/>
              <a:t> </a:t>
            </a:r>
            <a:r>
              <a:rPr lang="en-IN" dirty="0" err="1"/>
              <a:t>Dr.</a:t>
            </a:r>
            <a:r>
              <a:rPr lang="en-IN" dirty="0"/>
              <a:t> Piet van der </a:t>
            </a:r>
            <a:r>
              <a:rPr lang="en-IN" dirty="0" err="1"/>
              <a:t>Graaf</a:t>
            </a:r>
            <a:r>
              <a:rPr lang="en-IN" dirty="0"/>
              <a:t>, Pfizer</a:t>
            </a:r>
          </a:p>
        </p:txBody>
      </p:sp>
      <p:sp>
        <p:nvSpPr>
          <p:cNvPr id="8" name="Rectangle 7"/>
          <p:cNvSpPr/>
          <p:nvPr/>
        </p:nvSpPr>
        <p:spPr>
          <a:xfrm>
            <a:off x="5605462" y="6554446"/>
            <a:ext cx="6092825" cy="600164"/>
          </a:xfrm>
          <a:prstGeom prst="rect">
            <a:avLst/>
          </a:prstGeom>
        </p:spPr>
        <p:txBody>
          <a:bodyPr>
            <a:spAutoFit/>
          </a:bodyPr>
          <a:lstStyle/>
          <a:p>
            <a:r>
              <a:rPr lang="en-IN" sz="1100" dirty="0">
                <a:hlinkClick r:id="rId4"/>
              </a:rPr>
              <a:t>https://</a:t>
            </a:r>
            <a:r>
              <a:rPr lang="en-IN" sz="1100" dirty="0" smtClean="0">
                <a:hlinkClick r:id="rId4"/>
              </a:rPr>
              <a:t>in.mathworks.com/company/user_stories/pfizer-uses-model-based-drug-development-to-help-reduce-phase-ii-attrition-rates.html</a:t>
            </a:r>
            <a:endParaRPr lang="en-IN" sz="1100" dirty="0" smtClean="0"/>
          </a:p>
          <a:p>
            <a:endParaRPr lang="en-IN" sz="1100" dirty="0"/>
          </a:p>
        </p:txBody>
      </p:sp>
    </p:spTree>
    <p:extLst>
      <p:ext uri="{BB962C8B-B14F-4D97-AF65-F5344CB8AC3E}">
        <p14:creationId xmlns:p14="http://schemas.microsoft.com/office/powerpoint/2010/main" val="2675318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DesignTech">
      <a:dk1>
        <a:srgbClr val="373435"/>
      </a:dk1>
      <a:lt1>
        <a:sysClr val="window" lastClr="FFFFFF"/>
      </a:lt1>
      <a:dk2>
        <a:srgbClr val="FFFFFF"/>
      </a:dk2>
      <a:lt2>
        <a:srgbClr val="F6F6F6"/>
      </a:lt2>
      <a:accent1>
        <a:srgbClr val="ED3237"/>
      </a:accent1>
      <a:accent2>
        <a:srgbClr val="4B4B4D"/>
      </a:accent2>
      <a:accent3>
        <a:srgbClr val="606062"/>
      </a:accent3>
      <a:accent4>
        <a:srgbClr val="727376"/>
      </a:accent4>
      <a:accent5>
        <a:srgbClr val="D55C19"/>
      </a:accent5>
      <a:accent6>
        <a:srgbClr val="EEAF30"/>
      </a:accent6>
      <a:hlink>
        <a:srgbClr val="ED3237"/>
      </a:hlink>
      <a:folHlink>
        <a:srgbClr val="2BBEEF"/>
      </a:folHlink>
    </a:clrScheme>
    <a:fontScheme name="DesignTech1">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lepo_PowerPoint_Template_FY16_NEW" id="{CCCA088C-0E85-463F-BD02-CA8BAD863FF5}" vid="{4650BA76-381E-4FE9-A5A5-71114F63AA23}"/>
    </a:ext>
  </a:extLst>
</a:theme>
</file>

<file path=ppt/theme/theme2.xml><?xml version="1.0" encoding="utf-8"?>
<a:theme xmlns:a="http://schemas.openxmlformats.org/drawingml/2006/main" name="1_Office Theme">
  <a:themeElements>
    <a:clrScheme name="DesignTech">
      <a:dk1>
        <a:srgbClr val="373435"/>
      </a:dk1>
      <a:lt1>
        <a:sysClr val="window" lastClr="FFFFFF"/>
      </a:lt1>
      <a:dk2>
        <a:srgbClr val="FFFFFF"/>
      </a:dk2>
      <a:lt2>
        <a:srgbClr val="F6F6F6"/>
      </a:lt2>
      <a:accent1>
        <a:srgbClr val="ED3237"/>
      </a:accent1>
      <a:accent2>
        <a:srgbClr val="4B4B4D"/>
      </a:accent2>
      <a:accent3>
        <a:srgbClr val="606062"/>
      </a:accent3>
      <a:accent4>
        <a:srgbClr val="727376"/>
      </a:accent4>
      <a:accent5>
        <a:srgbClr val="D55C19"/>
      </a:accent5>
      <a:accent6>
        <a:srgbClr val="EEAF30"/>
      </a:accent6>
      <a:hlink>
        <a:srgbClr val="ED3237"/>
      </a:hlink>
      <a:folHlink>
        <a:srgbClr val="2BBEEF"/>
      </a:folHlink>
    </a:clrScheme>
    <a:fontScheme name="DesignTech1">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lepo_PowerPoint_Template_FY16_NEW" id="{CCCA088C-0E85-463F-BD02-CA8BAD863FF5}" vid="{4650BA76-381E-4FE9-A5A5-71114F63AA23}"/>
    </a:ext>
  </a:extLst>
</a:theme>
</file>

<file path=ppt/theme/theme3.xml><?xml version="1.0" encoding="utf-8"?>
<a:theme xmlns:a="http://schemas.openxmlformats.org/drawingml/2006/main" name="MW_Public_widescreen">
  <a:themeElements>
    <a:clrScheme name="TMW_PPT">
      <a:dk1>
        <a:sysClr val="windowText" lastClr="000000"/>
      </a:dk1>
      <a:lt1>
        <a:sysClr val="window" lastClr="FFFFFF"/>
      </a:lt1>
      <a:dk2>
        <a:srgbClr val="125687"/>
      </a:dk2>
      <a:lt2>
        <a:srgbClr val="EEECE1"/>
      </a:lt2>
      <a:accent1>
        <a:srgbClr val="95B3D7"/>
      </a:accent1>
      <a:accent2>
        <a:srgbClr val="781414"/>
      </a:accent2>
      <a:accent3>
        <a:srgbClr val="697819"/>
      </a:accent3>
      <a:accent4>
        <a:srgbClr val="D27809"/>
      </a:accent4>
      <a:accent5>
        <a:srgbClr val="BFBFBF"/>
      </a:accent5>
      <a:accent6>
        <a:srgbClr val="E5DD9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b="1" dirty="0" smtClean="0">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5">
              <a:lumMod val="7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dirty="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Presentation1" id="{AECC5FFD-00F7-8D46-95C9-FCB18B5D54C4}" vid="{36FEB357-FAEF-7949-B34D-AD3E0F0E7D9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Alepo_PowerPoint_Template_FY16_NEW</Template>
  <TotalTime>11276</TotalTime>
  <Words>2438</Words>
  <Application>Microsoft Office PowerPoint</Application>
  <PresentationFormat>Custom</PresentationFormat>
  <Paragraphs>378</Paragraphs>
  <Slides>48</Slides>
  <Notes>2</Notes>
  <HiddenSlides>0</HiddenSlides>
  <MMClips>2</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48</vt:i4>
      </vt:variant>
    </vt:vector>
  </HeadingPairs>
  <TitlesOfParts>
    <vt:vector size="58" baseType="lpstr">
      <vt:lpstr>Arial</vt:lpstr>
      <vt:lpstr>Calibri</vt:lpstr>
      <vt:lpstr>Calibri Light</vt:lpstr>
      <vt:lpstr>Courier New</vt:lpstr>
      <vt:lpstr>Trebuchet MS</vt:lpstr>
      <vt:lpstr>Verdana</vt:lpstr>
      <vt:lpstr>Wingdings</vt:lpstr>
      <vt:lpstr>Office Theme</vt:lpstr>
      <vt:lpstr>1_Office Theme</vt:lpstr>
      <vt:lpstr>MW_Public_widescreen</vt:lpstr>
      <vt:lpstr>PowerPoint Presentation</vt:lpstr>
      <vt:lpstr>ML and DL with MATLAB</vt:lpstr>
      <vt:lpstr>About MATLAB?</vt:lpstr>
      <vt:lpstr>Aerospace and Defence</vt:lpstr>
      <vt:lpstr>Consumer Electronics</vt:lpstr>
      <vt:lpstr>Industrial Automation and Machinery</vt:lpstr>
      <vt:lpstr>Academics</vt:lpstr>
      <vt:lpstr>Centers for Disease Control and Prevention Automates Poliovirus Sequencing and Tracking</vt:lpstr>
      <vt:lpstr>Pfizer Uses Model-Based Drug Development to Help Reduce Phase II Attrition Rates</vt:lpstr>
      <vt:lpstr>What is Data Analytics with AI?</vt:lpstr>
      <vt:lpstr>What is Data Analytics with AI?</vt:lpstr>
      <vt:lpstr>What is Data Analytics with AI?</vt:lpstr>
      <vt:lpstr>Machine Learning Applications</vt:lpstr>
      <vt:lpstr>What is Machine Learning?</vt:lpstr>
      <vt:lpstr>How Machine Learning Works</vt:lpstr>
      <vt:lpstr>How Do You Decide Which Algorithm to Use?</vt:lpstr>
      <vt:lpstr>When Should You Use Machine Learning?</vt:lpstr>
      <vt:lpstr>Machine Learning Workflow at a Glance</vt:lpstr>
      <vt:lpstr>Machine Learning with MATLAB</vt:lpstr>
      <vt:lpstr>Time Series Forecasting Using Machine Learning</vt:lpstr>
      <vt:lpstr>Time Series Forecasting Using Machine Learning</vt:lpstr>
      <vt:lpstr>Challenges</vt:lpstr>
      <vt:lpstr>Challenges</vt:lpstr>
      <vt:lpstr>Challenges</vt:lpstr>
      <vt:lpstr>Challenges</vt:lpstr>
      <vt:lpstr>ECG Signal Analysis</vt:lpstr>
      <vt:lpstr>About Arrhythmia</vt:lpstr>
      <vt:lpstr>PowerPoint Presentation</vt:lpstr>
      <vt:lpstr>Features</vt:lpstr>
      <vt:lpstr>Improving Models</vt:lpstr>
      <vt:lpstr>Shallow Networks</vt:lpstr>
      <vt:lpstr>Deep Learning</vt:lpstr>
      <vt:lpstr>Deep Learning</vt:lpstr>
      <vt:lpstr>Machine Learning Vs Deep Learning</vt:lpstr>
      <vt:lpstr>Why is Deep Learning So Popular Now?</vt:lpstr>
      <vt:lpstr>Deep Learning success enabled by:</vt:lpstr>
      <vt:lpstr>Use Deep Network Designer App to Interactively Build Networks in MATLAB</vt:lpstr>
      <vt:lpstr>Transfer Learning with Pre-trained Models</vt:lpstr>
      <vt:lpstr>Code Generation for Embedded Deployment</vt:lpstr>
      <vt:lpstr>Workflow</vt:lpstr>
      <vt:lpstr>How LSTM work</vt:lpstr>
      <vt:lpstr>How LSTM work</vt:lpstr>
      <vt:lpstr>Classify ECG Signals Using Long Short-Term Memory Networks</vt:lpstr>
      <vt:lpstr>Training Performance with Raw Signal Data</vt:lpstr>
      <vt:lpstr>Training Performance with Feature Extraction</vt:lpstr>
      <vt:lpstr>Time Series Forecasting Using Deep Learning </vt:lpstr>
      <vt:lpstr>Get Started Today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Mayur</dc:creator>
  <cp:lastModifiedBy>Akhilesh Kumar</cp:lastModifiedBy>
  <cp:revision>936</cp:revision>
  <dcterms:created xsi:type="dcterms:W3CDTF">2017-03-16T08:19:40Z</dcterms:created>
  <dcterms:modified xsi:type="dcterms:W3CDTF">2020-06-01T09:47:11Z</dcterms:modified>
</cp:coreProperties>
</file>