
<file path=[Content_Types].xml><?xml version="1.0" encoding="utf-8"?>
<Types xmlns="http://schemas.openxmlformats.org/package/2006/content-types">
  <Default Extension="png" ContentType="image/png"/>
  <Default Extension="jpeg" ContentType="image/jpeg"/>
  <Default Extension="mov" ContentType="video/quicktime"/>
  <Default Extension="rels" ContentType="application/vnd.openxmlformats-package.relationships+xml"/>
  <Default Extension="xml" ContentType="application/xml"/>
  <Default Extension="gif" ContentType="image/gi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media/image9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6" r:id="rId1"/>
  </p:sldMasterIdLst>
  <p:sldIdLst>
    <p:sldId id="315" r:id="rId2"/>
    <p:sldId id="363" r:id="rId3"/>
    <p:sldId id="364" r:id="rId4"/>
    <p:sldId id="376" r:id="rId5"/>
    <p:sldId id="365" r:id="rId6"/>
    <p:sldId id="379" r:id="rId7"/>
    <p:sldId id="377" r:id="rId8"/>
    <p:sldId id="378" r:id="rId9"/>
    <p:sldId id="380" r:id="rId10"/>
    <p:sldId id="381" r:id="rId11"/>
    <p:sldId id="382" r:id="rId12"/>
    <p:sldId id="383" r:id="rId13"/>
    <p:sldId id="387" r:id="rId14"/>
    <p:sldId id="386" r:id="rId15"/>
    <p:sldId id="384" r:id="rId16"/>
    <p:sldId id="385" r:id="rId17"/>
    <p:sldId id="396" r:id="rId18"/>
    <p:sldId id="397" r:id="rId19"/>
    <p:sldId id="372" r:id="rId20"/>
    <p:sldId id="373" r:id="rId21"/>
    <p:sldId id="374" r:id="rId22"/>
    <p:sldId id="366" r:id="rId23"/>
    <p:sldId id="367" r:id="rId24"/>
    <p:sldId id="398" r:id="rId25"/>
    <p:sldId id="356" r:id="rId26"/>
  </p:sldIdLst>
  <p:sldSz cx="12192000" cy="6858000"/>
  <p:notesSz cx="12192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57"/>
    <p:restoredTop sz="94627"/>
  </p:normalViewPr>
  <p:slideViewPr>
    <p:cSldViewPr>
      <p:cViewPr varScale="1">
        <p:scale>
          <a:sx n="110" d="100"/>
          <a:sy n="110" d="100"/>
        </p:scale>
        <p:origin x="92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0A6B76F4-1B8D-4980-A0A9-DB2A7961FA64}"/>
              </a:ext>
            </a:extLst>
          </p:cNvPr>
          <p:cNvGrpSpPr/>
          <p:nvPr userDrawn="1"/>
        </p:nvGrpSpPr>
        <p:grpSpPr>
          <a:xfrm>
            <a:off x="1" y="0"/>
            <a:ext cx="12192000" cy="6858000"/>
            <a:chOff x="0" y="0"/>
            <a:chExt cx="12188825" cy="7019925"/>
          </a:xfrm>
        </p:grpSpPr>
        <p:sp>
          <p:nvSpPr>
            <p:cNvPr id="14" name="Rectangle 5">
              <a:extLst>
                <a:ext uri="{FF2B5EF4-FFF2-40B4-BE49-F238E27FC236}">
                  <a16:creationId xmlns:a16="http://schemas.microsoft.com/office/drawing/2014/main" id="{5BDAD157-B51F-4560-BCC9-BCCBD9F6A4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2188825" cy="7019925"/>
            </a:xfrm>
            <a:prstGeom prst="rect">
              <a:avLst/>
            </a:pr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D91F6A4-9B9C-4519-9930-1DFC027B97FB}"/>
                </a:ext>
              </a:extLst>
            </p:cNvPr>
            <p:cNvGrpSpPr/>
            <p:nvPr/>
          </p:nvGrpSpPr>
          <p:grpSpPr>
            <a:xfrm>
              <a:off x="319075" y="367531"/>
              <a:ext cx="11550674" cy="6284863"/>
              <a:chOff x="2843" y="0"/>
              <a:chExt cx="11550674" cy="6284863"/>
            </a:xfrm>
          </p:grpSpPr>
          <p:sp>
            <p:nvSpPr>
              <p:cNvPr id="16" name="AutoShape 3">
                <a:extLst>
                  <a:ext uri="{FF2B5EF4-FFF2-40B4-BE49-F238E27FC236}">
                    <a16:creationId xmlns:a16="http://schemas.microsoft.com/office/drawing/2014/main" id="{2367A8C2-0CC4-4923-AA83-BDB4888BE86B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2843" y="0"/>
                <a:ext cx="10912523" cy="62848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7" name="Oval 7">
                <a:extLst>
                  <a:ext uri="{FF2B5EF4-FFF2-40B4-BE49-F238E27FC236}">
                    <a16:creationId xmlns:a16="http://schemas.microsoft.com/office/drawing/2014/main" id="{5156BC2A-0309-4667-8080-5910F29C91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1045" y="5622550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8" name="Oval 8">
                <a:extLst>
                  <a:ext uri="{FF2B5EF4-FFF2-40B4-BE49-F238E27FC236}">
                    <a16:creationId xmlns:a16="http://schemas.microsoft.com/office/drawing/2014/main" id="{2476FBC7-E51A-4AD6-B3F1-4E3B6211BF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2242" y="5622550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9" name="Oval 9">
                <a:extLst>
                  <a:ext uri="{FF2B5EF4-FFF2-40B4-BE49-F238E27FC236}">
                    <a16:creationId xmlns:a16="http://schemas.microsoft.com/office/drawing/2014/main" id="{8AD15EED-3B17-44FB-8BCA-EA5F21B83E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3440" y="5622550"/>
                <a:ext cx="126493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21" name="Oval 10">
                <a:extLst>
                  <a:ext uri="{FF2B5EF4-FFF2-40B4-BE49-F238E27FC236}">
                    <a16:creationId xmlns:a16="http://schemas.microsoft.com/office/drawing/2014/main" id="{FCD3089F-3102-46CE-91FC-BC726FE7AB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1045" y="5056884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22" name="Oval 11">
                <a:extLst>
                  <a:ext uri="{FF2B5EF4-FFF2-40B4-BE49-F238E27FC236}">
                    <a16:creationId xmlns:a16="http://schemas.microsoft.com/office/drawing/2014/main" id="{395EA35C-39AF-4B7C-9493-0E2CA03487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2242" y="5056884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24" name="Oval 12">
                <a:extLst>
                  <a:ext uri="{FF2B5EF4-FFF2-40B4-BE49-F238E27FC236}">
                    <a16:creationId xmlns:a16="http://schemas.microsoft.com/office/drawing/2014/main" id="{72F50B8B-56AA-400F-8913-CD939AAFE9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3440" y="5056884"/>
                <a:ext cx="126493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26" name="Oval 13">
                <a:extLst>
                  <a:ext uri="{FF2B5EF4-FFF2-40B4-BE49-F238E27FC236}">
                    <a16:creationId xmlns:a16="http://schemas.microsoft.com/office/drawing/2014/main" id="{F923A386-4D1E-4DCF-BE24-7CAC8722BB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1045" y="4494061"/>
                <a:ext cx="130757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27" name="Oval 14">
                <a:extLst>
                  <a:ext uri="{FF2B5EF4-FFF2-40B4-BE49-F238E27FC236}">
                    <a16:creationId xmlns:a16="http://schemas.microsoft.com/office/drawing/2014/main" id="{083006D1-CA31-4047-AB23-665274E8C0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2242" y="4494061"/>
                <a:ext cx="130757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28" name="Oval 15">
                <a:extLst>
                  <a:ext uri="{FF2B5EF4-FFF2-40B4-BE49-F238E27FC236}">
                    <a16:creationId xmlns:a16="http://schemas.microsoft.com/office/drawing/2014/main" id="{720F1981-781B-49FC-A3F1-83C942F62B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3440" y="4494061"/>
                <a:ext cx="126493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29" name="Oval 16">
                <a:extLst>
                  <a:ext uri="{FF2B5EF4-FFF2-40B4-BE49-F238E27FC236}">
                    <a16:creationId xmlns:a16="http://schemas.microsoft.com/office/drawing/2014/main" id="{F86A932A-32FF-4BF5-A84D-0F7040E6CB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1045" y="3928395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30" name="Oval 17">
                <a:extLst>
                  <a:ext uri="{FF2B5EF4-FFF2-40B4-BE49-F238E27FC236}">
                    <a16:creationId xmlns:a16="http://schemas.microsoft.com/office/drawing/2014/main" id="{4B71CF53-E9FB-4407-858C-C6340E901A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2242" y="3928395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31" name="Oval 18">
                <a:extLst>
                  <a:ext uri="{FF2B5EF4-FFF2-40B4-BE49-F238E27FC236}">
                    <a16:creationId xmlns:a16="http://schemas.microsoft.com/office/drawing/2014/main" id="{11F048F8-0C34-4805-936E-7007659F3F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3440" y="3928395"/>
                <a:ext cx="126493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32" name="Oval 19">
                <a:extLst>
                  <a:ext uri="{FF2B5EF4-FFF2-40B4-BE49-F238E27FC236}">
                    <a16:creationId xmlns:a16="http://schemas.microsoft.com/office/drawing/2014/main" id="{C011004A-0C04-440C-80CC-E48C2B2CE0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1045" y="3362729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33" name="Oval 20">
                <a:extLst>
                  <a:ext uri="{FF2B5EF4-FFF2-40B4-BE49-F238E27FC236}">
                    <a16:creationId xmlns:a16="http://schemas.microsoft.com/office/drawing/2014/main" id="{59EA644B-E775-451C-88DC-BA59CB7244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3440" y="3362729"/>
                <a:ext cx="126493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34" name="Oval 21">
                <a:extLst>
                  <a:ext uri="{FF2B5EF4-FFF2-40B4-BE49-F238E27FC236}">
                    <a16:creationId xmlns:a16="http://schemas.microsoft.com/office/drawing/2014/main" id="{FB030440-6712-4BAE-9756-337CB15AFA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1045" y="2797063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35" name="Oval 22">
                <a:extLst>
                  <a:ext uri="{FF2B5EF4-FFF2-40B4-BE49-F238E27FC236}">
                    <a16:creationId xmlns:a16="http://schemas.microsoft.com/office/drawing/2014/main" id="{2A2785DC-006D-447F-B56E-0F328FAB5D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2242" y="2797063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36" name="Oval 23">
                <a:extLst>
                  <a:ext uri="{FF2B5EF4-FFF2-40B4-BE49-F238E27FC236}">
                    <a16:creationId xmlns:a16="http://schemas.microsoft.com/office/drawing/2014/main" id="{CBD562F8-0266-4E42-B48F-A8F3E14C50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3440" y="2797063"/>
                <a:ext cx="126493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37" name="Oval 24">
                <a:extLst>
                  <a:ext uri="{FF2B5EF4-FFF2-40B4-BE49-F238E27FC236}">
                    <a16:creationId xmlns:a16="http://schemas.microsoft.com/office/drawing/2014/main" id="{ED094A89-2E11-4DEA-A737-1EABAF5D1B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1045" y="2234239"/>
                <a:ext cx="130757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38" name="Oval 25">
                <a:extLst>
                  <a:ext uri="{FF2B5EF4-FFF2-40B4-BE49-F238E27FC236}">
                    <a16:creationId xmlns:a16="http://schemas.microsoft.com/office/drawing/2014/main" id="{EFF1807C-41FE-436C-9665-7E8586C949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2242" y="2234239"/>
                <a:ext cx="130757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39" name="Oval 26">
                <a:extLst>
                  <a:ext uri="{FF2B5EF4-FFF2-40B4-BE49-F238E27FC236}">
                    <a16:creationId xmlns:a16="http://schemas.microsoft.com/office/drawing/2014/main" id="{266ADF1C-E134-46C6-B336-95E56C172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3440" y="2234239"/>
                <a:ext cx="126493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40" name="Oval 27">
                <a:extLst>
                  <a:ext uri="{FF2B5EF4-FFF2-40B4-BE49-F238E27FC236}">
                    <a16:creationId xmlns:a16="http://schemas.microsoft.com/office/drawing/2014/main" id="{1372D56D-3F8D-4CA2-9981-5F34894721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1045" y="1668573"/>
                <a:ext cx="130757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41" name="Oval 28">
                <a:extLst>
                  <a:ext uri="{FF2B5EF4-FFF2-40B4-BE49-F238E27FC236}">
                    <a16:creationId xmlns:a16="http://schemas.microsoft.com/office/drawing/2014/main" id="{9E2E17B8-A8ED-4ECE-9596-CC79DA7621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2242" y="1668573"/>
                <a:ext cx="130757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42" name="Oval 29">
                <a:extLst>
                  <a:ext uri="{FF2B5EF4-FFF2-40B4-BE49-F238E27FC236}">
                    <a16:creationId xmlns:a16="http://schemas.microsoft.com/office/drawing/2014/main" id="{048108F7-B751-4584-B1AC-8FE588117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3440" y="1668573"/>
                <a:ext cx="126493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43" name="Oval 30">
                <a:extLst>
                  <a:ext uri="{FF2B5EF4-FFF2-40B4-BE49-F238E27FC236}">
                    <a16:creationId xmlns:a16="http://schemas.microsoft.com/office/drawing/2014/main" id="{A73F4A1D-95DB-49BD-BF59-987ED2D907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1045" y="1102907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44" name="Oval 31">
                <a:extLst>
                  <a:ext uri="{FF2B5EF4-FFF2-40B4-BE49-F238E27FC236}">
                    <a16:creationId xmlns:a16="http://schemas.microsoft.com/office/drawing/2014/main" id="{C21E43CB-A8DE-4333-BEA4-CDDF2E6323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2242" y="1102907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45" name="Oval 32">
                <a:extLst>
                  <a:ext uri="{FF2B5EF4-FFF2-40B4-BE49-F238E27FC236}">
                    <a16:creationId xmlns:a16="http://schemas.microsoft.com/office/drawing/2014/main" id="{11D1B0E0-9CFC-4AC1-9AEE-1A2B7A8257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3440" y="1102907"/>
                <a:ext cx="126493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46" name="Oval 33">
                <a:extLst>
                  <a:ext uri="{FF2B5EF4-FFF2-40B4-BE49-F238E27FC236}">
                    <a16:creationId xmlns:a16="http://schemas.microsoft.com/office/drawing/2014/main" id="{98AE21FD-CB7C-4A43-B835-4D97C50BB2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1045" y="537241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47" name="Oval 34">
                <a:extLst>
                  <a:ext uri="{FF2B5EF4-FFF2-40B4-BE49-F238E27FC236}">
                    <a16:creationId xmlns:a16="http://schemas.microsoft.com/office/drawing/2014/main" id="{1E5F4813-36F5-44E2-832D-22B628DB80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2242" y="537241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48" name="Oval 35">
                <a:extLst>
                  <a:ext uri="{FF2B5EF4-FFF2-40B4-BE49-F238E27FC236}">
                    <a16:creationId xmlns:a16="http://schemas.microsoft.com/office/drawing/2014/main" id="{C6DE8790-39AC-4423-A44F-209402DE38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3440" y="537241"/>
                <a:ext cx="126493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49" name="Oval 36">
                <a:extLst>
                  <a:ext uri="{FF2B5EF4-FFF2-40B4-BE49-F238E27FC236}">
                    <a16:creationId xmlns:a16="http://schemas.microsoft.com/office/drawing/2014/main" id="{F79A8179-7CAA-4B9E-9BFD-49868F7FBD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0374" y="5622550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50" name="Oval 37">
                <a:extLst>
                  <a:ext uri="{FF2B5EF4-FFF2-40B4-BE49-F238E27FC236}">
                    <a16:creationId xmlns:a16="http://schemas.microsoft.com/office/drawing/2014/main" id="{0688B26B-4FD6-49D1-82CB-1624E6FD75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0374" y="5056884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51" name="Oval 38">
                <a:extLst>
                  <a:ext uri="{FF2B5EF4-FFF2-40B4-BE49-F238E27FC236}">
                    <a16:creationId xmlns:a16="http://schemas.microsoft.com/office/drawing/2014/main" id="{3D192C76-7AEF-493E-924E-BF31C58CDF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0374" y="4494061"/>
                <a:ext cx="130757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52" name="Oval 39">
                <a:extLst>
                  <a:ext uri="{FF2B5EF4-FFF2-40B4-BE49-F238E27FC236}">
                    <a16:creationId xmlns:a16="http://schemas.microsoft.com/office/drawing/2014/main" id="{213EA0CA-B84F-4916-B7B3-DCD1FB7DE3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0374" y="3928395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53" name="Oval 40">
                <a:extLst>
                  <a:ext uri="{FF2B5EF4-FFF2-40B4-BE49-F238E27FC236}">
                    <a16:creationId xmlns:a16="http://schemas.microsoft.com/office/drawing/2014/main" id="{E72B5FA0-A9C4-40D8-8412-6759484B93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0374" y="3362729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54" name="Oval 41">
                <a:extLst>
                  <a:ext uri="{FF2B5EF4-FFF2-40B4-BE49-F238E27FC236}">
                    <a16:creationId xmlns:a16="http://schemas.microsoft.com/office/drawing/2014/main" id="{75BC2669-D670-41DC-B47B-3E829BFA45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0374" y="2797063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55" name="Oval 42">
                <a:extLst>
                  <a:ext uri="{FF2B5EF4-FFF2-40B4-BE49-F238E27FC236}">
                    <a16:creationId xmlns:a16="http://schemas.microsoft.com/office/drawing/2014/main" id="{5D4009F7-8232-4FB0-9A7C-77BC9894F7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0374" y="2234239"/>
                <a:ext cx="130757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56" name="Oval 43">
                <a:extLst>
                  <a:ext uri="{FF2B5EF4-FFF2-40B4-BE49-F238E27FC236}">
                    <a16:creationId xmlns:a16="http://schemas.microsoft.com/office/drawing/2014/main" id="{4E4EF4BD-7A99-471B-A467-3AD0EB0887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0374" y="1668573"/>
                <a:ext cx="130757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57" name="Oval 44">
                <a:extLst>
                  <a:ext uri="{FF2B5EF4-FFF2-40B4-BE49-F238E27FC236}">
                    <a16:creationId xmlns:a16="http://schemas.microsoft.com/office/drawing/2014/main" id="{149772C4-D04C-4FE3-851A-6B6DD4CD6C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0374" y="1102907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58" name="Oval 45">
                <a:extLst>
                  <a:ext uri="{FF2B5EF4-FFF2-40B4-BE49-F238E27FC236}">
                    <a16:creationId xmlns:a16="http://schemas.microsoft.com/office/drawing/2014/main" id="{84D7C2C8-7533-4503-9EC2-3CE8197C26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0374" y="537241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59" name="Oval 46">
                <a:extLst>
                  <a:ext uri="{FF2B5EF4-FFF2-40B4-BE49-F238E27FC236}">
                    <a16:creationId xmlns:a16="http://schemas.microsoft.com/office/drawing/2014/main" id="{A45FE76B-A430-4D10-ACE7-908F2F6B4F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1572" y="5622550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60" name="Oval 47">
                <a:extLst>
                  <a:ext uri="{FF2B5EF4-FFF2-40B4-BE49-F238E27FC236}">
                    <a16:creationId xmlns:a16="http://schemas.microsoft.com/office/drawing/2014/main" id="{B5116A7C-1371-4D14-B87D-77F6397BF6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1572" y="5056884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61" name="Oval 48">
                <a:extLst>
                  <a:ext uri="{FF2B5EF4-FFF2-40B4-BE49-F238E27FC236}">
                    <a16:creationId xmlns:a16="http://schemas.microsoft.com/office/drawing/2014/main" id="{C6B2FBBB-6038-479A-807F-A3B5623A31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1572" y="4494061"/>
                <a:ext cx="130757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62" name="Oval 49">
                <a:extLst>
                  <a:ext uri="{FF2B5EF4-FFF2-40B4-BE49-F238E27FC236}">
                    <a16:creationId xmlns:a16="http://schemas.microsoft.com/office/drawing/2014/main" id="{6E33192F-183A-4B96-911D-4FCF4C0F68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1572" y="3928395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63" name="Oval 50">
                <a:extLst>
                  <a:ext uri="{FF2B5EF4-FFF2-40B4-BE49-F238E27FC236}">
                    <a16:creationId xmlns:a16="http://schemas.microsoft.com/office/drawing/2014/main" id="{90BE1B22-C8AF-4A99-A841-C67BF6C1D7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1572" y="3362729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64" name="Oval 51">
                <a:extLst>
                  <a:ext uri="{FF2B5EF4-FFF2-40B4-BE49-F238E27FC236}">
                    <a16:creationId xmlns:a16="http://schemas.microsoft.com/office/drawing/2014/main" id="{AAEC01FF-362C-44DF-9796-057200D8E6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1572" y="2797063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65" name="Oval 52">
                <a:extLst>
                  <a:ext uri="{FF2B5EF4-FFF2-40B4-BE49-F238E27FC236}">
                    <a16:creationId xmlns:a16="http://schemas.microsoft.com/office/drawing/2014/main" id="{0ABBD4B8-DBE5-490E-BDE2-E0030FEC8B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1572" y="2234239"/>
                <a:ext cx="130757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66" name="Oval 53">
                <a:extLst>
                  <a:ext uri="{FF2B5EF4-FFF2-40B4-BE49-F238E27FC236}">
                    <a16:creationId xmlns:a16="http://schemas.microsoft.com/office/drawing/2014/main" id="{0BE71670-A0FC-48FC-8D99-9B2654E1D3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1572" y="1668573"/>
                <a:ext cx="130757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67" name="Oval 54">
                <a:extLst>
                  <a:ext uri="{FF2B5EF4-FFF2-40B4-BE49-F238E27FC236}">
                    <a16:creationId xmlns:a16="http://schemas.microsoft.com/office/drawing/2014/main" id="{71C80156-C473-4E04-9F01-07C4B256E2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1572" y="1102907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68" name="Oval 55">
                <a:extLst>
                  <a:ext uri="{FF2B5EF4-FFF2-40B4-BE49-F238E27FC236}">
                    <a16:creationId xmlns:a16="http://schemas.microsoft.com/office/drawing/2014/main" id="{BED85BDC-B2DD-445D-AAC4-ADEE226001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1572" y="537241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69" name="Oval 56">
                <a:extLst>
                  <a:ext uri="{FF2B5EF4-FFF2-40B4-BE49-F238E27FC236}">
                    <a16:creationId xmlns:a16="http://schemas.microsoft.com/office/drawing/2014/main" id="{903F49FA-5A4A-4C37-8B5F-733B22BFD8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32770" y="5622550"/>
                <a:ext cx="126493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70" name="Oval 57">
                <a:extLst>
                  <a:ext uri="{FF2B5EF4-FFF2-40B4-BE49-F238E27FC236}">
                    <a16:creationId xmlns:a16="http://schemas.microsoft.com/office/drawing/2014/main" id="{D1B8A471-AB4A-4831-9662-C9754A0962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32770" y="5056884"/>
                <a:ext cx="126493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71" name="Oval 58">
                <a:extLst>
                  <a:ext uri="{FF2B5EF4-FFF2-40B4-BE49-F238E27FC236}">
                    <a16:creationId xmlns:a16="http://schemas.microsoft.com/office/drawing/2014/main" id="{DEC48CBA-BD21-48D0-8434-4BD9AD8135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32770" y="4494061"/>
                <a:ext cx="126493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72" name="Oval 59">
                <a:extLst>
                  <a:ext uri="{FF2B5EF4-FFF2-40B4-BE49-F238E27FC236}">
                    <a16:creationId xmlns:a16="http://schemas.microsoft.com/office/drawing/2014/main" id="{FD0337BC-561F-4A3E-87E9-895541C152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32770" y="3928395"/>
                <a:ext cx="126493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73" name="Oval 60">
                <a:extLst>
                  <a:ext uri="{FF2B5EF4-FFF2-40B4-BE49-F238E27FC236}">
                    <a16:creationId xmlns:a16="http://schemas.microsoft.com/office/drawing/2014/main" id="{509484B2-AD24-414D-88A8-2694BBE355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32770" y="3362729"/>
                <a:ext cx="126493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74" name="Oval 61">
                <a:extLst>
                  <a:ext uri="{FF2B5EF4-FFF2-40B4-BE49-F238E27FC236}">
                    <a16:creationId xmlns:a16="http://schemas.microsoft.com/office/drawing/2014/main" id="{5591A40D-6FFD-4684-B734-3B7B064D22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32770" y="2797063"/>
                <a:ext cx="126493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75" name="Oval 62">
                <a:extLst>
                  <a:ext uri="{FF2B5EF4-FFF2-40B4-BE49-F238E27FC236}">
                    <a16:creationId xmlns:a16="http://schemas.microsoft.com/office/drawing/2014/main" id="{F90892DC-6AE3-47D3-883C-44A9E913A1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32770" y="2234239"/>
                <a:ext cx="126493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76" name="Oval 63">
                <a:extLst>
                  <a:ext uri="{FF2B5EF4-FFF2-40B4-BE49-F238E27FC236}">
                    <a16:creationId xmlns:a16="http://schemas.microsoft.com/office/drawing/2014/main" id="{85F473DE-3E04-4094-B905-6A8617CF9F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32770" y="1668573"/>
                <a:ext cx="126493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77" name="Oval 64">
                <a:extLst>
                  <a:ext uri="{FF2B5EF4-FFF2-40B4-BE49-F238E27FC236}">
                    <a16:creationId xmlns:a16="http://schemas.microsoft.com/office/drawing/2014/main" id="{0E33FAAE-38F7-4BF5-B62C-730D0CB821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32770" y="1102907"/>
                <a:ext cx="126493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78" name="Oval 65">
                <a:extLst>
                  <a:ext uri="{FF2B5EF4-FFF2-40B4-BE49-F238E27FC236}">
                    <a16:creationId xmlns:a16="http://schemas.microsoft.com/office/drawing/2014/main" id="{F71A0604-74FA-475E-A4F0-864146F648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32770" y="537241"/>
                <a:ext cx="126493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79" name="Oval 66">
                <a:extLst>
                  <a:ext uri="{FF2B5EF4-FFF2-40B4-BE49-F238E27FC236}">
                    <a16:creationId xmlns:a16="http://schemas.microsoft.com/office/drawing/2014/main" id="{E39D313D-CCF4-47CA-8665-5440E6BF5C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9704" y="5622550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80" name="Oval 67">
                <a:extLst>
                  <a:ext uri="{FF2B5EF4-FFF2-40B4-BE49-F238E27FC236}">
                    <a16:creationId xmlns:a16="http://schemas.microsoft.com/office/drawing/2014/main" id="{01ECE967-0BA5-48F4-A345-8079FB92D8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9704" y="5056884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81" name="Oval 68">
                <a:extLst>
                  <a:ext uri="{FF2B5EF4-FFF2-40B4-BE49-F238E27FC236}">
                    <a16:creationId xmlns:a16="http://schemas.microsoft.com/office/drawing/2014/main" id="{A5B1FAF6-18FD-4262-B77B-79F3AFD3CA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9704" y="4494061"/>
                <a:ext cx="130757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82" name="Oval 69">
                <a:extLst>
                  <a:ext uri="{FF2B5EF4-FFF2-40B4-BE49-F238E27FC236}">
                    <a16:creationId xmlns:a16="http://schemas.microsoft.com/office/drawing/2014/main" id="{F8CBC227-CFD1-400F-8C90-F9BACF5989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9704" y="3928395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83" name="Oval 70">
                <a:extLst>
                  <a:ext uri="{FF2B5EF4-FFF2-40B4-BE49-F238E27FC236}">
                    <a16:creationId xmlns:a16="http://schemas.microsoft.com/office/drawing/2014/main" id="{BB0B782A-1B22-4081-AACD-984FA1294D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9704" y="3362729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84" name="Oval 71">
                <a:extLst>
                  <a:ext uri="{FF2B5EF4-FFF2-40B4-BE49-F238E27FC236}">
                    <a16:creationId xmlns:a16="http://schemas.microsoft.com/office/drawing/2014/main" id="{013445F3-D63B-4191-B657-1EC0CDBD5B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9704" y="2797063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85" name="Oval 72">
                <a:extLst>
                  <a:ext uri="{FF2B5EF4-FFF2-40B4-BE49-F238E27FC236}">
                    <a16:creationId xmlns:a16="http://schemas.microsoft.com/office/drawing/2014/main" id="{4F1C2115-E0B8-4115-97A1-91DE47ADE7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9704" y="2234239"/>
                <a:ext cx="130757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86" name="Oval 73">
                <a:extLst>
                  <a:ext uri="{FF2B5EF4-FFF2-40B4-BE49-F238E27FC236}">
                    <a16:creationId xmlns:a16="http://schemas.microsoft.com/office/drawing/2014/main" id="{28B12DAA-556E-4A93-A0FB-86BBC86C9D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9704" y="1668573"/>
                <a:ext cx="130757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87" name="Oval 74">
                <a:extLst>
                  <a:ext uri="{FF2B5EF4-FFF2-40B4-BE49-F238E27FC236}">
                    <a16:creationId xmlns:a16="http://schemas.microsoft.com/office/drawing/2014/main" id="{FCFDAB88-7AE4-4D6C-A216-CB6585FB01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9704" y="1102907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88" name="Oval 75">
                <a:extLst>
                  <a:ext uri="{FF2B5EF4-FFF2-40B4-BE49-F238E27FC236}">
                    <a16:creationId xmlns:a16="http://schemas.microsoft.com/office/drawing/2014/main" id="{05DE7C6A-4C4E-4168-9988-1D308C0FE8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9704" y="537241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89" name="Oval 76">
                <a:extLst>
                  <a:ext uri="{FF2B5EF4-FFF2-40B4-BE49-F238E27FC236}">
                    <a16:creationId xmlns:a16="http://schemas.microsoft.com/office/drawing/2014/main" id="{EA842DC0-99D7-4AB6-86A1-81B88D2D40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30902" y="5622550"/>
                <a:ext cx="127914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90" name="Oval 77">
                <a:extLst>
                  <a:ext uri="{FF2B5EF4-FFF2-40B4-BE49-F238E27FC236}">
                    <a16:creationId xmlns:a16="http://schemas.microsoft.com/office/drawing/2014/main" id="{DE1FB79C-4B38-4627-BE86-ECB93BFBC5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30902" y="5056884"/>
                <a:ext cx="127914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91" name="Oval 78">
                <a:extLst>
                  <a:ext uri="{FF2B5EF4-FFF2-40B4-BE49-F238E27FC236}">
                    <a16:creationId xmlns:a16="http://schemas.microsoft.com/office/drawing/2014/main" id="{05B8E1C1-2C5F-4153-9E90-B3F2A81ABA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30902" y="4494061"/>
                <a:ext cx="127914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92" name="Oval 79">
                <a:extLst>
                  <a:ext uri="{FF2B5EF4-FFF2-40B4-BE49-F238E27FC236}">
                    <a16:creationId xmlns:a16="http://schemas.microsoft.com/office/drawing/2014/main" id="{2C35AC3F-F032-46F8-900F-971E67FA86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30902" y="3928395"/>
                <a:ext cx="127914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93" name="Oval 80">
                <a:extLst>
                  <a:ext uri="{FF2B5EF4-FFF2-40B4-BE49-F238E27FC236}">
                    <a16:creationId xmlns:a16="http://schemas.microsoft.com/office/drawing/2014/main" id="{AFAC18AB-C3A4-474B-85E9-41AB55A382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30902" y="3362729"/>
                <a:ext cx="127914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94" name="Oval 81">
                <a:extLst>
                  <a:ext uri="{FF2B5EF4-FFF2-40B4-BE49-F238E27FC236}">
                    <a16:creationId xmlns:a16="http://schemas.microsoft.com/office/drawing/2014/main" id="{A4C81C04-1470-4534-9BC4-F86F470656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30902" y="2797063"/>
                <a:ext cx="127914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95" name="Oval 82">
                <a:extLst>
                  <a:ext uri="{FF2B5EF4-FFF2-40B4-BE49-F238E27FC236}">
                    <a16:creationId xmlns:a16="http://schemas.microsoft.com/office/drawing/2014/main" id="{4078A1E0-E4E4-4F75-993E-2633499C70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30902" y="2234239"/>
                <a:ext cx="127914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96" name="Oval 83">
                <a:extLst>
                  <a:ext uri="{FF2B5EF4-FFF2-40B4-BE49-F238E27FC236}">
                    <a16:creationId xmlns:a16="http://schemas.microsoft.com/office/drawing/2014/main" id="{5B87673A-D98E-4BFC-9881-7C5A3A23C6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30902" y="1668573"/>
                <a:ext cx="127914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97" name="Oval 84">
                <a:extLst>
                  <a:ext uri="{FF2B5EF4-FFF2-40B4-BE49-F238E27FC236}">
                    <a16:creationId xmlns:a16="http://schemas.microsoft.com/office/drawing/2014/main" id="{A1ED1411-EC43-4828-B665-75533538D8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30902" y="1102907"/>
                <a:ext cx="127914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98" name="Oval 85">
                <a:extLst>
                  <a:ext uri="{FF2B5EF4-FFF2-40B4-BE49-F238E27FC236}">
                    <a16:creationId xmlns:a16="http://schemas.microsoft.com/office/drawing/2014/main" id="{5BD5FE9A-AF69-433E-9016-13CFEABF96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30902" y="537241"/>
                <a:ext cx="127914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99" name="Oval 86">
                <a:extLst>
                  <a:ext uri="{FF2B5EF4-FFF2-40B4-BE49-F238E27FC236}">
                    <a16:creationId xmlns:a16="http://schemas.microsoft.com/office/drawing/2014/main" id="{69281FA4-3B19-421E-B8EC-2F06C430C6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29257" y="5622550"/>
                <a:ext cx="129336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00" name="Oval 87">
                <a:extLst>
                  <a:ext uri="{FF2B5EF4-FFF2-40B4-BE49-F238E27FC236}">
                    <a16:creationId xmlns:a16="http://schemas.microsoft.com/office/drawing/2014/main" id="{BEBCBDF2-F955-4CCB-8652-25A699A6D6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29257" y="5056884"/>
                <a:ext cx="129336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01" name="Oval 88">
                <a:extLst>
                  <a:ext uri="{FF2B5EF4-FFF2-40B4-BE49-F238E27FC236}">
                    <a16:creationId xmlns:a16="http://schemas.microsoft.com/office/drawing/2014/main" id="{2AC2D2DA-CE33-4472-B463-B02D381877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29257" y="4494061"/>
                <a:ext cx="129336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02" name="Oval 89">
                <a:extLst>
                  <a:ext uri="{FF2B5EF4-FFF2-40B4-BE49-F238E27FC236}">
                    <a16:creationId xmlns:a16="http://schemas.microsoft.com/office/drawing/2014/main" id="{1B97C208-4D18-408B-89F3-64EC83CA4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29257" y="3928395"/>
                <a:ext cx="129336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03" name="Oval 90">
                <a:extLst>
                  <a:ext uri="{FF2B5EF4-FFF2-40B4-BE49-F238E27FC236}">
                    <a16:creationId xmlns:a16="http://schemas.microsoft.com/office/drawing/2014/main" id="{867056AB-FD60-40F9-A356-675F500E28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29257" y="3362729"/>
                <a:ext cx="129336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04" name="Oval 91">
                <a:extLst>
                  <a:ext uri="{FF2B5EF4-FFF2-40B4-BE49-F238E27FC236}">
                    <a16:creationId xmlns:a16="http://schemas.microsoft.com/office/drawing/2014/main" id="{D4140A26-6053-4AD8-8401-4CC880A027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29257" y="2797063"/>
                <a:ext cx="129336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05" name="Oval 92">
                <a:extLst>
                  <a:ext uri="{FF2B5EF4-FFF2-40B4-BE49-F238E27FC236}">
                    <a16:creationId xmlns:a16="http://schemas.microsoft.com/office/drawing/2014/main" id="{38C72A12-B42B-4017-8299-A74BF01F8A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29257" y="2234239"/>
                <a:ext cx="129336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06" name="Oval 93">
                <a:extLst>
                  <a:ext uri="{FF2B5EF4-FFF2-40B4-BE49-F238E27FC236}">
                    <a16:creationId xmlns:a16="http://schemas.microsoft.com/office/drawing/2014/main" id="{D971AB9F-61E1-45E6-9D32-44A4E3004F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29257" y="1668573"/>
                <a:ext cx="129336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07" name="Oval 94">
                <a:extLst>
                  <a:ext uri="{FF2B5EF4-FFF2-40B4-BE49-F238E27FC236}">
                    <a16:creationId xmlns:a16="http://schemas.microsoft.com/office/drawing/2014/main" id="{B1D0F0AA-07CD-401A-A7BA-A97DD0668D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29257" y="1102907"/>
                <a:ext cx="129336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08" name="Oval 95">
                <a:extLst>
                  <a:ext uri="{FF2B5EF4-FFF2-40B4-BE49-F238E27FC236}">
                    <a16:creationId xmlns:a16="http://schemas.microsoft.com/office/drawing/2014/main" id="{1BB02D2E-7005-439D-840E-A5A2AC6662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29257" y="537241"/>
                <a:ext cx="129336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09" name="Oval 96">
                <a:extLst>
                  <a:ext uri="{FF2B5EF4-FFF2-40B4-BE49-F238E27FC236}">
                    <a16:creationId xmlns:a16="http://schemas.microsoft.com/office/drawing/2014/main" id="{0A4A75BE-A3F6-43AD-8709-62E6E2D535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9034" y="5622550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10" name="Oval 97">
                <a:extLst>
                  <a:ext uri="{FF2B5EF4-FFF2-40B4-BE49-F238E27FC236}">
                    <a16:creationId xmlns:a16="http://schemas.microsoft.com/office/drawing/2014/main" id="{C5EA9592-3E4F-4E9C-A6C6-FA83380E50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9034" y="5056884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11" name="Oval 98">
                <a:extLst>
                  <a:ext uri="{FF2B5EF4-FFF2-40B4-BE49-F238E27FC236}">
                    <a16:creationId xmlns:a16="http://schemas.microsoft.com/office/drawing/2014/main" id="{2B3391D0-7809-46E7-9C46-9D56DA8DE2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9034" y="4494061"/>
                <a:ext cx="130757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12" name="Oval 99">
                <a:extLst>
                  <a:ext uri="{FF2B5EF4-FFF2-40B4-BE49-F238E27FC236}">
                    <a16:creationId xmlns:a16="http://schemas.microsoft.com/office/drawing/2014/main" id="{57097618-9442-4CF9-A813-641BE1F463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9034" y="3928395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13" name="Oval 100">
                <a:extLst>
                  <a:ext uri="{FF2B5EF4-FFF2-40B4-BE49-F238E27FC236}">
                    <a16:creationId xmlns:a16="http://schemas.microsoft.com/office/drawing/2014/main" id="{0697890A-4AF8-41B0-8D01-80588664F1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9034" y="3362729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14" name="Oval 101">
                <a:extLst>
                  <a:ext uri="{FF2B5EF4-FFF2-40B4-BE49-F238E27FC236}">
                    <a16:creationId xmlns:a16="http://schemas.microsoft.com/office/drawing/2014/main" id="{9D12EF6F-2349-438C-A230-3630039C22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9034" y="2797063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15" name="Oval 102">
                <a:extLst>
                  <a:ext uri="{FF2B5EF4-FFF2-40B4-BE49-F238E27FC236}">
                    <a16:creationId xmlns:a16="http://schemas.microsoft.com/office/drawing/2014/main" id="{6E75BD28-91E2-44C9-9BFC-F1AFC2E1DE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9034" y="2234239"/>
                <a:ext cx="130757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16" name="Oval 103">
                <a:extLst>
                  <a:ext uri="{FF2B5EF4-FFF2-40B4-BE49-F238E27FC236}">
                    <a16:creationId xmlns:a16="http://schemas.microsoft.com/office/drawing/2014/main" id="{EDCA08A1-CC0F-4400-83C0-11D0069E63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9034" y="1668573"/>
                <a:ext cx="130757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17" name="Oval 104">
                <a:extLst>
                  <a:ext uri="{FF2B5EF4-FFF2-40B4-BE49-F238E27FC236}">
                    <a16:creationId xmlns:a16="http://schemas.microsoft.com/office/drawing/2014/main" id="{DC61C4C5-AFAC-43EE-B387-0635BD8212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9034" y="1102907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18" name="Oval 105">
                <a:extLst>
                  <a:ext uri="{FF2B5EF4-FFF2-40B4-BE49-F238E27FC236}">
                    <a16:creationId xmlns:a16="http://schemas.microsoft.com/office/drawing/2014/main" id="{4F2133F8-5359-46D6-893E-F5917A329A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9034" y="537241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19" name="Oval 106">
                <a:extLst>
                  <a:ext uri="{FF2B5EF4-FFF2-40B4-BE49-F238E27FC236}">
                    <a16:creationId xmlns:a16="http://schemas.microsoft.com/office/drawing/2014/main" id="{AA69A2E0-0E48-4D41-865C-9AC86752EE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30232" y="5622550"/>
                <a:ext cx="126493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20" name="Oval 107">
                <a:extLst>
                  <a:ext uri="{FF2B5EF4-FFF2-40B4-BE49-F238E27FC236}">
                    <a16:creationId xmlns:a16="http://schemas.microsoft.com/office/drawing/2014/main" id="{21D20892-AF30-4DB9-86DE-6564F501C0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30232" y="5056884"/>
                <a:ext cx="126493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21" name="Oval 108">
                <a:extLst>
                  <a:ext uri="{FF2B5EF4-FFF2-40B4-BE49-F238E27FC236}">
                    <a16:creationId xmlns:a16="http://schemas.microsoft.com/office/drawing/2014/main" id="{19809882-8825-498C-803D-1AF6D3230D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30232" y="4494061"/>
                <a:ext cx="126493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22" name="Oval 109">
                <a:extLst>
                  <a:ext uri="{FF2B5EF4-FFF2-40B4-BE49-F238E27FC236}">
                    <a16:creationId xmlns:a16="http://schemas.microsoft.com/office/drawing/2014/main" id="{8A92CCAE-B5FB-4BA8-92C9-DB28872F90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30232" y="3928395"/>
                <a:ext cx="126493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23" name="Oval 110">
                <a:extLst>
                  <a:ext uri="{FF2B5EF4-FFF2-40B4-BE49-F238E27FC236}">
                    <a16:creationId xmlns:a16="http://schemas.microsoft.com/office/drawing/2014/main" id="{9D0E6CC4-9A9B-4DC9-87D6-E186832FA8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30232" y="3362729"/>
                <a:ext cx="126493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24" name="Oval 111">
                <a:extLst>
                  <a:ext uri="{FF2B5EF4-FFF2-40B4-BE49-F238E27FC236}">
                    <a16:creationId xmlns:a16="http://schemas.microsoft.com/office/drawing/2014/main" id="{5A10B161-0806-496C-AB2C-45A2CDE113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30232" y="2797063"/>
                <a:ext cx="126493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25" name="Oval 112">
                <a:extLst>
                  <a:ext uri="{FF2B5EF4-FFF2-40B4-BE49-F238E27FC236}">
                    <a16:creationId xmlns:a16="http://schemas.microsoft.com/office/drawing/2014/main" id="{9989843F-B71B-4C47-9A1A-49C16F93D1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30232" y="2234239"/>
                <a:ext cx="126493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26" name="Oval 113">
                <a:extLst>
                  <a:ext uri="{FF2B5EF4-FFF2-40B4-BE49-F238E27FC236}">
                    <a16:creationId xmlns:a16="http://schemas.microsoft.com/office/drawing/2014/main" id="{9815F005-4DC7-4232-88D1-C10035B0BE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30232" y="1668573"/>
                <a:ext cx="126493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27" name="Oval 114">
                <a:extLst>
                  <a:ext uri="{FF2B5EF4-FFF2-40B4-BE49-F238E27FC236}">
                    <a16:creationId xmlns:a16="http://schemas.microsoft.com/office/drawing/2014/main" id="{30CBE805-7853-4198-9B75-3F3DBFFF1B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30232" y="1102907"/>
                <a:ext cx="126493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28" name="Oval 115">
                <a:extLst>
                  <a:ext uri="{FF2B5EF4-FFF2-40B4-BE49-F238E27FC236}">
                    <a16:creationId xmlns:a16="http://schemas.microsoft.com/office/drawing/2014/main" id="{E31F6CE4-313B-4402-8BFB-A6BCB9C833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30232" y="537241"/>
                <a:ext cx="126493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29" name="Oval 116">
                <a:extLst>
                  <a:ext uri="{FF2B5EF4-FFF2-40B4-BE49-F238E27FC236}">
                    <a16:creationId xmlns:a16="http://schemas.microsoft.com/office/drawing/2014/main" id="{389C29B3-BE63-44BC-922F-EE6DC0DAF8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27166" y="5622550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30" name="Oval 117">
                <a:extLst>
                  <a:ext uri="{FF2B5EF4-FFF2-40B4-BE49-F238E27FC236}">
                    <a16:creationId xmlns:a16="http://schemas.microsoft.com/office/drawing/2014/main" id="{11B8CDAF-362D-49AC-BBD9-3C175125AC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27166" y="5056884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31" name="Oval 118">
                <a:extLst>
                  <a:ext uri="{FF2B5EF4-FFF2-40B4-BE49-F238E27FC236}">
                    <a16:creationId xmlns:a16="http://schemas.microsoft.com/office/drawing/2014/main" id="{0E8FAF6A-8E69-4B65-9CE9-5A16193839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27166" y="4494061"/>
                <a:ext cx="130757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32" name="Oval 119">
                <a:extLst>
                  <a:ext uri="{FF2B5EF4-FFF2-40B4-BE49-F238E27FC236}">
                    <a16:creationId xmlns:a16="http://schemas.microsoft.com/office/drawing/2014/main" id="{999F4E17-FC0C-4564-B7E0-78FB56DC3E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27166" y="3928395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33" name="Oval 120">
                <a:extLst>
                  <a:ext uri="{FF2B5EF4-FFF2-40B4-BE49-F238E27FC236}">
                    <a16:creationId xmlns:a16="http://schemas.microsoft.com/office/drawing/2014/main" id="{DFAD355D-2AEE-42F2-8F05-FBDECF8E59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27166" y="3362729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34" name="Oval 121">
                <a:extLst>
                  <a:ext uri="{FF2B5EF4-FFF2-40B4-BE49-F238E27FC236}">
                    <a16:creationId xmlns:a16="http://schemas.microsoft.com/office/drawing/2014/main" id="{094909F8-0194-448B-9FFA-6EDDED2134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27166" y="2797063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35" name="Oval 122">
                <a:extLst>
                  <a:ext uri="{FF2B5EF4-FFF2-40B4-BE49-F238E27FC236}">
                    <a16:creationId xmlns:a16="http://schemas.microsoft.com/office/drawing/2014/main" id="{FBFC8D43-8C33-42A8-87C9-0DF1E7EE34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27166" y="2234239"/>
                <a:ext cx="130757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36" name="Oval 123">
                <a:extLst>
                  <a:ext uri="{FF2B5EF4-FFF2-40B4-BE49-F238E27FC236}">
                    <a16:creationId xmlns:a16="http://schemas.microsoft.com/office/drawing/2014/main" id="{5D92EAFB-93A5-4B6C-8EB7-C1F7BF51B0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27166" y="1668573"/>
                <a:ext cx="130757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37" name="Oval 124">
                <a:extLst>
                  <a:ext uri="{FF2B5EF4-FFF2-40B4-BE49-F238E27FC236}">
                    <a16:creationId xmlns:a16="http://schemas.microsoft.com/office/drawing/2014/main" id="{BB8CE082-F454-4E83-9911-8430A9F1D4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27166" y="1102907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38" name="Oval 125">
                <a:extLst>
                  <a:ext uri="{FF2B5EF4-FFF2-40B4-BE49-F238E27FC236}">
                    <a16:creationId xmlns:a16="http://schemas.microsoft.com/office/drawing/2014/main" id="{9ECF2528-15FB-49CE-871D-ECA796A529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27166" y="537241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39" name="Oval 126">
                <a:extLst>
                  <a:ext uri="{FF2B5EF4-FFF2-40B4-BE49-F238E27FC236}">
                    <a16:creationId xmlns:a16="http://schemas.microsoft.com/office/drawing/2014/main" id="{614AEBA8-CC7F-4696-8689-1AF7CC5506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28364" y="5622550"/>
                <a:ext cx="127914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40" name="Oval 127">
                <a:extLst>
                  <a:ext uri="{FF2B5EF4-FFF2-40B4-BE49-F238E27FC236}">
                    <a16:creationId xmlns:a16="http://schemas.microsoft.com/office/drawing/2014/main" id="{E2F88AA8-0C12-4696-AE59-F675BA0072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28364" y="5056884"/>
                <a:ext cx="127914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41" name="Oval 128">
                <a:extLst>
                  <a:ext uri="{FF2B5EF4-FFF2-40B4-BE49-F238E27FC236}">
                    <a16:creationId xmlns:a16="http://schemas.microsoft.com/office/drawing/2014/main" id="{F0EBBEA6-7FE9-4224-B6E2-6AB5DDC9A8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28364" y="4494061"/>
                <a:ext cx="127914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42" name="Oval 129">
                <a:extLst>
                  <a:ext uri="{FF2B5EF4-FFF2-40B4-BE49-F238E27FC236}">
                    <a16:creationId xmlns:a16="http://schemas.microsoft.com/office/drawing/2014/main" id="{CCA63A95-70A0-42A4-A064-30AD335B53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28364" y="3928395"/>
                <a:ext cx="127914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43" name="Oval 130">
                <a:extLst>
                  <a:ext uri="{FF2B5EF4-FFF2-40B4-BE49-F238E27FC236}">
                    <a16:creationId xmlns:a16="http://schemas.microsoft.com/office/drawing/2014/main" id="{BAB251B9-9861-482D-BC9E-B09857E6DE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28364" y="3362729"/>
                <a:ext cx="127914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44" name="Oval 131">
                <a:extLst>
                  <a:ext uri="{FF2B5EF4-FFF2-40B4-BE49-F238E27FC236}">
                    <a16:creationId xmlns:a16="http://schemas.microsoft.com/office/drawing/2014/main" id="{82368C8C-7440-415F-BC84-A1E8F942A4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6049" y="2797063"/>
                <a:ext cx="129336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45" name="Oval 132">
                <a:extLst>
                  <a:ext uri="{FF2B5EF4-FFF2-40B4-BE49-F238E27FC236}">
                    <a16:creationId xmlns:a16="http://schemas.microsoft.com/office/drawing/2014/main" id="{2A5728E5-3184-4329-8A86-27BED34848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27694" y="2797063"/>
                <a:ext cx="127914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46" name="Oval 133">
                <a:extLst>
                  <a:ext uri="{FF2B5EF4-FFF2-40B4-BE49-F238E27FC236}">
                    <a16:creationId xmlns:a16="http://schemas.microsoft.com/office/drawing/2014/main" id="{96C7D74A-324A-4ACE-89D6-79A96912B8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26496" y="2797063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47" name="Oval 134">
                <a:extLst>
                  <a:ext uri="{FF2B5EF4-FFF2-40B4-BE49-F238E27FC236}">
                    <a16:creationId xmlns:a16="http://schemas.microsoft.com/office/drawing/2014/main" id="{287E735C-F0D2-4186-80E7-46935873EE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26719" y="2797063"/>
                <a:ext cx="129336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48" name="Oval 135">
                <a:extLst>
                  <a:ext uri="{FF2B5EF4-FFF2-40B4-BE49-F238E27FC236}">
                    <a16:creationId xmlns:a16="http://schemas.microsoft.com/office/drawing/2014/main" id="{89985B05-8B98-4E55-9FD0-7C81E23996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28364" y="2797063"/>
                <a:ext cx="127914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49" name="Oval 136">
                <a:extLst>
                  <a:ext uri="{FF2B5EF4-FFF2-40B4-BE49-F238E27FC236}">
                    <a16:creationId xmlns:a16="http://schemas.microsoft.com/office/drawing/2014/main" id="{BB6FBE75-BA8B-4957-B489-D34C9C56E2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28364" y="2234239"/>
                <a:ext cx="127914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50" name="Oval 137">
                <a:extLst>
                  <a:ext uri="{FF2B5EF4-FFF2-40B4-BE49-F238E27FC236}">
                    <a16:creationId xmlns:a16="http://schemas.microsoft.com/office/drawing/2014/main" id="{50A3AF97-13C9-460D-A72F-B7603DB787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28364" y="1668573"/>
                <a:ext cx="127914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51" name="Oval 138">
                <a:extLst>
                  <a:ext uri="{FF2B5EF4-FFF2-40B4-BE49-F238E27FC236}">
                    <a16:creationId xmlns:a16="http://schemas.microsoft.com/office/drawing/2014/main" id="{3E5FA8CE-F595-42BA-9A65-F6315ADF77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28364" y="1102907"/>
                <a:ext cx="127914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52" name="Oval 139">
                <a:extLst>
                  <a:ext uri="{FF2B5EF4-FFF2-40B4-BE49-F238E27FC236}">
                    <a16:creationId xmlns:a16="http://schemas.microsoft.com/office/drawing/2014/main" id="{0A62FBA5-C4B5-4122-931D-6581CC25D3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28364" y="537241"/>
                <a:ext cx="127914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53" name="Oval 140">
                <a:extLst>
                  <a:ext uri="{FF2B5EF4-FFF2-40B4-BE49-F238E27FC236}">
                    <a16:creationId xmlns:a16="http://schemas.microsoft.com/office/drawing/2014/main" id="{D3A46038-8BF9-4C4E-BD68-1CC0CA7A08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26719" y="5622550"/>
                <a:ext cx="129336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54" name="Oval 141">
                <a:extLst>
                  <a:ext uri="{FF2B5EF4-FFF2-40B4-BE49-F238E27FC236}">
                    <a16:creationId xmlns:a16="http://schemas.microsoft.com/office/drawing/2014/main" id="{3015B986-99DA-4DBD-B076-9F6E4D6FE9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26719" y="5056884"/>
                <a:ext cx="129336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55" name="Oval 142">
                <a:extLst>
                  <a:ext uri="{FF2B5EF4-FFF2-40B4-BE49-F238E27FC236}">
                    <a16:creationId xmlns:a16="http://schemas.microsoft.com/office/drawing/2014/main" id="{2B5B68CC-8E4D-4326-8AC9-4BF7BDC8CD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26719" y="4494061"/>
                <a:ext cx="129336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56" name="Oval 143">
                <a:extLst>
                  <a:ext uri="{FF2B5EF4-FFF2-40B4-BE49-F238E27FC236}">
                    <a16:creationId xmlns:a16="http://schemas.microsoft.com/office/drawing/2014/main" id="{0DA513F2-12B2-4993-95A5-B6D1F31032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26719" y="3928395"/>
                <a:ext cx="129336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57" name="Oval 144">
                <a:extLst>
                  <a:ext uri="{FF2B5EF4-FFF2-40B4-BE49-F238E27FC236}">
                    <a16:creationId xmlns:a16="http://schemas.microsoft.com/office/drawing/2014/main" id="{9193781A-CAE0-41C3-A9EF-517EACEADC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26719" y="3362729"/>
                <a:ext cx="129336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58" name="Oval 145">
                <a:extLst>
                  <a:ext uri="{FF2B5EF4-FFF2-40B4-BE49-F238E27FC236}">
                    <a16:creationId xmlns:a16="http://schemas.microsoft.com/office/drawing/2014/main" id="{DE0AE0BE-9EE8-4159-8DD4-84F429E2B1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24181" y="2797063"/>
                <a:ext cx="129336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59" name="Oval 146">
                <a:extLst>
                  <a:ext uri="{FF2B5EF4-FFF2-40B4-BE49-F238E27FC236}">
                    <a16:creationId xmlns:a16="http://schemas.microsoft.com/office/drawing/2014/main" id="{095E1E6F-4899-4A14-83DE-806575B423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25826" y="2797063"/>
                <a:ext cx="127914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60" name="Oval 147">
                <a:extLst>
                  <a:ext uri="{FF2B5EF4-FFF2-40B4-BE49-F238E27FC236}">
                    <a16:creationId xmlns:a16="http://schemas.microsoft.com/office/drawing/2014/main" id="{A0107A59-A94A-4343-A477-13603FED20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26719" y="2234239"/>
                <a:ext cx="129336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61" name="Oval 148">
                <a:extLst>
                  <a:ext uri="{FF2B5EF4-FFF2-40B4-BE49-F238E27FC236}">
                    <a16:creationId xmlns:a16="http://schemas.microsoft.com/office/drawing/2014/main" id="{C3046C71-E4B0-4AD2-B23E-63F8F50B5E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26719" y="1668573"/>
                <a:ext cx="129336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62" name="Oval 149">
                <a:extLst>
                  <a:ext uri="{FF2B5EF4-FFF2-40B4-BE49-F238E27FC236}">
                    <a16:creationId xmlns:a16="http://schemas.microsoft.com/office/drawing/2014/main" id="{74519236-20A0-40CD-9430-740105BB39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26719" y="1102907"/>
                <a:ext cx="129336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63" name="Oval 150">
                <a:extLst>
                  <a:ext uri="{FF2B5EF4-FFF2-40B4-BE49-F238E27FC236}">
                    <a16:creationId xmlns:a16="http://schemas.microsoft.com/office/drawing/2014/main" id="{0E70077A-BDE0-4AC7-A547-6DD1A1690C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26719" y="537241"/>
                <a:ext cx="129336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64" name="Oval 151">
                <a:extLst>
                  <a:ext uri="{FF2B5EF4-FFF2-40B4-BE49-F238E27FC236}">
                    <a16:creationId xmlns:a16="http://schemas.microsoft.com/office/drawing/2014/main" id="{11496EE2-6086-4370-AAF1-2F235F85D8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26496" y="5622550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65" name="Oval 152">
                <a:extLst>
                  <a:ext uri="{FF2B5EF4-FFF2-40B4-BE49-F238E27FC236}">
                    <a16:creationId xmlns:a16="http://schemas.microsoft.com/office/drawing/2014/main" id="{48F91918-98CF-4714-ACC5-7A272F3447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26496" y="5056884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66" name="Oval 153">
                <a:extLst>
                  <a:ext uri="{FF2B5EF4-FFF2-40B4-BE49-F238E27FC236}">
                    <a16:creationId xmlns:a16="http://schemas.microsoft.com/office/drawing/2014/main" id="{A0EFF58D-0B10-4FBE-9DC5-3AFCC9494F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26496" y="4494061"/>
                <a:ext cx="130757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67" name="Oval 154">
                <a:extLst>
                  <a:ext uri="{FF2B5EF4-FFF2-40B4-BE49-F238E27FC236}">
                    <a16:creationId xmlns:a16="http://schemas.microsoft.com/office/drawing/2014/main" id="{4D68FD4D-47E1-482A-9CFC-57468A2654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26496" y="3928395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68" name="Oval 155">
                <a:extLst>
                  <a:ext uri="{FF2B5EF4-FFF2-40B4-BE49-F238E27FC236}">
                    <a16:creationId xmlns:a16="http://schemas.microsoft.com/office/drawing/2014/main" id="{9D134529-9981-47BB-B231-174941BEFA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26496" y="3362729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69" name="Oval 156">
                <a:extLst>
                  <a:ext uri="{FF2B5EF4-FFF2-40B4-BE49-F238E27FC236}">
                    <a16:creationId xmlns:a16="http://schemas.microsoft.com/office/drawing/2014/main" id="{4698B268-096C-4846-A2EF-9D6219AB89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26496" y="2234239"/>
                <a:ext cx="130757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70" name="Oval 157">
                <a:extLst>
                  <a:ext uri="{FF2B5EF4-FFF2-40B4-BE49-F238E27FC236}">
                    <a16:creationId xmlns:a16="http://schemas.microsoft.com/office/drawing/2014/main" id="{50B05090-F6C1-40AD-BF69-2BBBEB6763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26496" y="1668573"/>
                <a:ext cx="130757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71" name="Oval 158">
                <a:extLst>
                  <a:ext uri="{FF2B5EF4-FFF2-40B4-BE49-F238E27FC236}">
                    <a16:creationId xmlns:a16="http://schemas.microsoft.com/office/drawing/2014/main" id="{1380B330-34FE-4C99-AFD0-D339DC4061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26496" y="1102907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72" name="Oval 159">
                <a:extLst>
                  <a:ext uri="{FF2B5EF4-FFF2-40B4-BE49-F238E27FC236}">
                    <a16:creationId xmlns:a16="http://schemas.microsoft.com/office/drawing/2014/main" id="{0B2C6464-1E28-4CD7-AC45-3E5D54E8C3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26496" y="537241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73" name="Oval 160">
                <a:extLst>
                  <a:ext uri="{FF2B5EF4-FFF2-40B4-BE49-F238E27FC236}">
                    <a16:creationId xmlns:a16="http://schemas.microsoft.com/office/drawing/2014/main" id="{AA4666F4-099B-4CE3-8711-07E96E530A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27694" y="5622550"/>
                <a:ext cx="127914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74" name="Oval 161">
                <a:extLst>
                  <a:ext uri="{FF2B5EF4-FFF2-40B4-BE49-F238E27FC236}">
                    <a16:creationId xmlns:a16="http://schemas.microsoft.com/office/drawing/2014/main" id="{4613C032-B845-45BD-ACC7-7D098CE64A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27694" y="5056884"/>
                <a:ext cx="127914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75" name="Oval 162">
                <a:extLst>
                  <a:ext uri="{FF2B5EF4-FFF2-40B4-BE49-F238E27FC236}">
                    <a16:creationId xmlns:a16="http://schemas.microsoft.com/office/drawing/2014/main" id="{57097B62-97DF-4307-B566-6CA5AB35B0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27694" y="4494061"/>
                <a:ext cx="127914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76" name="Oval 163">
                <a:extLst>
                  <a:ext uri="{FF2B5EF4-FFF2-40B4-BE49-F238E27FC236}">
                    <a16:creationId xmlns:a16="http://schemas.microsoft.com/office/drawing/2014/main" id="{76A2F5CE-E473-4E8C-8013-0DF54164BE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27694" y="3928395"/>
                <a:ext cx="127914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77" name="Oval 164">
                <a:extLst>
                  <a:ext uri="{FF2B5EF4-FFF2-40B4-BE49-F238E27FC236}">
                    <a16:creationId xmlns:a16="http://schemas.microsoft.com/office/drawing/2014/main" id="{62F85018-06C0-4E26-A41C-0EE7F3985A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27694" y="3362729"/>
                <a:ext cx="127914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78" name="Oval 165">
                <a:extLst>
                  <a:ext uri="{FF2B5EF4-FFF2-40B4-BE49-F238E27FC236}">
                    <a16:creationId xmlns:a16="http://schemas.microsoft.com/office/drawing/2014/main" id="{9A777663-2F5D-49F0-A269-9AAD1BB61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27694" y="2234239"/>
                <a:ext cx="127914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79" name="Oval 166">
                <a:extLst>
                  <a:ext uri="{FF2B5EF4-FFF2-40B4-BE49-F238E27FC236}">
                    <a16:creationId xmlns:a16="http://schemas.microsoft.com/office/drawing/2014/main" id="{28201FE7-5A8F-4070-9A5F-713D9FA53E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27694" y="1668573"/>
                <a:ext cx="127914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80" name="Oval 167">
                <a:extLst>
                  <a:ext uri="{FF2B5EF4-FFF2-40B4-BE49-F238E27FC236}">
                    <a16:creationId xmlns:a16="http://schemas.microsoft.com/office/drawing/2014/main" id="{2AC78DC4-F9CB-49AD-9852-4B116ADAD5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27694" y="1102907"/>
                <a:ext cx="127914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81" name="Oval 168">
                <a:extLst>
                  <a:ext uri="{FF2B5EF4-FFF2-40B4-BE49-F238E27FC236}">
                    <a16:creationId xmlns:a16="http://schemas.microsoft.com/office/drawing/2014/main" id="{C8717528-5FEA-402C-9151-828107EB01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27694" y="537241"/>
                <a:ext cx="127914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82" name="Oval 169">
                <a:extLst>
                  <a:ext uri="{FF2B5EF4-FFF2-40B4-BE49-F238E27FC236}">
                    <a16:creationId xmlns:a16="http://schemas.microsoft.com/office/drawing/2014/main" id="{EC8CFFDB-CF1F-4C9F-B341-EE5913A34F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24181" y="5622550"/>
                <a:ext cx="129336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83" name="Oval 170">
                <a:extLst>
                  <a:ext uri="{FF2B5EF4-FFF2-40B4-BE49-F238E27FC236}">
                    <a16:creationId xmlns:a16="http://schemas.microsoft.com/office/drawing/2014/main" id="{5270483A-43C8-48B3-8324-DFF4864AD4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25826" y="5622550"/>
                <a:ext cx="127914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84" name="Oval 171">
                <a:extLst>
                  <a:ext uri="{FF2B5EF4-FFF2-40B4-BE49-F238E27FC236}">
                    <a16:creationId xmlns:a16="http://schemas.microsoft.com/office/drawing/2014/main" id="{361F409C-CBDF-4917-A64C-09AE2DBA96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6049" y="5622550"/>
                <a:ext cx="129336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85" name="Oval 172">
                <a:extLst>
                  <a:ext uri="{FF2B5EF4-FFF2-40B4-BE49-F238E27FC236}">
                    <a16:creationId xmlns:a16="http://schemas.microsoft.com/office/drawing/2014/main" id="{8534052D-E774-487C-A66D-65201933FE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24181" y="5056884"/>
                <a:ext cx="129336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86" name="Oval 173">
                <a:extLst>
                  <a:ext uri="{FF2B5EF4-FFF2-40B4-BE49-F238E27FC236}">
                    <a16:creationId xmlns:a16="http://schemas.microsoft.com/office/drawing/2014/main" id="{4B35D4D7-FB1A-4A4C-8B46-F7BAC1F57D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25826" y="5056884"/>
                <a:ext cx="127914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87" name="Oval 174">
                <a:extLst>
                  <a:ext uri="{FF2B5EF4-FFF2-40B4-BE49-F238E27FC236}">
                    <a16:creationId xmlns:a16="http://schemas.microsoft.com/office/drawing/2014/main" id="{403A83A1-5CE4-4D03-B4C6-3BB840F9DA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6049" y="5056884"/>
                <a:ext cx="129336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88" name="Oval 175">
                <a:extLst>
                  <a:ext uri="{FF2B5EF4-FFF2-40B4-BE49-F238E27FC236}">
                    <a16:creationId xmlns:a16="http://schemas.microsoft.com/office/drawing/2014/main" id="{E97B00F2-595C-490B-A417-ED3301D73D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24181" y="4494061"/>
                <a:ext cx="129336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89" name="Oval 176">
                <a:extLst>
                  <a:ext uri="{FF2B5EF4-FFF2-40B4-BE49-F238E27FC236}">
                    <a16:creationId xmlns:a16="http://schemas.microsoft.com/office/drawing/2014/main" id="{0D5CA6C8-5DB5-4280-B15A-8AD990AA0C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25826" y="4494061"/>
                <a:ext cx="127914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90" name="Oval 177">
                <a:extLst>
                  <a:ext uri="{FF2B5EF4-FFF2-40B4-BE49-F238E27FC236}">
                    <a16:creationId xmlns:a16="http://schemas.microsoft.com/office/drawing/2014/main" id="{F47B6312-BF9C-4508-8440-4C6105F043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6049" y="4494061"/>
                <a:ext cx="129336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91" name="Oval 178">
                <a:extLst>
                  <a:ext uri="{FF2B5EF4-FFF2-40B4-BE49-F238E27FC236}">
                    <a16:creationId xmlns:a16="http://schemas.microsoft.com/office/drawing/2014/main" id="{4DB958BE-47D0-4B79-A285-A0DB5EF718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24181" y="3928395"/>
                <a:ext cx="129336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92" name="Oval 179">
                <a:extLst>
                  <a:ext uri="{FF2B5EF4-FFF2-40B4-BE49-F238E27FC236}">
                    <a16:creationId xmlns:a16="http://schemas.microsoft.com/office/drawing/2014/main" id="{68C9A428-6186-43B1-85C6-B3D15061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25826" y="3928395"/>
                <a:ext cx="127914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93" name="Oval 180">
                <a:extLst>
                  <a:ext uri="{FF2B5EF4-FFF2-40B4-BE49-F238E27FC236}">
                    <a16:creationId xmlns:a16="http://schemas.microsoft.com/office/drawing/2014/main" id="{2401FF9D-DAE1-4D29-A30A-266CB77F7C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6049" y="3928395"/>
                <a:ext cx="129336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94" name="Oval 181">
                <a:extLst>
                  <a:ext uri="{FF2B5EF4-FFF2-40B4-BE49-F238E27FC236}">
                    <a16:creationId xmlns:a16="http://schemas.microsoft.com/office/drawing/2014/main" id="{08B5713B-C3EE-4E3B-8B11-EE38368017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24181" y="3362729"/>
                <a:ext cx="129336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95" name="Oval 182">
                <a:extLst>
                  <a:ext uri="{FF2B5EF4-FFF2-40B4-BE49-F238E27FC236}">
                    <a16:creationId xmlns:a16="http://schemas.microsoft.com/office/drawing/2014/main" id="{D8C8B97E-1F76-4D8C-B735-44ACB33723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25826" y="3362729"/>
                <a:ext cx="127914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96" name="Oval 183">
                <a:extLst>
                  <a:ext uri="{FF2B5EF4-FFF2-40B4-BE49-F238E27FC236}">
                    <a16:creationId xmlns:a16="http://schemas.microsoft.com/office/drawing/2014/main" id="{92597AB5-2F44-41E6-A0E6-882805F0A6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6049" y="3362729"/>
                <a:ext cx="129336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97" name="Oval 184">
                <a:extLst>
                  <a:ext uri="{FF2B5EF4-FFF2-40B4-BE49-F238E27FC236}">
                    <a16:creationId xmlns:a16="http://schemas.microsoft.com/office/drawing/2014/main" id="{78EAC9AE-6BAD-4198-A032-2B64599A16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24181" y="2234239"/>
                <a:ext cx="129336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98" name="Oval 185">
                <a:extLst>
                  <a:ext uri="{FF2B5EF4-FFF2-40B4-BE49-F238E27FC236}">
                    <a16:creationId xmlns:a16="http://schemas.microsoft.com/office/drawing/2014/main" id="{0092F3FD-9EFC-47C4-A14E-BB2C276EAB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25826" y="2234239"/>
                <a:ext cx="127914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199" name="Oval 186">
                <a:extLst>
                  <a:ext uri="{FF2B5EF4-FFF2-40B4-BE49-F238E27FC236}">
                    <a16:creationId xmlns:a16="http://schemas.microsoft.com/office/drawing/2014/main" id="{8E58ADA2-B788-4F7A-9954-C636CDDAB1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6049" y="2234239"/>
                <a:ext cx="129336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200" name="Oval 187">
                <a:extLst>
                  <a:ext uri="{FF2B5EF4-FFF2-40B4-BE49-F238E27FC236}">
                    <a16:creationId xmlns:a16="http://schemas.microsoft.com/office/drawing/2014/main" id="{13196C39-2FFB-4C93-B5B6-8D3B5D0E07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24181" y="1668573"/>
                <a:ext cx="129336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201" name="Oval 188">
                <a:extLst>
                  <a:ext uri="{FF2B5EF4-FFF2-40B4-BE49-F238E27FC236}">
                    <a16:creationId xmlns:a16="http://schemas.microsoft.com/office/drawing/2014/main" id="{ABE26292-E38E-49F5-83C2-4B1EF7712A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25826" y="1668573"/>
                <a:ext cx="127914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202" name="Oval 189">
                <a:extLst>
                  <a:ext uri="{FF2B5EF4-FFF2-40B4-BE49-F238E27FC236}">
                    <a16:creationId xmlns:a16="http://schemas.microsoft.com/office/drawing/2014/main" id="{AFE18089-A804-493D-BA67-EEA19B1BD5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6049" y="1668573"/>
                <a:ext cx="129336" cy="127914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203" name="Oval 190">
                <a:extLst>
                  <a:ext uri="{FF2B5EF4-FFF2-40B4-BE49-F238E27FC236}">
                    <a16:creationId xmlns:a16="http://schemas.microsoft.com/office/drawing/2014/main" id="{41B9B968-7A73-46D0-871B-89D8086E90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24181" y="1102907"/>
                <a:ext cx="129336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204" name="Oval 191">
                <a:extLst>
                  <a:ext uri="{FF2B5EF4-FFF2-40B4-BE49-F238E27FC236}">
                    <a16:creationId xmlns:a16="http://schemas.microsoft.com/office/drawing/2014/main" id="{85068345-04B4-4F2C-827B-415C7E0206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25826" y="1102907"/>
                <a:ext cx="127914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205" name="Oval 192">
                <a:extLst>
                  <a:ext uri="{FF2B5EF4-FFF2-40B4-BE49-F238E27FC236}">
                    <a16:creationId xmlns:a16="http://schemas.microsoft.com/office/drawing/2014/main" id="{ADA77E5E-CFF5-4C78-90F2-5CCEBE23EF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6049" y="1102907"/>
                <a:ext cx="129336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206" name="Oval 193">
                <a:extLst>
                  <a:ext uri="{FF2B5EF4-FFF2-40B4-BE49-F238E27FC236}">
                    <a16:creationId xmlns:a16="http://schemas.microsoft.com/office/drawing/2014/main" id="{93D7F4F2-D51F-4564-88F6-763B66790C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24181" y="537241"/>
                <a:ext cx="129336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207" name="Oval 194">
                <a:extLst>
                  <a:ext uri="{FF2B5EF4-FFF2-40B4-BE49-F238E27FC236}">
                    <a16:creationId xmlns:a16="http://schemas.microsoft.com/office/drawing/2014/main" id="{2D65E227-97F4-45A3-888D-6005876F44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25826" y="537241"/>
                <a:ext cx="127914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208" name="Oval 195">
                <a:extLst>
                  <a:ext uri="{FF2B5EF4-FFF2-40B4-BE49-F238E27FC236}">
                    <a16:creationId xmlns:a16="http://schemas.microsoft.com/office/drawing/2014/main" id="{2C6C0440-A63D-4D90-A5C5-395ED86AF0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26049" y="537241"/>
                <a:ext cx="129336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  <p:sp>
            <p:nvSpPr>
              <p:cNvPr id="209" name="Oval 196">
                <a:extLst>
                  <a:ext uri="{FF2B5EF4-FFF2-40B4-BE49-F238E27FC236}">
                    <a16:creationId xmlns:a16="http://schemas.microsoft.com/office/drawing/2014/main" id="{3A89F52E-1471-4078-AC50-2472A91EDA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2242" y="3362729"/>
                <a:ext cx="130757" cy="130757"/>
              </a:xfrm>
              <a:prstGeom prst="ellipse">
                <a:avLst/>
              </a:prstGeom>
              <a:solidFill>
                <a:srgbClr val="C0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0038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2364" b="0" i="0" u="none" strike="noStrike" kern="1200" cap="none" spc="0" normalizeH="0" baseline="0" noProof="0">
                  <a:ln>
                    <a:noFill/>
                  </a:ln>
                  <a:solidFill>
                    <a:srgbClr val="373435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endParaRPr>
              </a:p>
            </p:txBody>
          </p:sp>
        </p:grp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79CAD451-9AD5-4086-A07C-9E1BE0EBCFF6}"/>
              </a:ext>
            </a:extLst>
          </p:cNvPr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bg2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03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236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5941" y="1718212"/>
            <a:ext cx="7704620" cy="2387600"/>
          </a:xfrm>
        </p:spPr>
        <p:txBody>
          <a:bodyPr anchor="b">
            <a:noAutofit/>
          </a:bodyPr>
          <a:lstStyle>
            <a:lvl1pPr marL="0" indent="0" algn="l">
              <a:defRPr sz="48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5941" y="4197886"/>
            <a:ext cx="7704619" cy="1058220"/>
          </a:xfrm>
        </p:spPr>
        <p:txBody>
          <a:bodyPr>
            <a:noAutofit/>
          </a:bodyPr>
          <a:lstStyle>
            <a:lvl1pPr marL="0" indent="0" algn="l">
              <a:buNone/>
              <a:defRPr sz="3200">
                <a:solidFill>
                  <a:schemeClr val="accent2"/>
                </a:solidFill>
              </a:defRPr>
            </a:lvl1pPr>
            <a:lvl2pPr marL="893288" indent="0" algn="ctr">
              <a:buNone/>
              <a:defRPr sz="3908"/>
            </a:lvl2pPr>
            <a:lvl3pPr marL="1786577" indent="0" algn="ctr">
              <a:buNone/>
              <a:defRPr sz="3517"/>
            </a:lvl3pPr>
            <a:lvl4pPr marL="2679865" indent="0" algn="ctr">
              <a:buNone/>
              <a:defRPr sz="3126"/>
            </a:lvl4pPr>
            <a:lvl5pPr marL="3573154" indent="0" algn="ctr">
              <a:buNone/>
              <a:defRPr sz="3126"/>
            </a:lvl5pPr>
            <a:lvl6pPr marL="4466442" indent="0" algn="ctr">
              <a:buNone/>
              <a:defRPr sz="3126"/>
            </a:lvl6pPr>
            <a:lvl7pPr marL="5359732" indent="0" algn="ctr">
              <a:buNone/>
              <a:defRPr sz="3126"/>
            </a:lvl7pPr>
            <a:lvl8pPr marL="6253020" indent="0" algn="ctr">
              <a:buNone/>
              <a:defRPr sz="3126"/>
            </a:lvl8pPr>
            <a:lvl9pPr marL="7146308" indent="0" algn="ctr">
              <a:buNone/>
              <a:defRPr sz="3126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8190DCB-79FE-488E-B869-52890B4DA8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85941" y="6398348"/>
            <a:ext cx="437262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75">
                <a:solidFill>
                  <a:schemeClr val="accent2"/>
                </a:solidFill>
                <a:latin typeface="+mn-lt"/>
              </a:defRPr>
            </a:lvl1pPr>
          </a:lstStyle>
          <a:p>
            <a:pPr defTabSz="600387"/>
            <a:r>
              <a:rPr lang="en-IN">
                <a:solidFill>
                  <a:srgbClr val="4B4B4D"/>
                </a:solidFill>
              </a:rPr>
              <a:t>© 2018. DesignTech Systems | Confidential | All rights reserved.</a:t>
            </a:r>
            <a:endParaRPr lang="en-IN" dirty="0">
              <a:solidFill>
                <a:srgbClr val="4B4B4D"/>
              </a:solidFill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23C6066-B0B3-4439-89DE-9870FE32FF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5307" y="6398348"/>
            <a:ext cx="582258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75">
                <a:solidFill>
                  <a:schemeClr val="accent2"/>
                </a:solidFill>
                <a:latin typeface="+mn-lt"/>
              </a:defRPr>
            </a:lvl1pPr>
          </a:lstStyle>
          <a:p>
            <a:pPr defTabSz="600387"/>
            <a:fld id="{A7C40318-9624-4AE6-AFF3-4E255C8DBAAC}" type="slidenum">
              <a:rPr lang="en-IN" smtClean="0">
                <a:solidFill>
                  <a:srgbClr val="4B4B4D"/>
                </a:solidFill>
              </a:rPr>
              <a:pPr defTabSz="600387"/>
              <a:t>‹#›</a:t>
            </a:fld>
            <a:endParaRPr lang="en-IN" dirty="0">
              <a:solidFill>
                <a:srgbClr val="4B4B4D"/>
              </a:solidFill>
            </a:endParaRPr>
          </a:p>
        </p:txBody>
      </p:sp>
      <p:sp>
        <p:nvSpPr>
          <p:cNvPr id="210" name="Freeform 5">
            <a:extLst>
              <a:ext uri="{FF2B5EF4-FFF2-40B4-BE49-F238E27FC236}">
                <a16:creationId xmlns:a16="http://schemas.microsoft.com/office/drawing/2014/main" id="{DE3EDC1C-9661-4EFB-BE60-231DFF100E88}"/>
              </a:ext>
            </a:extLst>
          </p:cNvPr>
          <p:cNvSpPr>
            <a:spLocks/>
          </p:cNvSpPr>
          <p:nvPr userDrawn="1"/>
        </p:nvSpPr>
        <p:spPr bwMode="auto">
          <a:xfrm>
            <a:off x="9869799" y="1157654"/>
            <a:ext cx="2322201" cy="4542692"/>
          </a:xfrm>
          <a:custGeom>
            <a:avLst/>
            <a:gdLst>
              <a:gd name="T0" fmla="*/ 1012 w 1012"/>
              <a:gd name="T1" fmla="*/ 1012 h 2024"/>
              <a:gd name="T2" fmla="*/ 1012 w 1012"/>
              <a:gd name="T3" fmla="*/ 2024 h 2024"/>
              <a:gd name="T4" fmla="*/ 0 w 1012"/>
              <a:gd name="T5" fmla="*/ 1012 h 2024"/>
              <a:gd name="T6" fmla="*/ 1012 w 1012"/>
              <a:gd name="T7" fmla="*/ 0 h 2024"/>
              <a:gd name="T8" fmla="*/ 1012 w 1012"/>
              <a:gd name="T9" fmla="*/ 1012 h 2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2" h="2024">
                <a:moveTo>
                  <a:pt x="1012" y="1012"/>
                </a:moveTo>
                <a:cubicBezTo>
                  <a:pt x="1012" y="2024"/>
                  <a:pt x="1012" y="2024"/>
                  <a:pt x="1012" y="2024"/>
                </a:cubicBezTo>
                <a:cubicBezTo>
                  <a:pt x="453" y="2024"/>
                  <a:pt x="0" y="1571"/>
                  <a:pt x="0" y="1012"/>
                </a:cubicBezTo>
                <a:cubicBezTo>
                  <a:pt x="0" y="453"/>
                  <a:pt x="453" y="0"/>
                  <a:pt x="1012" y="0"/>
                </a:cubicBezTo>
                <a:lnTo>
                  <a:pt x="1012" y="10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9331" tIns="44665" rIns="89331" bIns="4466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03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2364" b="0" i="0" u="none" strike="noStrike" kern="1200" cap="none" spc="0" normalizeH="0" baseline="0" noProof="0">
              <a:ln>
                <a:noFill/>
              </a:ln>
              <a:solidFill>
                <a:srgbClr val="373435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grpSp>
        <p:nvGrpSpPr>
          <p:cNvPr id="211" name="Group 4">
            <a:extLst>
              <a:ext uri="{FF2B5EF4-FFF2-40B4-BE49-F238E27FC236}">
                <a16:creationId xmlns:a16="http://schemas.microsoft.com/office/drawing/2014/main" id="{98E46C5C-4D91-4707-B8BA-9C94AE983FED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9430412" y="233441"/>
            <a:ext cx="2355981" cy="662177"/>
            <a:chOff x="734" y="-53"/>
            <a:chExt cx="4024" cy="1158"/>
          </a:xfrm>
        </p:grpSpPr>
        <p:sp>
          <p:nvSpPr>
            <p:cNvPr id="213" name="Oval 5">
              <a:extLst>
                <a:ext uri="{FF2B5EF4-FFF2-40B4-BE49-F238E27FC236}">
                  <a16:creationId xmlns:a16="http://schemas.microsoft.com/office/drawing/2014/main" id="{4773A95D-248D-42AD-A392-A8C6C99EB29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34" y="192"/>
              <a:ext cx="251" cy="254"/>
            </a:xfrm>
            <a:prstGeom prst="ellipse">
              <a:avLst/>
            </a:prstGeom>
            <a:solidFill>
              <a:srgbClr val="DB1A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 dirty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14" name="Freeform 6">
              <a:extLst>
                <a:ext uri="{FF2B5EF4-FFF2-40B4-BE49-F238E27FC236}">
                  <a16:creationId xmlns:a16="http://schemas.microsoft.com/office/drawing/2014/main" id="{3888A294-D47B-4768-B11A-7B48D503A9C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70" y="575"/>
              <a:ext cx="3488" cy="78"/>
            </a:xfrm>
            <a:custGeom>
              <a:avLst/>
              <a:gdLst>
                <a:gd name="T0" fmla="*/ 3488 w 3488"/>
                <a:gd name="T1" fmla="*/ 78 h 78"/>
                <a:gd name="T2" fmla="*/ 1626 w 3488"/>
                <a:gd name="T3" fmla="*/ 78 h 78"/>
                <a:gd name="T4" fmla="*/ 1626 w 3488"/>
                <a:gd name="T5" fmla="*/ 56 h 78"/>
                <a:gd name="T6" fmla="*/ 3488 w 3488"/>
                <a:gd name="T7" fmla="*/ 56 h 78"/>
                <a:gd name="T8" fmla="*/ 3488 w 3488"/>
                <a:gd name="T9" fmla="*/ 78 h 78"/>
                <a:gd name="T10" fmla="*/ 3488 w 3488"/>
                <a:gd name="T11" fmla="*/ 21 h 78"/>
                <a:gd name="T12" fmla="*/ 1626 w 3488"/>
                <a:gd name="T13" fmla="*/ 21 h 78"/>
                <a:gd name="T14" fmla="*/ 1626 w 3488"/>
                <a:gd name="T15" fmla="*/ 0 h 78"/>
                <a:gd name="T16" fmla="*/ 3488 w 3488"/>
                <a:gd name="T17" fmla="*/ 0 h 78"/>
                <a:gd name="T18" fmla="*/ 3488 w 3488"/>
                <a:gd name="T19" fmla="*/ 21 h 78"/>
                <a:gd name="T20" fmla="*/ 1208 w 3488"/>
                <a:gd name="T21" fmla="*/ 78 h 78"/>
                <a:gd name="T22" fmla="*/ 0 w 3488"/>
                <a:gd name="T23" fmla="*/ 78 h 78"/>
                <a:gd name="T24" fmla="*/ 0 w 3488"/>
                <a:gd name="T25" fmla="*/ 56 h 78"/>
                <a:gd name="T26" fmla="*/ 1208 w 3488"/>
                <a:gd name="T27" fmla="*/ 56 h 78"/>
                <a:gd name="T28" fmla="*/ 1208 w 3488"/>
                <a:gd name="T29" fmla="*/ 78 h 78"/>
                <a:gd name="T30" fmla="*/ 1208 w 3488"/>
                <a:gd name="T31" fmla="*/ 21 h 78"/>
                <a:gd name="T32" fmla="*/ 0 w 3488"/>
                <a:gd name="T33" fmla="*/ 21 h 78"/>
                <a:gd name="T34" fmla="*/ 0 w 3488"/>
                <a:gd name="T35" fmla="*/ 0 h 78"/>
                <a:gd name="T36" fmla="*/ 1208 w 3488"/>
                <a:gd name="T37" fmla="*/ 0 h 78"/>
                <a:gd name="T38" fmla="*/ 1208 w 3488"/>
                <a:gd name="T39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88" h="78">
                  <a:moveTo>
                    <a:pt x="3488" y="78"/>
                  </a:moveTo>
                  <a:lnTo>
                    <a:pt x="1626" y="78"/>
                  </a:lnTo>
                  <a:lnTo>
                    <a:pt x="1626" y="56"/>
                  </a:lnTo>
                  <a:lnTo>
                    <a:pt x="3488" y="56"/>
                  </a:lnTo>
                  <a:lnTo>
                    <a:pt x="3488" y="78"/>
                  </a:lnTo>
                  <a:close/>
                  <a:moveTo>
                    <a:pt x="3488" y="21"/>
                  </a:moveTo>
                  <a:lnTo>
                    <a:pt x="1626" y="21"/>
                  </a:lnTo>
                  <a:lnTo>
                    <a:pt x="1626" y="0"/>
                  </a:lnTo>
                  <a:lnTo>
                    <a:pt x="3488" y="0"/>
                  </a:lnTo>
                  <a:lnTo>
                    <a:pt x="3488" y="21"/>
                  </a:lnTo>
                  <a:close/>
                  <a:moveTo>
                    <a:pt x="1208" y="78"/>
                  </a:moveTo>
                  <a:lnTo>
                    <a:pt x="0" y="78"/>
                  </a:lnTo>
                  <a:lnTo>
                    <a:pt x="0" y="56"/>
                  </a:lnTo>
                  <a:lnTo>
                    <a:pt x="1208" y="56"/>
                  </a:lnTo>
                  <a:lnTo>
                    <a:pt x="1208" y="78"/>
                  </a:lnTo>
                  <a:close/>
                  <a:moveTo>
                    <a:pt x="1208" y="21"/>
                  </a:moveTo>
                  <a:lnTo>
                    <a:pt x="0" y="21"/>
                  </a:lnTo>
                  <a:lnTo>
                    <a:pt x="0" y="0"/>
                  </a:lnTo>
                  <a:lnTo>
                    <a:pt x="1208" y="0"/>
                  </a:lnTo>
                  <a:lnTo>
                    <a:pt x="1208" y="21"/>
                  </a:lnTo>
                  <a:close/>
                </a:path>
              </a:pathLst>
            </a:custGeom>
            <a:solidFill>
              <a:srgbClr val="DB1A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15" name="Freeform 7">
              <a:extLst>
                <a:ext uri="{FF2B5EF4-FFF2-40B4-BE49-F238E27FC236}">
                  <a16:creationId xmlns:a16="http://schemas.microsoft.com/office/drawing/2014/main" id="{D98D9114-7452-41A1-8B64-E1A9248395F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56" y="-53"/>
              <a:ext cx="3498" cy="692"/>
            </a:xfrm>
            <a:custGeom>
              <a:avLst/>
              <a:gdLst>
                <a:gd name="T0" fmla="*/ 957 w 2580"/>
                <a:gd name="T1" fmla="*/ 76 h 508"/>
                <a:gd name="T2" fmla="*/ 137 w 2580"/>
                <a:gd name="T3" fmla="*/ 68 h 508"/>
                <a:gd name="T4" fmla="*/ 151 w 2580"/>
                <a:gd name="T5" fmla="*/ 355 h 508"/>
                <a:gd name="T6" fmla="*/ 189 w 2580"/>
                <a:gd name="T7" fmla="*/ 67 h 508"/>
                <a:gd name="T8" fmla="*/ 52 w 2580"/>
                <a:gd name="T9" fmla="*/ 227 h 508"/>
                <a:gd name="T10" fmla="*/ 146 w 2580"/>
                <a:gd name="T11" fmla="*/ 394 h 508"/>
                <a:gd name="T12" fmla="*/ 129 w 2580"/>
                <a:gd name="T13" fmla="*/ 28 h 508"/>
                <a:gd name="T14" fmla="*/ 556 w 2580"/>
                <a:gd name="T15" fmla="*/ 243 h 508"/>
                <a:gd name="T16" fmla="*/ 392 w 2580"/>
                <a:gd name="T17" fmla="*/ 278 h 508"/>
                <a:gd name="T18" fmla="*/ 555 w 2580"/>
                <a:gd name="T19" fmla="*/ 128 h 508"/>
                <a:gd name="T20" fmla="*/ 510 w 2580"/>
                <a:gd name="T21" fmla="*/ 387 h 508"/>
                <a:gd name="T22" fmla="*/ 474 w 2580"/>
                <a:gd name="T23" fmla="*/ 360 h 508"/>
                <a:gd name="T24" fmla="*/ 741 w 2580"/>
                <a:gd name="T25" fmla="*/ 230 h 508"/>
                <a:gd name="T26" fmla="*/ 620 w 2580"/>
                <a:gd name="T27" fmla="*/ 361 h 508"/>
                <a:gd name="T28" fmla="*/ 669 w 2580"/>
                <a:gd name="T29" fmla="*/ 211 h 508"/>
                <a:gd name="T30" fmla="*/ 801 w 2580"/>
                <a:gd name="T31" fmla="*/ 164 h 508"/>
                <a:gd name="T32" fmla="*/ 960 w 2580"/>
                <a:gd name="T33" fmla="*/ 122 h 508"/>
                <a:gd name="T34" fmla="*/ 883 w 2580"/>
                <a:gd name="T35" fmla="*/ 401 h 508"/>
                <a:gd name="T36" fmla="*/ 1185 w 2580"/>
                <a:gd name="T37" fmla="*/ 178 h 508"/>
                <a:gd name="T38" fmla="*/ 1074 w 2580"/>
                <a:gd name="T39" fmla="*/ 195 h 508"/>
                <a:gd name="T40" fmla="*/ 1089 w 2580"/>
                <a:gd name="T41" fmla="*/ 134 h 508"/>
                <a:gd name="T42" fmla="*/ 1126 w 2580"/>
                <a:gd name="T43" fmla="*/ 436 h 508"/>
                <a:gd name="T44" fmla="*/ 1064 w 2580"/>
                <a:gd name="T45" fmla="*/ 505 h 508"/>
                <a:gd name="T46" fmla="*/ 1217 w 2580"/>
                <a:gd name="T47" fmla="*/ 153 h 508"/>
                <a:gd name="T48" fmla="*/ 1290 w 2580"/>
                <a:gd name="T49" fmla="*/ 397 h 508"/>
                <a:gd name="T50" fmla="*/ 1423 w 2580"/>
                <a:gd name="T51" fmla="*/ 158 h 508"/>
                <a:gd name="T52" fmla="*/ 1487 w 2580"/>
                <a:gd name="T53" fmla="*/ 388 h 508"/>
                <a:gd name="T54" fmla="*/ 1485 w 2580"/>
                <a:gd name="T55" fmla="*/ 121 h 508"/>
                <a:gd name="T56" fmla="*/ 1707 w 2580"/>
                <a:gd name="T57" fmla="*/ 67 h 508"/>
                <a:gd name="T58" fmla="*/ 1834 w 2580"/>
                <a:gd name="T59" fmla="*/ 28 h 508"/>
                <a:gd name="T60" fmla="*/ 1826 w 2580"/>
                <a:gd name="T61" fmla="*/ 67 h 508"/>
                <a:gd name="T62" fmla="*/ 1623 w 2580"/>
                <a:gd name="T63" fmla="*/ 376 h 508"/>
                <a:gd name="T64" fmla="*/ 2010 w 2580"/>
                <a:gd name="T65" fmla="*/ 246 h 508"/>
                <a:gd name="T66" fmla="*/ 1846 w 2580"/>
                <a:gd name="T67" fmla="*/ 281 h 508"/>
                <a:gd name="T68" fmla="*/ 2009 w 2580"/>
                <a:gd name="T69" fmla="*/ 131 h 508"/>
                <a:gd name="T70" fmla="*/ 1964 w 2580"/>
                <a:gd name="T71" fmla="*/ 390 h 508"/>
                <a:gd name="T72" fmla="*/ 1928 w 2580"/>
                <a:gd name="T73" fmla="*/ 363 h 508"/>
                <a:gd name="T74" fmla="*/ 2208 w 2580"/>
                <a:gd name="T75" fmla="*/ 172 h 508"/>
                <a:gd name="T76" fmla="*/ 2260 w 2580"/>
                <a:gd name="T77" fmla="*/ 371 h 508"/>
                <a:gd name="T78" fmla="*/ 2215 w 2580"/>
                <a:gd name="T79" fmla="*/ 129 h 508"/>
                <a:gd name="T80" fmla="*/ 2413 w 2580"/>
                <a:gd name="T81" fmla="*/ 17 h 508"/>
                <a:gd name="T82" fmla="*/ 2403 w 2580"/>
                <a:gd name="T83" fmla="*/ 213 h 508"/>
                <a:gd name="T84" fmla="*/ 2488 w 2580"/>
                <a:gd name="T85" fmla="*/ 378 h 508"/>
                <a:gd name="T86" fmla="*/ 2572 w 2580"/>
                <a:gd name="T87" fmla="*/ 214 h 508"/>
                <a:gd name="T88" fmla="*/ 2453 w 2580"/>
                <a:gd name="T89" fmla="*/ 22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80" h="508">
                  <a:moveTo>
                    <a:pt x="992" y="27"/>
                  </a:moveTo>
                  <a:cubicBezTo>
                    <a:pt x="1003" y="34"/>
                    <a:pt x="1003" y="52"/>
                    <a:pt x="994" y="65"/>
                  </a:cubicBezTo>
                  <a:cubicBezTo>
                    <a:pt x="984" y="79"/>
                    <a:pt x="967" y="84"/>
                    <a:pt x="957" y="76"/>
                  </a:cubicBezTo>
                  <a:cubicBezTo>
                    <a:pt x="946" y="68"/>
                    <a:pt x="945" y="51"/>
                    <a:pt x="955" y="37"/>
                  </a:cubicBezTo>
                  <a:cubicBezTo>
                    <a:pt x="965" y="24"/>
                    <a:pt x="982" y="19"/>
                    <a:pt x="992" y="27"/>
                  </a:cubicBezTo>
                  <a:moveTo>
                    <a:pt x="137" y="68"/>
                  </a:moveTo>
                  <a:cubicBezTo>
                    <a:pt x="60" y="356"/>
                    <a:pt x="60" y="356"/>
                    <a:pt x="60" y="356"/>
                  </a:cubicBezTo>
                  <a:cubicBezTo>
                    <a:pt x="145" y="356"/>
                    <a:pt x="145" y="356"/>
                    <a:pt x="145" y="356"/>
                  </a:cubicBezTo>
                  <a:cubicBezTo>
                    <a:pt x="146" y="356"/>
                    <a:pt x="148" y="356"/>
                    <a:pt x="151" y="355"/>
                  </a:cubicBezTo>
                  <a:cubicBezTo>
                    <a:pt x="173" y="350"/>
                    <a:pt x="236" y="323"/>
                    <a:pt x="265" y="259"/>
                  </a:cubicBezTo>
                  <a:cubicBezTo>
                    <a:pt x="298" y="185"/>
                    <a:pt x="296" y="128"/>
                    <a:pt x="278" y="100"/>
                  </a:cubicBezTo>
                  <a:cubicBezTo>
                    <a:pt x="259" y="71"/>
                    <a:pt x="228" y="65"/>
                    <a:pt x="189" y="67"/>
                  </a:cubicBezTo>
                  <a:cubicBezTo>
                    <a:pt x="151" y="68"/>
                    <a:pt x="137" y="68"/>
                    <a:pt x="137" y="68"/>
                  </a:cubicBezTo>
                  <a:close/>
                  <a:moveTo>
                    <a:pt x="92" y="61"/>
                  </a:moveTo>
                  <a:cubicBezTo>
                    <a:pt x="88" y="73"/>
                    <a:pt x="72" y="152"/>
                    <a:pt x="52" y="227"/>
                  </a:cubicBezTo>
                  <a:cubicBezTo>
                    <a:pt x="32" y="299"/>
                    <a:pt x="14" y="367"/>
                    <a:pt x="14" y="367"/>
                  </a:cubicBezTo>
                  <a:cubicBezTo>
                    <a:pt x="14" y="367"/>
                    <a:pt x="0" y="390"/>
                    <a:pt x="32" y="394"/>
                  </a:cubicBezTo>
                  <a:cubicBezTo>
                    <a:pt x="64" y="397"/>
                    <a:pt x="161" y="394"/>
                    <a:pt x="146" y="394"/>
                  </a:cubicBezTo>
                  <a:cubicBezTo>
                    <a:pt x="146" y="394"/>
                    <a:pt x="260" y="383"/>
                    <a:pt x="315" y="253"/>
                  </a:cubicBezTo>
                  <a:cubicBezTo>
                    <a:pt x="339" y="203"/>
                    <a:pt x="345" y="132"/>
                    <a:pt x="330" y="97"/>
                  </a:cubicBezTo>
                  <a:cubicBezTo>
                    <a:pt x="296" y="12"/>
                    <a:pt x="200" y="26"/>
                    <a:pt x="129" y="28"/>
                  </a:cubicBezTo>
                  <a:cubicBezTo>
                    <a:pt x="105" y="29"/>
                    <a:pt x="98" y="43"/>
                    <a:pt x="92" y="61"/>
                  </a:cubicBezTo>
                  <a:close/>
                  <a:moveTo>
                    <a:pt x="405" y="243"/>
                  </a:moveTo>
                  <a:cubicBezTo>
                    <a:pt x="556" y="243"/>
                    <a:pt x="556" y="243"/>
                    <a:pt x="556" y="243"/>
                  </a:cubicBezTo>
                  <a:cubicBezTo>
                    <a:pt x="556" y="243"/>
                    <a:pt x="581" y="173"/>
                    <a:pt x="523" y="160"/>
                  </a:cubicBezTo>
                  <a:cubicBezTo>
                    <a:pt x="466" y="147"/>
                    <a:pt x="419" y="189"/>
                    <a:pt x="405" y="243"/>
                  </a:cubicBezTo>
                  <a:close/>
                  <a:moveTo>
                    <a:pt x="392" y="278"/>
                  </a:moveTo>
                  <a:cubicBezTo>
                    <a:pt x="565" y="277"/>
                    <a:pt x="565" y="277"/>
                    <a:pt x="565" y="277"/>
                  </a:cubicBezTo>
                  <a:cubicBezTo>
                    <a:pt x="565" y="277"/>
                    <a:pt x="594" y="279"/>
                    <a:pt x="598" y="243"/>
                  </a:cubicBezTo>
                  <a:cubicBezTo>
                    <a:pt x="602" y="206"/>
                    <a:pt x="605" y="151"/>
                    <a:pt x="555" y="128"/>
                  </a:cubicBezTo>
                  <a:cubicBezTo>
                    <a:pt x="504" y="104"/>
                    <a:pt x="432" y="119"/>
                    <a:pt x="378" y="204"/>
                  </a:cubicBezTo>
                  <a:cubicBezTo>
                    <a:pt x="340" y="266"/>
                    <a:pt x="335" y="354"/>
                    <a:pt x="386" y="384"/>
                  </a:cubicBezTo>
                  <a:cubicBezTo>
                    <a:pt x="413" y="402"/>
                    <a:pt x="467" y="403"/>
                    <a:pt x="510" y="387"/>
                  </a:cubicBezTo>
                  <a:cubicBezTo>
                    <a:pt x="548" y="373"/>
                    <a:pt x="576" y="344"/>
                    <a:pt x="565" y="326"/>
                  </a:cubicBezTo>
                  <a:cubicBezTo>
                    <a:pt x="563" y="323"/>
                    <a:pt x="551" y="323"/>
                    <a:pt x="539" y="332"/>
                  </a:cubicBezTo>
                  <a:cubicBezTo>
                    <a:pt x="523" y="344"/>
                    <a:pt x="500" y="356"/>
                    <a:pt x="474" y="360"/>
                  </a:cubicBezTo>
                  <a:cubicBezTo>
                    <a:pt x="428" y="369"/>
                    <a:pt x="380" y="351"/>
                    <a:pt x="392" y="278"/>
                  </a:cubicBezTo>
                  <a:close/>
                  <a:moveTo>
                    <a:pt x="752" y="159"/>
                  </a:moveTo>
                  <a:cubicBezTo>
                    <a:pt x="707" y="176"/>
                    <a:pt x="703" y="210"/>
                    <a:pt x="741" y="230"/>
                  </a:cubicBezTo>
                  <a:cubicBezTo>
                    <a:pt x="780" y="251"/>
                    <a:pt x="815" y="250"/>
                    <a:pt x="826" y="289"/>
                  </a:cubicBezTo>
                  <a:cubicBezTo>
                    <a:pt x="846" y="356"/>
                    <a:pt x="741" y="412"/>
                    <a:pt x="680" y="398"/>
                  </a:cubicBezTo>
                  <a:cubicBezTo>
                    <a:pt x="648" y="390"/>
                    <a:pt x="629" y="376"/>
                    <a:pt x="620" y="361"/>
                  </a:cubicBezTo>
                  <a:cubicBezTo>
                    <a:pt x="609" y="341"/>
                    <a:pt x="639" y="316"/>
                    <a:pt x="652" y="332"/>
                  </a:cubicBezTo>
                  <a:cubicBezTo>
                    <a:pt x="666" y="348"/>
                    <a:pt x="732" y="391"/>
                    <a:pt x="780" y="332"/>
                  </a:cubicBezTo>
                  <a:cubicBezTo>
                    <a:pt x="804" y="264"/>
                    <a:pt x="681" y="281"/>
                    <a:pt x="669" y="211"/>
                  </a:cubicBezTo>
                  <a:cubicBezTo>
                    <a:pt x="667" y="123"/>
                    <a:pt x="803" y="89"/>
                    <a:pt x="857" y="151"/>
                  </a:cubicBezTo>
                  <a:cubicBezTo>
                    <a:pt x="871" y="165"/>
                    <a:pt x="851" y="188"/>
                    <a:pt x="836" y="182"/>
                  </a:cubicBezTo>
                  <a:cubicBezTo>
                    <a:pt x="826" y="177"/>
                    <a:pt x="817" y="173"/>
                    <a:pt x="801" y="164"/>
                  </a:cubicBezTo>
                  <a:cubicBezTo>
                    <a:pt x="786" y="156"/>
                    <a:pt x="764" y="155"/>
                    <a:pt x="752" y="159"/>
                  </a:cubicBezTo>
                  <a:close/>
                  <a:moveTo>
                    <a:pt x="923" y="167"/>
                  </a:moveTo>
                  <a:cubicBezTo>
                    <a:pt x="923" y="167"/>
                    <a:pt x="930" y="119"/>
                    <a:pt x="960" y="122"/>
                  </a:cubicBezTo>
                  <a:cubicBezTo>
                    <a:pt x="984" y="124"/>
                    <a:pt x="965" y="173"/>
                    <a:pt x="965" y="173"/>
                  </a:cubicBezTo>
                  <a:cubicBezTo>
                    <a:pt x="909" y="384"/>
                    <a:pt x="909" y="384"/>
                    <a:pt x="909" y="384"/>
                  </a:cubicBezTo>
                  <a:cubicBezTo>
                    <a:pt x="909" y="384"/>
                    <a:pt x="903" y="402"/>
                    <a:pt x="883" y="401"/>
                  </a:cubicBezTo>
                  <a:cubicBezTo>
                    <a:pt x="863" y="400"/>
                    <a:pt x="868" y="381"/>
                    <a:pt x="868" y="381"/>
                  </a:cubicBezTo>
                  <a:lnTo>
                    <a:pt x="923" y="167"/>
                  </a:lnTo>
                  <a:close/>
                  <a:moveTo>
                    <a:pt x="1185" y="178"/>
                  </a:moveTo>
                  <a:cubicBezTo>
                    <a:pt x="1209" y="213"/>
                    <a:pt x="1198" y="278"/>
                    <a:pt x="1161" y="322"/>
                  </a:cubicBezTo>
                  <a:cubicBezTo>
                    <a:pt x="1123" y="367"/>
                    <a:pt x="1073" y="374"/>
                    <a:pt x="1049" y="339"/>
                  </a:cubicBezTo>
                  <a:cubicBezTo>
                    <a:pt x="1025" y="304"/>
                    <a:pt x="1036" y="239"/>
                    <a:pt x="1074" y="195"/>
                  </a:cubicBezTo>
                  <a:cubicBezTo>
                    <a:pt x="1111" y="150"/>
                    <a:pt x="1161" y="143"/>
                    <a:pt x="1185" y="178"/>
                  </a:cubicBezTo>
                  <a:close/>
                  <a:moveTo>
                    <a:pt x="1217" y="153"/>
                  </a:moveTo>
                  <a:cubicBezTo>
                    <a:pt x="1217" y="153"/>
                    <a:pt x="1190" y="84"/>
                    <a:pt x="1089" y="134"/>
                  </a:cubicBezTo>
                  <a:cubicBezTo>
                    <a:pt x="989" y="184"/>
                    <a:pt x="961" y="345"/>
                    <a:pt x="1027" y="383"/>
                  </a:cubicBezTo>
                  <a:cubicBezTo>
                    <a:pt x="1092" y="420"/>
                    <a:pt x="1160" y="365"/>
                    <a:pt x="1160" y="365"/>
                  </a:cubicBezTo>
                  <a:cubicBezTo>
                    <a:pt x="1160" y="365"/>
                    <a:pt x="1153" y="401"/>
                    <a:pt x="1126" y="436"/>
                  </a:cubicBezTo>
                  <a:cubicBezTo>
                    <a:pt x="1098" y="473"/>
                    <a:pt x="1057" y="474"/>
                    <a:pt x="1028" y="463"/>
                  </a:cubicBezTo>
                  <a:cubicBezTo>
                    <a:pt x="1003" y="453"/>
                    <a:pt x="988" y="434"/>
                    <a:pt x="975" y="437"/>
                  </a:cubicBezTo>
                  <a:cubicBezTo>
                    <a:pt x="922" y="450"/>
                    <a:pt x="980" y="508"/>
                    <a:pt x="1064" y="505"/>
                  </a:cubicBezTo>
                  <a:cubicBezTo>
                    <a:pt x="1125" y="503"/>
                    <a:pt x="1178" y="451"/>
                    <a:pt x="1190" y="405"/>
                  </a:cubicBezTo>
                  <a:cubicBezTo>
                    <a:pt x="1263" y="147"/>
                    <a:pt x="1263" y="147"/>
                    <a:pt x="1263" y="147"/>
                  </a:cubicBezTo>
                  <a:cubicBezTo>
                    <a:pt x="1275" y="103"/>
                    <a:pt x="1214" y="112"/>
                    <a:pt x="1217" y="153"/>
                  </a:cubicBezTo>
                  <a:close/>
                  <a:moveTo>
                    <a:pt x="1343" y="131"/>
                  </a:moveTo>
                  <a:cubicBezTo>
                    <a:pt x="1278" y="374"/>
                    <a:pt x="1278" y="374"/>
                    <a:pt x="1278" y="374"/>
                  </a:cubicBezTo>
                  <a:cubicBezTo>
                    <a:pt x="1278" y="374"/>
                    <a:pt x="1272" y="393"/>
                    <a:pt x="1290" y="397"/>
                  </a:cubicBezTo>
                  <a:cubicBezTo>
                    <a:pt x="1303" y="400"/>
                    <a:pt x="1316" y="392"/>
                    <a:pt x="1322" y="371"/>
                  </a:cubicBezTo>
                  <a:cubicBezTo>
                    <a:pt x="1368" y="204"/>
                    <a:pt x="1368" y="204"/>
                    <a:pt x="1368" y="204"/>
                  </a:cubicBezTo>
                  <a:cubicBezTo>
                    <a:pt x="1368" y="204"/>
                    <a:pt x="1385" y="170"/>
                    <a:pt x="1423" y="158"/>
                  </a:cubicBezTo>
                  <a:cubicBezTo>
                    <a:pt x="1461" y="146"/>
                    <a:pt x="1506" y="166"/>
                    <a:pt x="1493" y="218"/>
                  </a:cubicBezTo>
                  <a:cubicBezTo>
                    <a:pt x="1480" y="269"/>
                    <a:pt x="1452" y="376"/>
                    <a:pt x="1452" y="376"/>
                  </a:cubicBezTo>
                  <a:cubicBezTo>
                    <a:pt x="1451" y="396"/>
                    <a:pt x="1476" y="400"/>
                    <a:pt x="1487" y="388"/>
                  </a:cubicBezTo>
                  <a:cubicBezTo>
                    <a:pt x="1490" y="384"/>
                    <a:pt x="1490" y="384"/>
                    <a:pt x="1490" y="384"/>
                  </a:cubicBezTo>
                  <a:cubicBezTo>
                    <a:pt x="1538" y="209"/>
                    <a:pt x="1538" y="209"/>
                    <a:pt x="1538" y="209"/>
                  </a:cubicBezTo>
                  <a:cubicBezTo>
                    <a:pt x="1538" y="209"/>
                    <a:pt x="1549" y="131"/>
                    <a:pt x="1485" y="121"/>
                  </a:cubicBezTo>
                  <a:cubicBezTo>
                    <a:pt x="1420" y="110"/>
                    <a:pt x="1384" y="148"/>
                    <a:pt x="1384" y="148"/>
                  </a:cubicBezTo>
                  <a:cubicBezTo>
                    <a:pt x="1392" y="115"/>
                    <a:pt x="1355" y="104"/>
                    <a:pt x="1343" y="131"/>
                  </a:cubicBezTo>
                  <a:close/>
                  <a:moveTo>
                    <a:pt x="1707" y="67"/>
                  </a:moveTo>
                  <a:cubicBezTo>
                    <a:pt x="1632" y="67"/>
                    <a:pt x="1632" y="67"/>
                    <a:pt x="1632" y="67"/>
                  </a:cubicBezTo>
                  <a:cubicBezTo>
                    <a:pt x="1614" y="68"/>
                    <a:pt x="1611" y="28"/>
                    <a:pt x="1641" y="28"/>
                  </a:cubicBezTo>
                  <a:cubicBezTo>
                    <a:pt x="1834" y="28"/>
                    <a:pt x="1834" y="28"/>
                    <a:pt x="1834" y="28"/>
                  </a:cubicBezTo>
                  <a:cubicBezTo>
                    <a:pt x="1836" y="28"/>
                    <a:pt x="1839" y="30"/>
                    <a:pt x="1841" y="31"/>
                  </a:cubicBezTo>
                  <a:cubicBezTo>
                    <a:pt x="1843" y="32"/>
                    <a:pt x="1844" y="34"/>
                    <a:pt x="1845" y="35"/>
                  </a:cubicBezTo>
                  <a:cubicBezTo>
                    <a:pt x="1846" y="37"/>
                    <a:pt x="1851" y="67"/>
                    <a:pt x="1826" y="67"/>
                  </a:cubicBezTo>
                  <a:cubicBezTo>
                    <a:pt x="1751" y="68"/>
                    <a:pt x="1751" y="68"/>
                    <a:pt x="1751" y="68"/>
                  </a:cubicBezTo>
                  <a:cubicBezTo>
                    <a:pt x="1667" y="374"/>
                    <a:pt x="1667" y="374"/>
                    <a:pt x="1667" y="374"/>
                  </a:cubicBezTo>
                  <a:cubicBezTo>
                    <a:pt x="1667" y="374"/>
                    <a:pt x="1638" y="421"/>
                    <a:pt x="1623" y="376"/>
                  </a:cubicBezTo>
                  <a:lnTo>
                    <a:pt x="1707" y="67"/>
                  </a:lnTo>
                  <a:close/>
                  <a:moveTo>
                    <a:pt x="1859" y="246"/>
                  </a:moveTo>
                  <a:cubicBezTo>
                    <a:pt x="2010" y="246"/>
                    <a:pt x="2010" y="246"/>
                    <a:pt x="2010" y="246"/>
                  </a:cubicBezTo>
                  <a:cubicBezTo>
                    <a:pt x="2010" y="246"/>
                    <a:pt x="2035" y="176"/>
                    <a:pt x="1977" y="163"/>
                  </a:cubicBezTo>
                  <a:cubicBezTo>
                    <a:pt x="1920" y="150"/>
                    <a:pt x="1874" y="192"/>
                    <a:pt x="1859" y="246"/>
                  </a:cubicBezTo>
                  <a:close/>
                  <a:moveTo>
                    <a:pt x="1846" y="281"/>
                  </a:moveTo>
                  <a:cubicBezTo>
                    <a:pt x="2019" y="280"/>
                    <a:pt x="2019" y="280"/>
                    <a:pt x="2019" y="280"/>
                  </a:cubicBezTo>
                  <a:cubicBezTo>
                    <a:pt x="2019" y="280"/>
                    <a:pt x="2048" y="282"/>
                    <a:pt x="2052" y="246"/>
                  </a:cubicBezTo>
                  <a:cubicBezTo>
                    <a:pt x="2057" y="209"/>
                    <a:pt x="2059" y="154"/>
                    <a:pt x="2009" y="131"/>
                  </a:cubicBezTo>
                  <a:cubicBezTo>
                    <a:pt x="1958" y="107"/>
                    <a:pt x="1886" y="122"/>
                    <a:pt x="1832" y="207"/>
                  </a:cubicBezTo>
                  <a:cubicBezTo>
                    <a:pt x="1794" y="269"/>
                    <a:pt x="1789" y="357"/>
                    <a:pt x="1840" y="386"/>
                  </a:cubicBezTo>
                  <a:cubicBezTo>
                    <a:pt x="1867" y="405"/>
                    <a:pt x="1921" y="406"/>
                    <a:pt x="1964" y="390"/>
                  </a:cubicBezTo>
                  <a:cubicBezTo>
                    <a:pt x="2002" y="376"/>
                    <a:pt x="2030" y="347"/>
                    <a:pt x="2019" y="329"/>
                  </a:cubicBezTo>
                  <a:cubicBezTo>
                    <a:pt x="2017" y="326"/>
                    <a:pt x="2005" y="326"/>
                    <a:pt x="1993" y="335"/>
                  </a:cubicBezTo>
                  <a:cubicBezTo>
                    <a:pt x="1977" y="347"/>
                    <a:pt x="1954" y="359"/>
                    <a:pt x="1928" y="363"/>
                  </a:cubicBezTo>
                  <a:cubicBezTo>
                    <a:pt x="1882" y="371"/>
                    <a:pt x="1834" y="354"/>
                    <a:pt x="1846" y="281"/>
                  </a:cubicBezTo>
                  <a:close/>
                  <a:moveTo>
                    <a:pt x="2294" y="172"/>
                  </a:moveTo>
                  <a:cubicBezTo>
                    <a:pt x="2272" y="165"/>
                    <a:pt x="2242" y="154"/>
                    <a:pt x="2208" y="172"/>
                  </a:cubicBezTo>
                  <a:cubicBezTo>
                    <a:pt x="2162" y="195"/>
                    <a:pt x="2113" y="283"/>
                    <a:pt x="2142" y="339"/>
                  </a:cubicBezTo>
                  <a:cubicBezTo>
                    <a:pt x="2166" y="385"/>
                    <a:pt x="2243" y="356"/>
                    <a:pt x="2240" y="353"/>
                  </a:cubicBezTo>
                  <a:cubicBezTo>
                    <a:pt x="2239" y="352"/>
                    <a:pt x="2264" y="341"/>
                    <a:pt x="2260" y="371"/>
                  </a:cubicBezTo>
                  <a:cubicBezTo>
                    <a:pt x="2257" y="400"/>
                    <a:pt x="2177" y="408"/>
                    <a:pt x="2142" y="394"/>
                  </a:cubicBezTo>
                  <a:cubicBezTo>
                    <a:pt x="2120" y="385"/>
                    <a:pt x="2080" y="359"/>
                    <a:pt x="2094" y="274"/>
                  </a:cubicBezTo>
                  <a:cubicBezTo>
                    <a:pt x="2109" y="189"/>
                    <a:pt x="2175" y="140"/>
                    <a:pt x="2215" y="129"/>
                  </a:cubicBezTo>
                  <a:cubicBezTo>
                    <a:pt x="2255" y="117"/>
                    <a:pt x="2307" y="127"/>
                    <a:pt x="2317" y="144"/>
                  </a:cubicBezTo>
                  <a:cubicBezTo>
                    <a:pt x="2326" y="160"/>
                    <a:pt x="2317" y="178"/>
                    <a:pt x="2294" y="172"/>
                  </a:cubicBezTo>
                  <a:close/>
                  <a:moveTo>
                    <a:pt x="2413" y="17"/>
                  </a:moveTo>
                  <a:cubicBezTo>
                    <a:pt x="2318" y="371"/>
                    <a:pt x="2318" y="371"/>
                    <a:pt x="2318" y="371"/>
                  </a:cubicBezTo>
                  <a:cubicBezTo>
                    <a:pt x="2304" y="401"/>
                    <a:pt x="2345" y="417"/>
                    <a:pt x="2356" y="380"/>
                  </a:cubicBezTo>
                  <a:cubicBezTo>
                    <a:pt x="2403" y="213"/>
                    <a:pt x="2403" y="213"/>
                    <a:pt x="2403" y="213"/>
                  </a:cubicBezTo>
                  <a:cubicBezTo>
                    <a:pt x="2406" y="202"/>
                    <a:pt x="2445" y="157"/>
                    <a:pt x="2488" y="160"/>
                  </a:cubicBezTo>
                  <a:cubicBezTo>
                    <a:pt x="2518" y="162"/>
                    <a:pt x="2536" y="177"/>
                    <a:pt x="2530" y="213"/>
                  </a:cubicBezTo>
                  <a:cubicBezTo>
                    <a:pt x="2520" y="265"/>
                    <a:pt x="2488" y="378"/>
                    <a:pt x="2488" y="378"/>
                  </a:cubicBezTo>
                  <a:cubicBezTo>
                    <a:pt x="2488" y="378"/>
                    <a:pt x="2485" y="394"/>
                    <a:pt x="2494" y="399"/>
                  </a:cubicBezTo>
                  <a:cubicBezTo>
                    <a:pt x="2499" y="402"/>
                    <a:pt x="2524" y="405"/>
                    <a:pt x="2530" y="383"/>
                  </a:cubicBezTo>
                  <a:cubicBezTo>
                    <a:pt x="2572" y="214"/>
                    <a:pt x="2572" y="214"/>
                    <a:pt x="2572" y="214"/>
                  </a:cubicBezTo>
                  <a:cubicBezTo>
                    <a:pt x="2580" y="184"/>
                    <a:pt x="2565" y="142"/>
                    <a:pt x="2530" y="129"/>
                  </a:cubicBezTo>
                  <a:cubicBezTo>
                    <a:pt x="2472" y="109"/>
                    <a:pt x="2416" y="163"/>
                    <a:pt x="2418" y="155"/>
                  </a:cubicBezTo>
                  <a:cubicBezTo>
                    <a:pt x="2453" y="22"/>
                    <a:pt x="2453" y="22"/>
                    <a:pt x="2453" y="22"/>
                  </a:cubicBezTo>
                  <a:cubicBezTo>
                    <a:pt x="2453" y="22"/>
                    <a:pt x="2459" y="4"/>
                    <a:pt x="2437" y="2"/>
                  </a:cubicBezTo>
                  <a:cubicBezTo>
                    <a:pt x="2416" y="0"/>
                    <a:pt x="2413" y="17"/>
                    <a:pt x="2413" y="17"/>
                  </a:cubicBez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16" name="Freeform 8">
              <a:extLst>
                <a:ext uri="{FF2B5EF4-FFF2-40B4-BE49-F238E27FC236}">
                  <a16:creationId xmlns:a16="http://schemas.microsoft.com/office/drawing/2014/main" id="{BE359A7D-22A3-4537-B1EC-A726974A895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94" y="896"/>
              <a:ext cx="3454" cy="209"/>
            </a:xfrm>
            <a:custGeom>
              <a:avLst/>
              <a:gdLst>
                <a:gd name="T0" fmla="*/ 2502 w 2548"/>
                <a:gd name="T1" fmla="*/ 122 h 154"/>
                <a:gd name="T2" fmla="*/ 2483 w 2548"/>
                <a:gd name="T3" fmla="*/ 85 h 154"/>
                <a:gd name="T4" fmla="*/ 2474 w 2548"/>
                <a:gd name="T5" fmla="*/ 35 h 154"/>
                <a:gd name="T6" fmla="*/ 2326 w 2548"/>
                <a:gd name="T7" fmla="*/ 84 h 154"/>
                <a:gd name="T8" fmla="*/ 2392 w 2548"/>
                <a:gd name="T9" fmla="*/ 34 h 154"/>
                <a:gd name="T10" fmla="*/ 2289 w 2548"/>
                <a:gd name="T11" fmla="*/ 45 h 154"/>
                <a:gd name="T12" fmla="*/ 2292 w 2548"/>
                <a:gd name="T13" fmla="*/ 103 h 154"/>
                <a:gd name="T14" fmla="*/ 2202 w 2548"/>
                <a:gd name="T15" fmla="*/ 90 h 154"/>
                <a:gd name="T16" fmla="*/ 2236 w 2548"/>
                <a:gd name="T17" fmla="*/ 120 h 154"/>
                <a:gd name="T18" fmla="*/ 2197 w 2548"/>
                <a:gd name="T19" fmla="*/ 2 h 154"/>
                <a:gd name="T20" fmla="*/ 2018 w 2548"/>
                <a:gd name="T21" fmla="*/ 69 h 154"/>
                <a:gd name="T22" fmla="*/ 2017 w 2548"/>
                <a:gd name="T23" fmla="*/ 117 h 154"/>
                <a:gd name="T24" fmla="*/ 2021 w 2548"/>
                <a:gd name="T25" fmla="*/ 103 h 154"/>
                <a:gd name="T26" fmla="*/ 1987 w 2548"/>
                <a:gd name="T27" fmla="*/ 53 h 154"/>
                <a:gd name="T28" fmla="*/ 1920 w 2548"/>
                <a:gd name="T29" fmla="*/ 120 h 154"/>
                <a:gd name="T30" fmla="*/ 1879 w 2548"/>
                <a:gd name="T31" fmla="*/ 34 h 154"/>
                <a:gd name="T32" fmla="*/ 1894 w 2548"/>
                <a:gd name="T33" fmla="*/ 108 h 154"/>
                <a:gd name="T34" fmla="*/ 1748 w 2548"/>
                <a:gd name="T35" fmla="*/ 56 h 154"/>
                <a:gd name="T36" fmla="*/ 1755 w 2548"/>
                <a:gd name="T37" fmla="*/ 120 h 154"/>
                <a:gd name="T38" fmla="*/ 1773 w 2548"/>
                <a:gd name="T39" fmla="*/ 150 h 154"/>
                <a:gd name="T40" fmla="*/ 1690 w 2548"/>
                <a:gd name="T41" fmla="*/ 32 h 154"/>
                <a:gd name="T42" fmla="*/ 1653 w 2548"/>
                <a:gd name="T43" fmla="*/ 80 h 154"/>
                <a:gd name="T44" fmla="*/ 1629 w 2548"/>
                <a:gd name="T45" fmla="*/ 18 h 154"/>
                <a:gd name="T46" fmla="*/ 1571 w 2548"/>
                <a:gd name="T47" fmla="*/ 120 h 154"/>
                <a:gd name="T48" fmla="*/ 1429 w 2548"/>
                <a:gd name="T49" fmla="*/ 95 h 154"/>
                <a:gd name="T50" fmla="*/ 1428 w 2548"/>
                <a:gd name="T51" fmla="*/ 82 h 154"/>
                <a:gd name="T52" fmla="*/ 1413 w 2548"/>
                <a:gd name="T53" fmla="*/ 83 h 154"/>
                <a:gd name="T54" fmla="*/ 1424 w 2548"/>
                <a:gd name="T55" fmla="*/ 151 h 154"/>
                <a:gd name="T56" fmla="*/ 1413 w 2548"/>
                <a:gd name="T57" fmla="*/ 2 h 154"/>
                <a:gd name="T58" fmla="*/ 1330 w 2548"/>
                <a:gd name="T59" fmla="*/ 82 h 154"/>
                <a:gd name="T60" fmla="*/ 1322 w 2548"/>
                <a:gd name="T61" fmla="*/ 47 h 154"/>
                <a:gd name="T62" fmla="*/ 1220 w 2548"/>
                <a:gd name="T63" fmla="*/ 69 h 154"/>
                <a:gd name="T64" fmla="*/ 1219 w 2548"/>
                <a:gd name="T65" fmla="*/ 117 h 154"/>
                <a:gd name="T66" fmla="*/ 1223 w 2548"/>
                <a:gd name="T67" fmla="*/ 103 h 154"/>
                <a:gd name="T68" fmla="*/ 1153 w 2548"/>
                <a:gd name="T69" fmla="*/ 44 h 154"/>
                <a:gd name="T70" fmla="*/ 1152 w 2548"/>
                <a:gd name="T71" fmla="*/ 32 h 154"/>
                <a:gd name="T72" fmla="*/ 1047 w 2548"/>
                <a:gd name="T73" fmla="*/ 37 h 154"/>
                <a:gd name="T74" fmla="*/ 953 w 2548"/>
                <a:gd name="T75" fmla="*/ 110 h 154"/>
                <a:gd name="T76" fmla="*/ 932 w 2548"/>
                <a:gd name="T77" fmla="*/ 86 h 154"/>
                <a:gd name="T78" fmla="*/ 917 w 2548"/>
                <a:gd name="T79" fmla="*/ 87 h 154"/>
                <a:gd name="T80" fmla="*/ 928 w 2548"/>
                <a:gd name="T81" fmla="*/ 15 h 154"/>
                <a:gd name="T82" fmla="*/ 736 w 2548"/>
                <a:gd name="T83" fmla="*/ 139 h 154"/>
                <a:gd name="T84" fmla="*/ 773 w 2548"/>
                <a:gd name="T85" fmla="*/ 131 h 154"/>
                <a:gd name="T86" fmla="*/ 709 w 2548"/>
                <a:gd name="T87" fmla="*/ 50 h 154"/>
                <a:gd name="T88" fmla="*/ 698 w 2548"/>
                <a:gd name="T89" fmla="*/ 135 h 154"/>
                <a:gd name="T90" fmla="*/ 737 w 2548"/>
                <a:gd name="T91" fmla="*/ 34 h 154"/>
                <a:gd name="T92" fmla="*/ 595 w 2548"/>
                <a:gd name="T93" fmla="*/ 110 h 154"/>
                <a:gd name="T94" fmla="*/ 574 w 2548"/>
                <a:gd name="T95" fmla="*/ 86 h 154"/>
                <a:gd name="T96" fmla="*/ 560 w 2548"/>
                <a:gd name="T97" fmla="*/ 87 h 154"/>
                <a:gd name="T98" fmla="*/ 491 w 2548"/>
                <a:gd name="T99" fmla="*/ 94 h 154"/>
                <a:gd name="T100" fmla="*/ 478 w 2548"/>
                <a:gd name="T101" fmla="*/ 32 h 154"/>
                <a:gd name="T102" fmla="*/ 368 w 2548"/>
                <a:gd name="T103" fmla="*/ 34 h 154"/>
                <a:gd name="T104" fmla="*/ 402 w 2548"/>
                <a:gd name="T105" fmla="*/ 47 h 154"/>
                <a:gd name="T106" fmla="*/ 304 w 2548"/>
                <a:gd name="T107" fmla="*/ 32 h 154"/>
                <a:gd name="T108" fmla="*/ 275 w 2548"/>
                <a:gd name="T109" fmla="*/ 60 h 154"/>
                <a:gd name="T110" fmla="*/ 188 w 2548"/>
                <a:gd name="T111" fmla="*/ 39 h 154"/>
                <a:gd name="T112" fmla="*/ 198 w 2548"/>
                <a:gd name="T113" fmla="*/ 110 h 154"/>
                <a:gd name="T114" fmla="*/ 148 w 2548"/>
                <a:gd name="T115" fmla="*/ 92 h 154"/>
                <a:gd name="T116" fmla="*/ 152 w 2548"/>
                <a:gd name="T117" fmla="*/ 80 h 154"/>
                <a:gd name="T118" fmla="*/ 97 w 2548"/>
                <a:gd name="T119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48" h="154">
                  <a:moveTo>
                    <a:pt x="2486" y="69"/>
                  </a:moveTo>
                  <a:cubicBezTo>
                    <a:pt x="2534" y="69"/>
                    <a:pt x="2534" y="69"/>
                    <a:pt x="2534" y="69"/>
                  </a:cubicBezTo>
                  <a:cubicBezTo>
                    <a:pt x="2534" y="68"/>
                    <a:pt x="2534" y="67"/>
                    <a:pt x="2534" y="66"/>
                  </a:cubicBezTo>
                  <a:cubicBezTo>
                    <a:pt x="2534" y="59"/>
                    <a:pt x="2532" y="53"/>
                    <a:pt x="2529" y="49"/>
                  </a:cubicBezTo>
                  <a:cubicBezTo>
                    <a:pt x="2525" y="45"/>
                    <a:pt x="2520" y="43"/>
                    <a:pt x="2515" y="43"/>
                  </a:cubicBezTo>
                  <a:cubicBezTo>
                    <a:pt x="2508" y="43"/>
                    <a:pt x="2503" y="46"/>
                    <a:pt x="2497" y="50"/>
                  </a:cubicBezTo>
                  <a:cubicBezTo>
                    <a:pt x="2492" y="54"/>
                    <a:pt x="2488" y="61"/>
                    <a:pt x="2486" y="69"/>
                  </a:cubicBezTo>
                  <a:moveTo>
                    <a:pt x="2528" y="91"/>
                  </a:moveTo>
                  <a:cubicBezTo>
                    <a:pt x="2543" y="92"/>
                    <a:pt x="2543" y="92"/>
                    <a:pt x="2543" y="92"/>
                  </a:cubicBezTo>
                  <a:cubicBezTo>
                    <a:pt x="2541" y="99"/>
                    <a:pt x="2536" y="106"/>
                    <a:pt x="2529" y="112"/>
                  </a:cubicBezTo>
                  <a:cubicBezTo>
                    <a:pt x="2521" y="118"/>
                    <a:pt x="2512" y="122"/>
                    <a:pt x="2502" y="122"/>
                  </a:cubicBezTo>
                  <a:cubicBezTo>
                    <a:pt x="2496" y="122"/>
                    <a:pt x="2490" y="120"/>
                    <a:pt x="2485" y="117"/>
                  </a:cubicBezTo>
                  <a:cubicBezTo>
                    <a:pt x="2480" y="114"/>
                    <a:pt x="2475" y="110"/>
                    <a:pt x="2473" y="104"/>
                  </a:cubicBezTo>
                  <a:cubicBezTo>
                    <a:pt x="2470" y="99"/>
                    <a:pt x="2469" y="92"/>
                    <a:pt x="2469" y="85"/>
                  </a:cubicBezTo>
                  <a:cubicBezTo>
                    <a:pt x="2469" y="76"/>
                    <a:pt x="2471" y="67"/>
                    <a:pt x="2475" y="58"/>
                  </a:cubicBezTo>
                  <a:cubicBezTo>
                    <a:pt x="2479" y="49"/>
                    <a:pt x="2485" y="43"/>
                    <a:pt x="2492" y="39"/>
                  </a:cubicBezTo>
                  <a:cubicBezTo>
                    <a:pt x="2499" y="34"/>
                    <a:pt x="2506" y="32"/>
                    <a:pt x="2514" y="32"/>
                  </a:cubicBezTo>
                  <a:cubicBezTo>
                    <a:pt x="2524" y="32"/>
                    <a:pt x="2533" y="35"/>
                    <a:pt x="2539" y="42"/>
                  </a:cubicBezTo>
                  <a:cubicBezTo>
                    <a:pt x="2545" y="48"/>
                    <a:pt x="2548" y="57"/>
                    <a:pt x="2548" y="68"/>
                  </a:cubicBezTo>
                  <a:cubicBezTo>
                    <a:pt x="2548" y="72"/>
                    <a:pt x="2548" y="76"/>
                    <a:pt x="2547" y="80"/>
                  </a:cubicBezTo>
                  <a:cubicBezTo>
                    <a:pt x="2484" y="80"/>
                    <a:pt x="2484" y="80"/>
                    <a:pt x="2484" y="80"/>
                  </a:cubicBezTo>
                  <a:cubicBezTo>
                    <a:pt x="2483" y="82"/>
                    <a:pt x="2483" y="84"/>
                    <a:pt x="2483" y="85"/>
                  </a:cubicBezTo>
                  <a:cubicBezTo>
                    <a:pt x="2483" y="93"/>
                    <a:pt x="2485" y="99"/>
                    <a:pt x="2489" y="103"/>
                  </a:cubicBezTo>
                  <a:cubicBezTo>
                    <a:pt x="2492" y="108"/>
                    <a:pt x="2497" y="110"/>
                    <a:pt x="2502" y="110"/>
                  </a:cubicBezTo>
                  <a:cubicBezTo>
                    <a:pt x="2507" y="110"/>
                    <a:pt x="2512" y="108"/>
                    <a:pt x="2517" y="105"/>
                  </a:cubicBezTo>
                  <a:cubicBezTo>
                    <a:pt x="2522" y="102"/>
                    <a:pt x="2526" y="97"/>
                    <a:pt x="2528" y="91"/>
                  </a:cubicBezTo>
                  <a:close/>
                  <a:moveTo>
                    <a:pt x="2411" y="120"/>
                  </a:moveTo>
                  <a:cubicBezTo>
                    <a:pt x="2428" y="34"/>
                    <a:pt x="2428" y="34"/>
                    <a:pt x="2428" y="34"/>
                  </a:cubicBezTo>
                  <a:cubicBezTo>
                    <a:pt x="2441" y="34"/>
                    <a:pt x="2441" y="34"/>
                    <a:pt x="2441" y="34"/>
                  </a:cubicBezTo>
                  <a:cubicBezTo>
                    <a:pt x="2438" y="52"/>
                    <a:pt x="2438" y="52"/>
                    <a:pt x="2438" y="52"/>
                  </a:cubicBezTo>
                  <a:cubicBezTo>
                    <a:pt x="2442" y="45"/>
                    <a:pt x="2447" y="40"/>
                    <a:pt x="2451" y="37"/>
                  </a:cubicBezTo>
                  <a:cubicBezTo>
                    <a:pt x="2455" y="34"/>
                    <a:pt x="2459" y="32"/>
                    <a:pt x="2464" y="32"/>
                  </a:cubicBezTo>
                  <a:cubicBezTo>
                    <a:pt x="2467" y="32"/>
                    <a:pt x="2470" y="33"/>
                    <a:pt x="2474" y="35"/>
                  </a:cubicBezTo>
                  <a:cubicBezTo>
                    <a:pt x="2468" y="49"/>
                    <a:pt x="2468" y="49"/>
                    <a:pt x="2468" y="49"/>
                  </a:cubicBezTo>
                  <a:cubicBezTo>
                    <a:pt x="2466" y="47"/>
                    <a:pt x="2463" y="46"/>
                    <a:pt x="2460" y="46"/>
                  </a:cubicBezTo>
                  <a:cubicBezTo>
                    <a:pt x="2455" y="46"/>
                    <a:pt x="2450" y="49"/>
                    <a:pt x="2444" y="55"/>
                  </a:cubicBezTo>
                  <a:cubicBezTo>
                    <a:pt x="2439" y="60"/>
                    <a:pt x="2435" y="71"/>
                    <a:pt x="2432" y="85"/>
                  </a:cubicBezTo>
                  <a:cubicBezTo>
                    <a:pt x="2424" y="120"/>
                    <a:pt x="2424" y="120"/>
                    <a:pt x="2424" y="120"/>
                  </a:cubicBezTo>
                  <a:lnTo>
                    <a:pt x="2411" y="120"/>
                  </a:lnTo>
                  <a:close/>
                  <a:moveTo>
                    <a:pt x="2377" y="104"/>
                  </a:moveTo>
                  <a:cubicBezTo>
                    <a:pt x="2367" y="116"/>
                    <a:pt x="2356" y="122"/>
                    <a:pt x="2346" y="122"/>
                  </a:cubicBezTo>
                  <a:cubicBezTo>
                    <a:pt x="2339" y="122"/>
                    <a:pt x="2334" y="120"/>
                    <a:pt x="2330" y="116"/>
                  </a:cubicBezTo>
                  <a:cubicBezTo>
                    <a:pt x="2326" y="112"/>
                    <a:pt x="2323" y="107"/>
                    <a:pt x="2323" y="102"/>
                  </a:cubicBezTo>
                  <a:cubicBezTo>
                    <a:pt x="2323" y="98"/>
                    <a:pt x="2325" y="92"/>
                    <a:pt x="2326" y="84"/>
                  </a:cubicBezTo>
                  <a:cubicBezTo>
                    <a:pt x="2338" y="34"/>
                    <a:pt x="2338" y="34"/>
                    <a:pt x="2338" y="34"/>
                  </a:cubicBezTo>
                  <a:cubicBezTo>
                    <a:pt x="2352" y="34"/>
                    <a:pt x="2352" y="34"/>
                    <a:pt x="2352" y="34"/>
                  </a:cubicBezTo>
                  <a:cubicBezTo>
                    <a:pt x="2340" y="90"/>
                    <a:pt x="2340" y="90"/>
                    <a:pt x="2340" y="90"/>
                  </a:cubicBezTo>
                  <a:cubicBezTo>
                    <a:pt x="2339" y="94"/>
                    <a:pt x="2338" y="98"/>
                    <a:pt x="2338" y="100"/>
                  </a:cubicBezTo>
                  <a:cubicBezTo>
                    <a:pt x="2338" y="103"/>
                    <a:pt x="2339" y="106"/>
                    <a:pt x="2341" y="107"/>
                  </a:cubicBezTo>
                  <a:cubicBezTo>
                    <a:pt x="2343" y="109"/>
                    <a:pt x="2346" y="110"/>
                    <a:pt x="2350" y="110"/>
                  </a:cubicBezTo>
                  <a:cubicBezTo>
                    <a:pt x="2354" y="110"/>
                    <a:pt x="2358" y="109"/>
                    <a:pt x="2362" y="107"/>
                  </a:cubicBezTo>
                  <a:cubicBezTo>
                    <a:pt x="2366" y="105"/>
                    <a:pt x="2370" y="102"/>
                    <a:pt x="2373" y="99"/>
                  </a:cubicBezTo>
                  <a:cubicBezTo>
                    <a:pt x="2375" y="95"/>
                    <a:pt x="2378" y="91"/>
                    <a:pt x="2380" y="87"/>
                  </a:cubicBezTo>
                  <a:cubicBezTo>
                    <a:pt x="2381" y="84"/>
                    <a:pt x="2382" y="79"/>
                    <a:pt x="2384" y="71"/>
                  </a:cubicBezTo>
                  <a:cubicBezTo>
                    <a:pt x="2392" y="34"/>
                    <a:pt x="2392" y="34"/>
                    <a:pt x="2392" y="34"/>
                  </a:cubicBezTo>
                  <a:cubicBezTo>
                    <a:pt x="2406" y="34"/>
                    <a:pt x="2406" y="34"/>
                    <a:pt x="2406" y="34"/>
                  </a:cubicBezTo>
                  <a:cubicBezTo>
                    <a:pt x="2387" y="120"/>
                    <a:pt x="2387" y="120"/>
                    <a:pt x="2387" y="120"/>
                  </a:cubicBezTo>
                  <a:cubicBezTo>
                    <a:pt x="2374" y="120"/>
                    <a:pt x="2374" y="120"/>
                    <a:pt x="2374" y="120"/>
                  </a:cubicBezTo>
                  <a:lnTo>
                    <a:pt x="2377" y="104"/>
                  </a:lnTo>
                  <a:close/>
                  <a:moveTo>
                    <a:pt x="2307" y="108"/>
                  </a:moveTo>
                  <a:cubicBezTo>
                    <a:pt x="2304" y="120"/>
                    <a:pt x="2304" y="120"/>
                    <a:pt x="2304" y="120"/>
                  </a:cubicBezTo>
                  <a:cubicBezTo>
                    <a:pt x="2301" y="121"/>
                    <a:pt x="2298" y="121"/>
                    <a:pt x="2294" y="121"/>
                  </a:cubicBezTo>
                  <a:cubicBezTo>
                    <a:pt x="2289" y="121"/>
                    <a:pt x="2284" y="120"/>
                    <a:pt x="2280" y="117"/>
                  </a:cubicBezTo>
                  <a:cubicBezTo>
                    <a:pt x="2278" y="115"/>
                    <a:pt x="2277" y="112"/>
                    <a:pt x="2277" y="108"/>
                  </a:cubicBezTo>
                  <a:cubicBezTo>
                    <a:pt x="2277" y="106"/>
                    <a:pt x="2277" y="102"/>
                    <a:pt x="2279" y="95"/>
                  </a:cubicBezTo>
                  <a:cubicBezTo>
                    <a:pt x="2289" y="45"/>
                    <a:pt x="2289" y="45"/>
                    <a:pt x="2289" y="45"/>
                  </a:cubicBezTo>
                  <a:cubicBezTo>
                    <a:pt x="2278" y="45"/>
                    <a:pt x="2278" y="45"/>
                    <a:pt x="2278" y="45"/>
                  </a:cubicBezTo>
                  <a:cubicBezTo>
                    <a:pt x="2280" y="34"/>
                    <a:pt x="2280" y="34"/>
                    <a:pt x="2280" y="34"/>
                  </a:cubicBezTo>
                  <a:cubicBezTo>
                    <a:pt x="2291" y="34"/>
                    <a:pt x="2291" y="34"/>
                    <a:pt x="2291" y="34"/>
                  </a:cubicBezTo>
                  <a:cubicBezTo>
                    <a:pt x="2296" y="13"/>
                    <a:pt x="2296" y="13"/>
                    <a:pt x="2296" y="13"/>
                  </a:cubicBezTo>
                  <a:cubicBezTo>
                    <a:pt x="2313" y="3"/>
                    <a:pt x="2313" y="3"/>
                    <a:pt x="2313" y="3"/>
                  </a:cubicBezTo>
                  <a:cubicBezTo>
                    <a:pt x="2306" y="34"/>
                    <a:pt x="2306" y="34"/>
                    <a:pt x="2306" y="34"/>
                  </a:cubicBezTo>
                  <a:cubicBezTo>
                    <a:pt x="2320" y="34"/>
                    <a:pt x="2320" y="34"/>
                    <a:pt x="2320" y="34"/>
                  </a:cubicBezTo>
                  <a:cubicBezTo>
                    <a:pt x="2318" y="45"/>
                    <a:pt x="2318" y="45"/>
                    <a:pt x="2318" y="45"/>
                  </a:cubicBezTo>
                  <a:cubicBezTo>
                    <a:pt x="2304" y="45"/>
                    <a:pt x="2304" y="45"/>
                    <a:pt x="2304" y="45"/>
                  </a:cubicBezTo>
                  <a:cubicBezTo>
                    <a:pt x="2294" y="93"/>
                    <a:pt x="2294" y="93"/>
                    <a:pt x="2294" y="93"/>
                  </a:cubicBezTo>
                  <a:cubicBezTo>
                    <a:pt x="2293" y="99"/>
                    <a:pt x="2292" y="102"/>
                    <a:pt x="2292" y="103"/>
                  </a:cubicBezTo>
                  <a:cubicBezTo>
                    <a:pt x="2292" y="105"/>
                    <a:pt x="2292" y="107"/>
                    <a:pt x="2293" y="107"/>
                  </a:cubicBezTo>
                  <a:cubicBezTo>
                    <a:pt x="2294" y="108"/>
                    <a:pt x="2296" y="109"/>
                    <a:pt x="2298" y="109"/>
                  </a:cubicBezTo>
                  <a:cubicBezTo>
                    <a:pt x="2301" y="109"/>
                    <a:pt x="2304" y="109"/>
                    <a:pt x="2307" y="108"/>
                  </a:cubicBezTo>
                  <a:close/>
                  <a:moveTo>
                    <a:pt x="2240" y="104"/>
                  </a:moveTo>
                  <a:cubicBezTo>
                    <a:pt x="2229" y="116"/>
                    <a:pt x="2219" y="122"/>
                    <a:pt x="2208" y="122"/>
                  </a:cubicBezTo>
                  <a:cubicBezTo>
                    <a:pt x="2201" y="122"/>
                    <a:pt x="2196" y="120"/>
                    <a:pt x="2192" y="116"/>
                  </a:cubicBezTo>
                  <a:cubicBezTo>
                    <a:pt x="2188" y="112"/>
                    <a:pt x="2186" y="107"/>
                    <a:pt x="2186" y="102"/>
                  </a:cubicBezTo>
                  <a:cubicBezTo>
                    <a:pt x="2186" y="98"/>
                    <a:pt x="2187" y="92"/>
                    <a:pt x="2189" y="84"/>
                  </a:cubicBezTo>
                  <a:cubicBezTo>
                    <a:pt x="2200" y="34"/>
                    <a:pt x="2200" y="34"/>
                    <a:pt x="2200" y="34"/>
                  </a:cubicBezTo>
                  <a:cubicBezTo>
                    <a:pt x="2215" y="34"/>
                    <a:pt x="2215" y="34"/>
                    <a:pt x="2215" y="34"/>
                  </a:cubicBezTo>
                  <a:cubicBezTo>
                    <a:pt x="2202" y="90"/>
                    <a:pt x="2202" y="90"/>
                    <a:pt x="2202" y="90"/>
                  </a:cubicBezTo>
                  <a:cubicBezTo>
                    <a:pt x="2201" y="94"/>
                    <a:pt x="2201" y="98"/>
                    <a:pt x="2201" y="100"/>
                  </a:cubicBezTo>
                  <a:cubicBezTo>
                    <a:pt x="2201" y="103"/>
                    <a:pt x="2202" y="106"/>
                    <a:pt x="2204" y="107"/>
                  </a:cubicBezTo>
                  <a:cubicBezTo>
                    <a:pt x="2206" y="109"/>
                    <a:pt x="2209" y="110"/>
                    <a:pt x="2213" y="110"/>
                  </a:cubicBezTo>
                  <a:cubicBezTo>
                    <a:pt x="2217" y="110"/>
                    <a:pt x="2221" y="109"/>
                    <a:pt x="2225" y="107"/>
                  </a:cubicBezTo>
                  <a:cubicBezTo>
                    <a:pt x="2229" y="105"/>
                    <a:pt x="2232" y="102"/>
                    <a:pt x="2235" y="99"/>
                  </a:cubicBezTo>
                  <a:cubicBezTo>
                    <a:pt x="2238" y="95"/>
                    <a:pt x="2240" y="91"/>
                    <a:pt x="2242" y="87"/>
                  </a:cubicBezTo>
                  <a:cubicBezTo>
                    <a:pt x="2243" y="84"/>
                    <a:pt x="2245" y="79"/>
                    <a:pt x="2246" y="71"/>
                  </a:cubicBezTo>
                  <a:cubicBezTo>
                    <a:pt x="2254" y="34"/>
                    <a:pt x="2254" y="34"/>
                    <a:pt x="2254" y="34"/>
                  </a:cubicBezTo>
                  <a:cubicBezTo>
                    <a:pt x="2269" y="34"/>
                    <a:pt x="2269" y="34"/>
                    <a:pt x="2269" y="34"/>
                  </a:cubicBezTo>
                  <a:cubicBezTo>
                    <a:pt x="2250" y="120"/>
                    <a:pt x="2250" y="120"/>
                    <a:pt x="2250" y="120"/>
                  </a:cubicBezTo>
                  <a:cubicBezTo>
                    <a:pt x="2236" y="120"/>
                    <a:pt x="2236" y="120"/>
                    <a:pt x="2236" y="120"/>
                  </a:cubicBezTo>
                  <a:lnTo>
                    <a:pt x="2240" y="104"/>
                  </a:lnTo>
                  <a:close/>
                  <a:moveTo>
                    <a:pt x="2137" y="120"/>
                  </a:moveTo>
                  <a:cubicBezTo>
                    <a:pt x="2153" y="45"/>
                    <a:pt x="2153" y="45"/>
                    <a:pt x="2153" y="45"/>
                  </a:cubicBezTo>
                  <a:cubicBezTo>
                    <a:pt x="2140" y="45"/>
                    <a:pt x="2140" y="45"/>
                    <a:pt x="2140" y="45"/>
                  </a:cubicBezTo>
                  <a:cubicBezTo>
                    <a:pt x="2142" y="34"/>
                    <a:pt x="2142" y="34"/>
                    <a:pt x="2142" y="34"/>
                  </a:cubicBezTo>
                  <a:cubicBezTo>
                    <a:pt x="2155" y="34"/>
                    <a:pt x="2155" y="34"/>
                    <a:pt x="2155" y="34"/>
                  </a:cubicBezTo>
                  <a:cubicBezTo>
                    <a:pt x="2158" y="22"/>
                    <a:pt x="2158" y="22"/>
                    <a:pt x="2158" y="22"/>
                  </a:cubicBezTo>
                  <a:cubicBezTo>
                    <a:pt x="2159" y="16"/>
                    <a:pt x="2160" y="11"/>
                    <a:pt x="2161" y="9"/>
                  </a:cubicBezTo>
                  <a:cubicBezTo>
                    <a:pt x="2163" y="6"/>
                    <a:pt x="2165" y="4"/>
                    <a:pt x="2168" y="2"/>
                  </a:cubicBezTo>
                  <a:cubicBezTo>
                    <a:pt x="2171" y="0"/>
                    <a:pt x="2175" y="0"/>
                    <a:pt x="2181" y="0"/>
                  </a:cubicBezTo>
                  <a:cubicBezTo>
                    <a:pt x="2184" y="0"/>
                    <a:pt x="2190" y="0"/>
                    <a:pt x="2197" y="2"/>
                  </a:cubicBezTo>
                  <a:cubicBezTo>
                    <a:pt x="2194" y="15"/>
                    <a:pt x="2194" y="15"/>
                    <a:pt x="2194" y="15"/>
                  </a:cubicBezTo>
                  <a:cubicBezTo>
                    <a:pt x="2189" y="13"/>
                    <a:pt x="2185" y="13"/>
                    <a:pt x="2182" y="13"/>
                  </a:cubicBezTo>
                  <a:cubicBezTo>
                    <a:pt x="2179" y="13"/>
                    <a:pt x="2177" y="13"/>
                    <a:pt x="2175" y="15"/>
                  </a:cubicBezTo>
                  <a:cubicBezTo>
                    <a:pt x="2174" y="16"/>
                    <a:pt x="2173" y="20"/>
                    <a:pt x="2171" y="25"/>
                  </a:cubicBezTo>
                  <a:cubicBezTo>
                    <a:pt x="2170" y="34"/>
                    <a:pt x="2170" y="34"/>
                    <a:pt x="2170" y="34"/>
                  </a:cubicBezTo>
                  <a:cubicBezTo>
                    <a:pt x="2186" y="34"/>
                    <a:pt x="2186" y="34"/>
                    <a:pt x="2186" y="34"/>
                  </a:cubicBezTo>
                  <a:cubicBezTo>
                    <a:pt x="2184" y="45"/>
                    <a:pt x="2184" y="45"/>
                    <a:pt x="2184" y="45"/>
                  </a:cubicBezTo>
                  <a:cubicBezTo>
                    <a:pt x="2167" y="45"/>
                    <a:pt x="2167" y="45"/>
                    <a:pt x="2167" y="45"/>
                  </a:cubicBezTo>
                  <a:cubicBezTo>
                    <a:pt x="2151" y="120"/>
                    <a:pt x="2151" y="120"/>
                    <a:pt x="2151" y="120"/>
                  </a:cubicBezTo>
                  <a:lnTo>
                    <a:pt x="2137" y="120"/>
                  </a:lnTo>
                  <a:close/>
                  <a:moveTo>
                    <a:pt x="2018" y="69"/>
                  </a:moveTo>
                  <a:cubicBezTo>
                    <a:pt x="2066" y="69"/>
                    <a:pt x="2066" y="69"/>
                    <a:pt x="2066" y="69"/>
                  </a:cubicBezTo>
                  <a:cubicBezTo>
                    <a:pt x="2066" y="68"/>
                    <a:pt x="2066" y="67"/>
                    <a:pt x="2066" y="66"/>
                  </a:cubicBezTo>
                  <a:cubicBezTo>
                    <a:pt x="2066" y="59"/>
                    <a:pt x="2064" y="53"/>
                    <a:pt x="2061" y="49"/>
                  </a:cubicBezTo>
                  <a:cubicBezTo>
                    <a:pt x="2057" y="45"/>
                    <a:pt x="2052" y="43"/>
                    <a:pt x="2047" y="43"/>
                  </a:cubicBezTo>
                  <a:cubicBezTo>
                    <a:pt x="2040" y="43"/>
                    <a:pt x="2035" y="46"/>
                    <a:pt x="2030" y="50"/>
                  </a:cubicBezTo>
                  <a:cubicBezTo>
                    <a:pt x="2024" y="54"/>
                    <a:pt x="2021" y="61"/>
                    <a:pt x="2018" y="69"/>
                  </a:cubicBezTo>
                  <a:close/>
                  <a:moveTo>
                    <a:pt x="2061" y="91"/>
                  </a:moveTo>
                  <a:cubicBezTo>
                    <a:pt x="2075" y="92"/>
                    <a:pt x="2075" y="92"/>
                    <a:pt x="2075" y="92"/>
                  </a:cubicBezTo>
                  <a:cubicBezTo>
                    <a:pt x="2073" y="99"/>
                    <a:pt x="2068" y="106"/>
                    <a:pt x="2061" y="112"/>
                  </a:cubicBezTo>
                  <a:cubicBezTo>
                    <a:pt x="2053" y="118"/>
                    <a:pt x="2045" y="122"/>
                    <a:pt x="2034" y="122"/>
                  </a:cubicBezTo>
                  <a:cubicBezTo>
                    <a:pt x="2028" y="122"/>
                    <a:pt x="2022" y="120"/>
                    <a:pt x="2017" y="117"/>
                  </a:cubicBezTo>
                  <a:cubicBezTo>
                    <a:pt x="2012" y="114"/>
                    <a:pt x="2008" y="110"/>
                    <a:pt x="2005" y="104"/>
                  </a:cubicBezTo>
                  <a:cubicBezTo>
                    <a:pt x="2002" y="99"/>
                    <a:pt x="2001" y="92"/>
                    <a:pt x="2001" y="85"/>
                  </a:cubicBezTo>
                  <a:cubicBezTo>
                    <a:pt x="2001" y="76"/>
                    <a:pt x="2003" y="67"/>
                    <a:pt x="2007" y="58"/>
                  </a:cubicBezTo>
                  <a:cubicBezTo>
                    <a:pt x="2011" y="49"/>
                    <a:pt x="2017" y="43"/>
                    <a:pt x="2024" y="39"/>
                  </a:cubicBezTo>
                  <a:cubicBezTo>
                    <a:pt x="2031" y="34"/>
                    <a:pt x="2038" y="32"/>
                    <a:pt x="2046" y="32"/>
                  </a:cubicBezTo>
                  <a:cubicBezTo>
                    <a:pt x="2057" y="32"/>
                    <a:pt x="2065" y="35"/>
                    <a:pt x="2071" y="42"/>
                  </a:cubicBezTo>
                  <a:cubicBezTo>
                    <a:pt x="2077" y="48"/>
                    <a:pt x="2080" y="57"/>
                    <a:pt x="2080" y="68"/>
                  </a:cubicBezTo>
                  <a:cubicBezTo>
                    <a:pt x="2080" y="72"/>
                    <a:pt x="2080" y="76"/>
                    <a:pt x="2079" y="80"/>
                  </a:cubicBezTo>
                  <a:cubicBezTo>
                    <a:pt x="2016" y="80"/>
                    <a:pt x="2016" y="80"/>
                    <a:pt x="2016" y="80"/>
                  </a:cubicBezTo>
                  <a:cubicBezTo>
                    <a:pt x="2015" y="82"/>
                    <a:pt x="2015" y="84"/>
                    <a:pt x="2015" y="85"/>
                  </a:cubicBezTo>
                  <a:cubicBezTo>
                    <a:pt x="2015" y="93"/>
                    <a:pt x="2017" y="99"/>
                    <a:pt x="2021" y="103"/>
                  </a:cubicBezTo>
                  <a:cubicBezTo>
                    <a:pt x="2025" y="108"/>
                    <a:pt x="2029" y="110"/>
                    <a:pt x="2034" y="110"/>
                  </a:cubicBezTo>
                  <a:cubicBezTo>
                    <a:pt x="2039" y="110"/>
                    <a:pt x="2044" y="108"/>
                    <a:pt x="2049" y="105"/>
                  </a:cubicBezTo>
                  <a:cubicBezTo>
                    <a:pt x="2054" y="102"/>
                    <a:pt x="2058" y="97"/>
                    <a:pt x="2061" y="91"/>
                  </a:cubicBezTo>
                  <a:close/>
                  <a:moveTo>
                    <a:pt x="1906" y="120"/>
                  </a:moveTo>
                  <a:cubicBezTo>
                    <a:pt x="1931" y="2"/>
                    <a:pt x="1931" y="2"/>
                    <a:pt x="1931" y="2"/>
                  </a:cubicBezTo>
                  <a:cubicBezTo>
                    <a:pt x="1945" y="2"/>
                    <a:pt x="1945" y="2"/>
                    <a:pt x="1945" y="2"/>
                  </a:cubicBezTo>
                  <a:cubicBezTo>
                    <a:pt x="1936" y="47"/>
                    <a:pt x="1936" y="47"/>
                    <a:pt x="1936" y="47"/>
                  </a:cubicBezTo>
                  <a:cubicBezTo>
                    <a:pt x="1941" y="42"/>
                    <a:pt x="1946" y="38"/>
                    <a:pt x="1951" y="36"/>
                  </a:cubicBezTo>
                  <a:cubicBezTo>
                    <a:pt x="1955" y="33"/>
                    <a:pt x="1960" y="32"/>
                    <a:pt x="1965" y="32"/>
                  </a:cubicBezTo>
                  <a:cubicBezTo>
                    <a:pt x="1972" y="32"/>
                    <a:pt x="1977" y="34"/>
                    <a:pt x="1981" y="38"/>
                  </a:cubicBezTo>
                  <a:cubicBezTo>
                    <a:pt x="1985" y="42"/>
                    <a:pt x="1987" y="46"/>
                    <a:pt x="1987" y="53"/>
                  </a:cubicBezTo>
                  <a:cubicBezTo>
                    <a:pt x="1987" y="56"/>
                    <a:pt x="1986" y="61"/>
                    <a:pt x="1984" y="69"/>
                  </a:cubicBezTo>
                  <a:cubicBezTo>
                    <a:pt x="1973" y="120"/>
                    <a:pt x="1973" y="120"/>
                    <a:pt x="1973" y="120"/>
                  </a:cubicBezTo>
                  <a:cubicBezTo>
                    <a:pt x="1958" y="120"/>
                    <a:pt x="1958" y="120"/>
                    <a:pt x="1958" y="120"/>
                  </a:cubicBezTo>
                  <a:cubicBezTo>
                    <a:pt x="1970" y="68"/>
                    <a:pt x="1970" y="68"/>
                    <a:pt x="1970" y="68"/>
                  </a:cubicBezTo>
                  <a:cubicBezTo>
                    <a:pt x="1971" y="60"/>
                    <a:pt x="1972" y="56"/>
                    <a:pt x="1972" y="54"/>
                  </a:cubicBezTo>
                  <a:cubicBezTo>
                    <a:pt x="1972" y="51"/>
                    <a:pt x="1971" y="49"/>
                    <a:pt x="1969" y="47"/>
                  </a:cubicBezTo>
                  <a:cubicBezTo>
                    <a:pt x="1967" y="45"/>
                    <a:pt x="1965" y="44"/>
                    <a:pt x="1961" y="44"/>
                  </a:cubicBezTo>
                  <a:cubicBezTo>
                    <a:pt x="1956" y="44"/>
                    <a:pt x="1951" y="46"/>
                    <a:pt x="1946" y="48"/>
                  </a:cubicBezTo>
                  <a:cubicBezTo>
                    <a:pt x="1942" y="51"/>
                    <a:pt x="1938" y="55"/>
                    <a:pt x="1935" y="60"/>
                  </a:cubicBezTo>
                  <a:cubicBezTo>
                    <a:pt x="1933" y="65"/>
                    <a:pt x="1930" y="72"/>
                    <a:pt x="1928" y="83"/>
                  </a:cubicBezTo>
                  <a:cubicBezTo>
                    <a:pt x="1920" y="120"/>
                    <a:pt x="1920" y="120"/>
                    <a:pt x="1920" y="120"/>
                  </a:cubicBezTo>
                  <a:lnTo>
                    <a:pt x="1906" y="120"/>
                  </a:lnTo>
                  <a:close/>
                  <a:moveTo>
                    <a:pt x="1894" y="108"/>
                  </a:moveTo>
                  <a:cubicBezTo>
                    <a:pt x="1892" y="120"/>
                    <a:pt x="1892" y="120"/>
                    <a:pt x="1892" y="120"/>
                  </a:cubicBezTo>
                  <a:cubicBezTo>
                    <a:pt x="1888" y="121"/>
                    <a:pt x="1885" y="121"/>
                    <a:pt x="1881" y="121"/>
                  </a:cubicBezTo>
                  <a:cubicBezTo>
                    <a:pt x="1876" y="121"/>
                    <a:pt x="1871" y="120"/>
                    <a:pt x="1868" y="117"/>
                  </a:cubicBezTo>
                  <a:cubicBezTo>
                    <a:pt x="1865" y="115"/>
                    <a:pt x="1864" y="112"/>
                    <a:pt x="1864" y="108"/>
                  </a:cubicBezTo>
                  <a:cubicBezTo>
                    <a:pt x="1864" y="106"/>
                    <a:pt x="1864" y="102"/>
                    <a:pt x="1866" y="95"/>
                  </a:cubicBezTo>
                  <a:cubicBezTo>
                    <a:pt x="1876" y="45"/>
                    <a:pt x="1876" y="45"/>
                    <a:pt x="1876" y="45"/>
                  </a:cubicBezTo>
                  <a:cubicBezTo>
                    <a:pt x="1865" y="45"/>
                    <a:pt x="1865" y="45"/>
                    <a:pt x="1865" y="45"/>
                  </a:cubicBezTo>
                  <a:cubicBezTo>
                    <a:pt x="1867" y="34"/>
                    <a:pt x="1867" y="34"/>
                    <a:pt x="1867" y="34"/>
                  </a:cubicBezTo>
                  <a:cubicBezTo>
                    <a:pt x="1879" y="34"/>
                    <a:pt x="1879" y="34"/>
                    <a:pt x="1879" y="34"/>
                  </a:cubicBezTo>
                  <a:cubicBezTo>
                    <a:pt x="1883" y="13"/>
                    <a:pt x="1883" y="13"/>
                    <a:pt x="1883" y="13"/>
                  </a:cubicBezTo>
                  <a:cubicBezTo>
                    <a:pt x="1900" y="3"/>
                    <a:pt x="1900" y="3"/>
                    <a:pt x="1900" y="3"/>
                  </a:cubicBezTo>
                  <a:cubicBezTo>
                    <a:pt x="1893" y="34"/>
                    <a:pt x="1893" y="34"/>
                    <a:pt x="1893" y="34"/>
                  </a:cubicBezTo>
                  <a:cubicBezTo>
                    <a:pt x="1907" y="34"/>
                    <a:pt x="1907" y="34"/>
                    <a:pt x="1907" y="34"/>
                  </a:cubicBezTo>
                  <a:cubicBezTo>
                    <a:pt x="1905" y="45"/>
                    <a:pt x="1905" y="45"/>
                    <a:pt x="1905" y="45"/>
                  </a:cubicBezTo>
                  <a:cubicBezTo>
                    <a:pt x="1891" y="45"/>
                    <a:pt x="1891" y="45"/>
                    <a:pt x="1891" y="45"/>
                  </a:cubicBezTo>
                  <a:cubicBezTo>
                    <a:pt x="1881" y="93"/>
                    <a:pt x="1881" y="93"/>
                    <a:pt x="1881" y="93"/>
                  </a:cubicBezTo>
                  <a:cubicBezTo>
                    <a:pt x="1880" y="99"/>
                    <a:pt x="1879" y="102"/>
                    <a:pt x="1879" y="103"/>
                  </a:cubicBezTo>
                  <a:cubicBezTo>
                    <a:pt x="1879" y="105"/>
                    <a:pt x="1879" y="107"/>
                    <a:pt x="1880" y="107"/>
                  </a:cubicBezTo>
                  <a:cubicBezTo>
                    <a:pt x="1881" y="108"/>
                    <a:pt x="1883" y="109"/>
                    <a:pt x="1885" y="109"/>
                  </a:cubicBezTo>
                  <a:cubicBezTo>
                    <a:pt x="1889" y="109"/>
                    <a:pt x="1891" y="109"/>
                    <a:pt x="1894" y="108"/>
                  </a:cubicBezTo>
                  <a:close/>
                  <a:moveTo>
                    <a:pt x="1740" y="82"/>
                  </a:moveTo>
                  <a:cubicBezTo>
                    <a:pt x="1740" y="88"/>
                    <a:pt x="1740" y="92"/>
                    <a:pt x="1741" y="95"/>
                  </a:cubicBezTo>
                  <a:cubicBezTo>
                    <a:pt x="1743" y="99"/>
                    <a:pt x="1745" y="102"/>
                    <a:pt x="1748" y="105"/>
                  </a:cubicBezTo>
                  <a:cubicBezTo>
                    <a:pt x="1751" y="107"/>
                    <a:pt x="1755" y="108"/>
                    <a:pt x="1758" y="108"/>
                  </a:cubicBezTo>
                  <a:cubicBezTo>
                    <a:pt x="1763" y="108"/>
                    <a:pt x="1768" y="106"/>
                    <a:pt x="1773" y="103"/>
                  </a:cubicBezTo>
                  <a:cubicBezTo>
                    <a:pt x="1777" y="99"/>
                    <a:pt x="1781" y="94"/>
                    <a:pt x="1784" y="87"/>
                  </a:cubicBezTo>
                  <a:cubicBezTo>
                    <a:pt x="1787" y="80"/>
                    <a:pt x="1789" y="73"/>
                    <a:pt x="1789" y="67"/>
                  </a:cubicBezTo>
                  <a:cubicBezTo>
                    <a:pt x="1789" y="60"/>
                    <a:pt x="1787" y="54"/>
                    <a:pt x="1783" y="50"/>
                  </a:cubicBezTo>
                  <a:cubicBezTo>
                    <a:pt x="1779" y="46"/>
                    <a:pt x="1774" y="44"/>
                    <a:pt x="1768" y="44"/>
                  </a:cubicBezTo>
                  <a:cubicBezTo>
                    <a:pt x="1765" y="44"/>
                    <a:pt x="1761" y="45"/>
                    <a:pt x="1758" y="47"/>
                  </a:cubicBezTo>
                  <a:cubicBezTo>
                    <a:pt x="1754" y="49"/>
                    <a:pt x="1751" y="52"/>
                    <a:pt x="1748" y="56"/>
                  </a:cubicBezTo>
                  <a:cubicBezTo>
                    <a:pt x="1746" y="59"/>
                    <a:pt x="1743" y="64"/>
                    <a:pt x="1742" y="70"/>
                  </a:cubicBezTo>
                  <a:cubicBezTo>
                    <a:pt x="1740" y="75"/>
                    <a:pt x="1740" y="79"/>
                    <a:pt x="1740" y="82"/>
                  </a:cubicBezTo>
                  <a:close/>
                  <a:moveTo>
                    <a:pt x="1721" y="127"/>
                  </a:moveTo>
                  <a:cubicBezTo>
                    <a:pt x="1736" y="129"/>
                    <a:pt x="1736" y="129"/>
                    <a:pt x="1736" y="129"/>
                  </a:cubicBezTo>
                  <a:cubicBezTo>
                    <a:pt x="1736" y="132"/>
                    <a:pt x="1737" y="135"/>
                    <a:pt x="1737" y="136"/>
                  </a:cubicBezTo>
                  <a:cubicBezTo>
                    <a:pt x="1738" y="138"/>
                    <a:pt x="1740" y="139"/>
                    <a:pt x="1742" y="140"/>
                  </a:cubicBezTo>
                  <a:cubicBezTo>
                    <a:pt x="1744" y="141"/>
                    <a:pt x="1748" y="142"/>
                    <a:pt x="1752" y="142"/>
                  </a:cubicBezTo>
                  <a:cubicBezTo>
                    <a:pt x="1761" y="142"/>
                    <a:pt x="1767" y="140"/>
                    <a:pt x="1771" y="135"/>
                  </a:cubicBezTo>
                  <a:cubicBezTo>
                    <a:pt x="1774" y="132"/>
                    <a:pt x="1776" y="125"/>
                    <a:pt x="1778" y="115"/>
                  </a:cubicBezTo>
                  <a:cubicBezTo>
                    <a:pt x="1779" y="108"/>
                    <a:pt x="1779" y="108"/>
                    <a:pt x="1779" y="108"/>
                  </a:cubicBezTo>
                  <a:cubicBezTo>
                    <a:pt x="1772" y="116"/>
                    <a:pt x="1764" y="120"/>
                    <a:pt x="1755" y="120"/>
                  </a:cubicBezTo>
                  <a:cubicBezTo>
                    <a:pt x="1747" y="120"/>
                    <a:pt x="1739" y="117"/>
                    <a:pt x="1734" y="110"/>
                  </a:cubicBezTo>
                  <a:cubicBezTo>
                    <a:pt x="1728" y="104"/>
                    <a:pt x="1725" y="95"/>
                    <a:pt x="1725" y="83"/>
                  </a:cubicBezTo>
                  <a:cubicBezTo>
                    <a:pt x="1725" y="74"/>
                    <a:pt x="1727" y="65"/>
                    <a:pt x="1732" y="57"/>
                  </a:cubicBezTo>
                  <a:cubicBezTo>
                    <a:pt x="1736" y="49"/>
                    <a:pt x="1742" y="43"/>
                    <a:pt x="1748" y="38"/>
                  </a:cubicBezTo>
                  <a:cubicBezTo>
                    <a:pt x="1754" y="34"/>
                    <a:pt x="1761" y="32"/>
                    <a:pt x="1768" y="32"/>
                  </a:cubicBezTo>
                  <a:cubicBezTo>
                    <a:pt x="1779" y="32"/>
                    <a:pt x="1787" y="37"/>
                    <a:pt x="1794" y="48"/>
                  </a:cubicBezTo>
                  <a:cubicBezTo>
                    <a:pt x="1797" y="34"/>
                    <a:pt x="1797" y="34"/>
                    <a:pt x="1797" y="34"/>
                  </a:cubicBezTo>
                  <a:cubicBezTo>
                    <a:pt x="1810" y="34"/>
                    <a:pt x="1810" y="34"/>
                    <a:pt x="1810" y="34"/>
                  </a:cubicBezTo>
                  <a:cubicBezTo>
                    <a:pt x="1793" y="117"/>
                    <a:pt x="1793" y="117"/>
                    <a:pt x="1793" y="117"/>
                  </a:cubicBezTo>
                  <a:cubicBezTo>
                    <a:pt x="1791" y="126"/>
                    <a:pt x="1788" y="133"/>
                    <a:pt x="1785" y="138"/>
                  </a:cubicBezTo>
                  <a:cubicBezTo>
                    <a:pt x="1782" y="143"/>
                    <a:pt x="1778" y="147"/>
                    <a:pt x="1773" y="150"/>
                  </a:cubicBezTo>
                  <a:cubicBezTo>
                    <a:pt x="1767" y="153"/>
                    <a:pt x="1761" y="154"/>
                    <a:pt x="1754" y="154"/>
                  </a:cubicBezTo>
                  <a:cubicBezTo>
                    <a:pt x="1747" y="154"/>
                    <a:pt x="1741" y="153"/>
                    <a:pt x="1736" y="151"/>
                  </a:cubicBezTo>
                  <a:cubicBezTo>
                    <a:pt x="1731" y="150"/>
                    <a:pt x="1727" y="147"/>
                    <a:pt x="1725" y="144"/>
                  </a:cubicBezTo>
                  <a:cubicBezTo>
                    <a:pt x="1722" y="140"/>
                    <a:pt x="1721" y="136"/>
                    <a:pt x="1721" y="132"/>
                  </a:cubicBezTo>
                  <a:cubicBezTo>
                    <a:pt x="1721" y="130"/>
                    <a:pt x="1721" y="129"/>
                    <a:pt x="1721" y="127"/>
                  </a:cubicBezTo>
                  <a:close/>
                  <a:moveTo>
                    <a:pt x="1630" y="120"/>
                  </a:moveTo>
                  <a:cubicBezTo>
                    <a:pt x="1648" y="34"/>
                    <a:pt x="1648" y="34"/>
                    <a:pt x="1648" y="34"/>
                  </a:cubicBezTo>
                  <a:cubicBezTo>
                    <a:pt x="1662" y="34"/>
                    <a:pt x="1662" y="34"/>
                    <a:pt x="1662" y="34"/>
                  </a:cubicBezTo>
                  <a:cubicBezTo>
                    <a:pt x="1659" y="49"/>
                    <a:pt x="1659" y="49"/>
                    <a:pt x="1659" y="49"/>
                  </a:cubicBezTo>
                  <a:cubicBezTo>
                    <a:pt x="1664" y="43"/>
                    <a:pt x="1670" y="39"/>
                    <a:pt x="1675" y="36"/>
                  </a:cubicBezTo>
                  <a:cubicBezTo>
                    <a:pt x="1680" y="34"/>
                    <a:pt x="1685" y="32"/>
                    <a:pt x="1690" y="32"/>
                  </a:cubicBezTo>
                  <a:cubicBezTo>
                    <a:pt x="1697" y="32"/>
                    <a:pt x="1703" y="34"/>
                    <a:pt x="1707" y="38"/>
                  </a:cubicBezTo>
                  <a:cubicBezTo>
                    <a:pt x="1711" y="42"/>
                    <a:pt x="1713" y="47"/>
                    <a:pt x="1713" y="53"/>
                  </a:cubicBezTo>
                  <a:cubicBezTo>
                    <a:pt x="1713" y="56"/>
                    <a:pt x="1712" y="61"/>
                    <a:pt x="1711" y="68"/>
                  </a:cubicBezTo>
                  <a:cubicBezTo>
                    <a:pt x="1699" y="120"/>
                    <a:pt x="1699" y="120"/>
                    <a:pt x="1699" y="120"/>
                  </a:cubicBezTo>
                  <a:cubicBezTo>
                    <a:pt x="1685" y="120"/>
                    <a:pt x="1685" y="120"/>
                    <a:pt x="1685" y="120"/>
                  </a:cubicBezTo>
                  <a:cubicBezTo>
                    <a:pt x="1697" y="66"/>
                    <a:pt x="1697" y="66"/>
                    <a:pt x="1697" y="66"/>
                  </a:cubicBezTo>
                  <a:cubicBezTo>
                    <a:pt x="1698" y="60"/>
                    <a:pt x="1698" y="56"/>
                    <a:pt x="1698" y="54"/>
                  </a:cubicBezTo>
                  <a:cubicBezTo>
                    <a:pt x="1698" y="51"/>
                    <a:pt x="1697" y="49"/>
                    <a:pt x="1695" y="47"/>
                  </a:cubicBezTo>
                  <a:cubicBezTo>
                    <a:pt x="1693" y="45"/>
                    <a:pt x="1690" y="44"/>
                    <a:pt x="1687" y="44"/>
                  </a:cubicBezTo>
                  <a:cubicBezTo>
                    <a:pt x="1679" y="44"/>
                    <a:pt x="1672" y="47"/>
                    <a:pt x="1666" y="52"/>
                  </a:cubicBezTo>
                  <a:cubicBezTo>
                    <a:pt x="1660" y="58"/>
                    <a:pt x="1656" y="67"/>
                    <a:pt x="1653" y="80"/>
                  </a:cubicBezTo>
                  <a:cubicBezTo>
                    <a:pt x="1645" y="120"/>
                    <a:pt x="1645" y="120"/>
                    <a:pt x="1645" y="120"/>
                  </a:cubicBezTo>
                  <a:lnTo>
                    <a:pt x="1630" y="120"/>
                  </a:lnTo>
                  <a:close/>
                  <a:moveTo>
                    <a:pt x="1594" y="120"/>
                  </a:moveTo>
                  <a:cubicBezTo>
                    <a:pt x="1612" y="34"/>
                    <a:pt x="1612" y="34"/>
                    <a:pt x="1612" y="34"/>
                  </a:cubicBezTo>
                  <a:cubicBezTo>
                    <a:pt x="1626" y="34"/>
                    <a:pt x="1626" y="34"/>
                    <a:pt x="1626" y="34"/>
                  </a:cubicBezTo>
                  <a:cubicBezTo>
                    <a:pt x="1608" y="120"/>
                    <a:pt x="1608" y="120"/>
                    <a:pt x="1608" y="120"/>
                  </a:cubicBezTo>
                  <a:lnTo>
                    <a:pt x="1594" y="120"/>
                  </a:lnTo>
                  <a:close/>
                  <a:moveTo>
                    <a:pt x="1615" y="18"/>
                  </a:moveTo>
                  <a:cubicBezTo>
                    <a:pt x="1618" y="2"/>
                    <a:pt x="1618" y="2"/>
                    <a:pt x="1618" y="2"/>
                  </a:cubicBezTo>
                  <a:cubicBezTo>
                    <a:pt x="1633" y="2"/>
                    <a:pt x="1633" y="2"/>
                    <a:pt x="1633" y="2"/>
                  </a:cubicBezTo>
                  <a:cubicBezTo>
                    <a:pt x="1629" y="18"/>
                    <a:pt x="1629" y="18"/>
                    <a:pt x="1629" y="18"/>
                  </a:cubicBezTo>
                  <a:lnTo>
                    <a:pt x="1615" y="18"/>
                  </a:lnTo>
                  <a:close/>
                  <a:moveTo>
                    <a:pt x="1502" y="120"/>
                  </a:moveTo>
                  <a:cubicBezTo>
                    <a:pt x="1520" y="34"/>
                    <a:pt x="1520" y="34"/>
                    <a:pt x="1520" y="34"/>
                  </a:cubicBezTo>
                  <a:cubicBezTo>
                    <a:pt x="1533" y="34"/>
                    <a:pt x="1533" y="34"/>
                    <a:pt x="1533" y="34"/>
                  </a:cubicBezTo>
                  <a:cubicBezTo>
                    <a:pt x="1530" y="49"/>
                    <a:pt x="1530" y="49"/>
                    <a:pt x="1530" y="49"/>
                  </a:cubicBezTo>
                  <a:cubicBezTo>
                    <a:pt x="1536" y="43"/>
                    <a:pt x="1541" y="39"/>
                    <a:pt x="1546" y="36"/>
                  </a:cubicBezTo>
                  <a:cubicBezTo>
                    <a:pt x="1551" y="34"/>
                    <a:pt x="1557" y="32"/>
                    <a:pt x="1562" y="32"/>
                  </a:cubicBezTo>
                  <a:cubicBezTo>
                    <a:pt x="1569" y="32"/>
                    <a:pt x="1574" y="34"/>
                    <a:pt x="1578" y="38"/>
                  </a:cubicBezTo>
                  <a:cubicBezTo>
                    <a:pt x="1582" y="42"/>
                    <a:pt x="1584" y="47"/>
                    <a:pt x="1584" y="53"/>
                  </a:cubicBezTo>
                  <a:cubicBezTo>
                    <a:pt x="1584" y="56"/>
                    <a:pt x="1584" y="61"/>
                    <a:pt x="1582" y="68"/>
                  </a:cubicBezTo>
                  <a:cubicBezTo>
                    <a:pt x="1571" y="120"/>
                    <a:pt x="1571" y="120"/>
                    <a:pt x="1571" y="120"/>
                  </a:cubicBezTo>
                  <a:cubicBezTo>
                    <a:pt x="1556" y="120"/>
                    <a:pt x="1556" y="120"/>
                    <a:pt x="1556" y="120"/>
                  </a:cubicBezTo>
                  <a:cubicBezTo>
                    <a:pt x="1568" y="66"/>
                    <a:pt x="1568" y="66"/>
                    <a:pt x="1568" y="66"/>
                  </a:cubicBezTo>
                  <a:cubicBezTo>
                    <a:pt x="1569" y="60"/>
                    <a:pt x="1570" y="56"/>
                    <a:pt x="1570" y="54"/>
                  </a:cubicBezTo>
                  <a:cubicBezTo>
                    <a:pt x="1570" y="51"/>
                    <a:pt x="1569" y="49"/>
                    <a:pt x="1567" y="47"/>
                  </a:cubicBezTo>
                  <a:cubicBezTo>
                    <a:pt x="1565" y="45"/>
                    <a:pt x="1562" y="44"/>
                    <a:pt x="1558" y="44"/>
                  </a:cubicBezTo>
                  <a:cubicBezTo>
                    <a:pt x="1551" y="44"/>
                    <a:pt x="1544" y="47"/>
                    <a:pt x="1538" y="52"/>
                  </a:cubicBezTo>
                  <a:cubicBezTo>
                    <a:pt x="1532" y="58"/>
                    <a:pt x="1528" y="67"/>
                    <a:pt x="1525" y="80"/>
                  </a:cubicBezTo>
                  <a:cubicBezTo>
                    <a:pt x="1516" y="120"/>
                    <a:pt x="1516" y="120"/>
                    <a:pt x="1516" y="120"/>
                  </a:cubicBezTo>
                  <a:lnTo>
                    <a:pt x="1502" y="120"/>
                  </a:lnTo>
                  <a:close/>
                  <a:moveTo>
                    <a:pt x="1428" y="82"/>
                  </a:moveTo>
                  <a:cubicBezTo>
                    <a:pt x="1428" y="88"/>
                    <a:pt x="1428" y="92"/>
                    <a:pt x="1429" y="95"/>
                  </a:cubicBezTo>
                  <a:cubicBezTo>
                    <a:pt x="1431" y="99"/>
                    <a:pt x="1433" y="102"/>
                    <a:pt x="1436" y="105"/>
                  </a:cubicBezTo>
                  <a:cubicBezTo>
                    <a:pt x="1439" y="107"/>
                    <a:pt x="1443" y="108"/>
                    <a:pt x="1446" y="108"/>
                  </a:cubicBezTo>
                  <a:cubicBezTo>
                    <a:pt x="1451" y="108"/>
                    <a:pt x="1456" y="106"/>
                    <a:pt x="1461" y="103"/>
                  </a:cubicBezTo>
                  <a:cubicBezTo>
                    <a:pt x="1465" y="99"/>
                    <a:pt x="1469" y="94"/>
                    <a:pt x="1472" y="87"/>
                  </a:cubicBezTo>
                  <a:cubicBezTo>
                    <a:pt x="1475" y="80"/>
                    <a:pt x="1476" y="73"/>
                    <a:pt x="1476" y="67"/>
                  </a:cubicBezTo>
                  <a:cubicBezTo>
                    <a:pt x="1476" y="60"/>
                    <a:pt x="1475" y="54"/>
                    <a:pt x="1471" y="50"/>
                  </a:cubicBezTo>
                  <a:cubicBezTo>
                    <a:pt x="1467" y="46"/>
                    <a:pt x="1462" y="44"/>
                    <a:pt x="1456" y="44"/>
                  </a:cubicBezTo>
                  <a:cubicBezTo>
                    <a:pt x="1453" y="44"/>
                    <a:pt x="1449" y="45"/>
                    <a:pt x="1446" y="47"/>
                  </a:cubicBezTo>
                  <a:cubicBezTo>
                    <a:pt x="1442" y="49"/>
                    <a:pt x="1439" y="52"/>
                    <a:pt x="1436" y="56"/>
                  </a:cubicBezTo>
                  <a:cubicBezTo>
                    <a:pt x="1434" y="59"/>
                    <a:pt x="1431" y="64"/>
                    <a:pt x="1430" y="70"/>
                  </a:cubicBezTo>
                  <a:cubicBezTo>
                    <a:pt x="1428" y="75"/>
                    <a:pt x="1428" y="79"/>
                    <a:pt x="1428" y="82"/>
                  </a:cubicBezTo>
                  <a:close/>
                  <a:moveTo>
                    <a:pt x="1409" y="127"/>
                  </a:moveTo>
                  <a:cubicBezTo>
                    <a:pt x="1424" y="129"/>
                    <a:pt x="1424" y="129"/>
                    <a:pt x="1424" y="129"/>
                  </a:cubicBezTo>
                  <a:cubicBezTo>
                    <a:pt x="1424" y="132"/>
                    <a:pt x="1425" y="135"/>
                    <a:pt x="1425" y="136"/>
                  </a:cubicBezTo>
                  <a:cubicBezTo>
                    <a:pt x="1426" y="138"/>
                    <a:pt x="1428" y="139"/>
                    <a:pt x="1430" y="140"/>
                  </a:cubicBezTo>
                  <a:cubicBezTo>
                    <a:pt x="1432" y="141"/>
                    <a:pt x="1436" y="142"/>
                    <a:pt x="1440" y="142"/>
                  </a:cubicBezTo>
                  <a:cubicBezTo>
                    <a:pt x="1449" y="142"/>
                    <a:pt x="1455" y="140"/>
                    <a:pt x="1459" y="135"/>
                  </a:cubicBezTo>
                  <a:cubicBezTo>
                    <a:pt x="1461" y="132"/>
                    <a:pt x="1464" y="125"/>
                    <a:pt x="1466" y="115"/>
                  </a:cubicBezTo>
                  <a:cubicBezTo>
                    <a:pt x="1467" y="108"/>
                    <a:pt x="1467" y="108"/>
                    <a:pt x="1467" y="108"/>
                  </a:cubicBezTo>
                  <a:cubicBezTo>
                    <a:pt x="1460" y="116"/>
                    <a:pt x="1452" y="120"/>
                    <a:pt x="1443" y="120"/>
                  </a:cubicBezTo>
                  <a:cubicBezTo>
                    <a:pt x="1435" y="120"/>
                    <a:pt x="1427" y="117"/>
                    <a:pt x="1422" y="110"/>
                  </a:cubicBezTo>
                  <a:cubicBezTo>
                    <a:pt x="1416" y="104"/>
                    <a:pt x="1413" y="95"/>
                    <a:pt x="1413" y="83"/>
                  </a:cubicBezTo>
                  <a:cubicBezTo>
                    <a:pt x="1413" y="74"/>
                    <a:pt x="1415" y="65"/>
                    <a:pt x="1420" y="57"/>
                  </a:cubicBezTo>
                  <a:cubicBezTo>
                    <a:pt x="1424" y="49"/>
                    <a:pt x="1430" y="43"/>
                    <a:pt x="1436" y="38"/>
                  </a:cubicBezTo>
                  <a:cubicBezTo>
                    <a:pt x="1442" y="34"/>
                    <a:pt x="1449" y="32"/>
                    <a:pt x="1456" y="32"/>
                  </a:cubicBezTo>
                  <a:cubicBezTo>
                    <a:pt x="1467" y="32"/>
                    <a:pt x="1475" y="37"/>
                    <a:pt x="1482" y="48"/>
                  </a:cubicBezTo>
                  <a:cubicBezTo>
                    <a:pt x="1485" y="34"/>
                    <a:pt x="1485" y="34"/>
                    <a:pt x="1485" y="34"/>
                  </a:cubicBezTo>
                  <a:cubicBezTo>
                    <a:pt x="1498" y="34"/>
                    <a:pt x="1498" y="34"/>
                    <a:pt x="1498" y="34"/>
                  </a:cubicBezTo>
                  <a:cubicBezTo>
                    <a:pt x="1481" y="117"/>
                    <a:pt x="1481" y="117"/>
                    <a:pt x="1481" y="117"/>
                  </a:cubicBezTo>
                  <a:cubicBezTo>
                    <a:pt x="1479" y="126"/>
                    <a:pt x="1476" y="133"/>
                    <a:pt x="1473" y="138"/>
                  </a:cubicBezTo>
                  <a:cubicBezTo>
                    <a:pt x="1470" y="143"/>
                    <a:pt x="1466" y="147"/>
                    <a:pt x="1460" y="150"/>
                  </a:cubicBezTo>
                  <a:cubicBezTo>
                    <a:pt x="1455" y="153"/>
                    <a:pt x="1449" y="154"/>
                    <a:pt x="1442" y="154"/>
                  </a:cubicBezTo>
                  <a:cubicBezTo>
                    <a:pt x="1435" y="154"/>
                    <a:pt x="1429" y="153"/>
                    <a:pt x="1424" y="151"/>
                  </a:cubicBezTo>
                  <a:cubicBezTo>
                    <a:pt x="1419" y="150"/>
                    <a:pt x="1415" y="147"/>
                    <a:pt x="1413" y="144"/>
                  </a:cubicBezTo>
                  <a:cubicBezTo>
                    <a:pt x="1410" y="140"/>
                    <a:pt x="1409" y="136"/>
                    <a:pt x="1409" y="132"/>
                  </a:cubicBezTo>
                  <a:cubicBezTo>
                    <a:pt x="1409" y="130"/>
                    <a:pt x="1409" y="129"/>
                    <a:pt x="1409" y="127"/>
                  </a:cubicBezTo>
                  <a:close/>
                  <a:moveTo>
                    <a:pt x="1373" y="120"/>
                  </a:moveTo>
                  <a:cubicBezTo>
                    <a:pt x="1391" y="34"/>
                    <a:pt x="1391" y="34"/>
                    <a:pt x="1391" y="34"/>
                  </a:cubicBezTo>
                  <a:cubicBezTo>
                    <a:pt x="1406" y="34"/>
                    <a:pt x="1406" y="34"/>
                    <a:pt x="1406" y="34"/>
                  </a:cubicBezTo>
                  <a:cubicBezTo>
                    <a:pt x="1388" y="120"/>
                    <a:pt x="1388" y="120"/>
                    <a:pt x="1388" y="120"/>
                  </a:cubicBezTo>
                  <a:lnTo>
                    <a:pt x="1373" y="120"/>
                  </a:lnTo>
                  <a:close/>
                  <a:moveTo>
                    <a:pt x="1395" y="18"/>
                  </a:moveTo>
                  <a:cubicBezTo>
                    <a:pt x="1398" y="2"/>
                    <a:pt x="1398" y="2"/>
                    <a:pt x="1398" y="2"/>
                  </a:cubicBezTo>
                  <a:cubicBezTo>
                    <a:pt x="1413" y="2"/>
                    <a:pt x="1413" y="2"/>
                    <a:pt x="1413" y="2"/>
                  </a:cubicBezTo>
                  <a:cubicBezTo>
                    <a:pt x="1409" y="18"/>
                    <a:pt x="1409" y="18"/>
                    <a:pt x="1409" y="18"/>
                  </a:cubicBezTo>
                  <a:lnTo>
                    <a:pt x="1395" y="18"/>
                  </a:lnTo>
                  <a:close/>
                  <a:moveTo>
                    <a:pt x="1292" y="90"/>
                  </a:moveTo>
                  <a:cubicBezTo>
                    <a:pt x="1307" y="90"/>
                    <a:pt x="1307" y="90"/>
                    <a:pt x="1307" y="90"/>
                  </a:cubicBezTo>
                  <a:cubicBezTo>
                    <a:pt x="1307" y="94"/>
                    <a:pt x="1308" y="97"/>
                    <a:pt x="1309" y="100"/>
                  </a:cubicBezTo>
                  <a:cubicBezTo>
                    <a:pt x="1310" y="103"/>
                    <a:pt x="1313" y="106"/>
                    <a:pt x="1316" y="107"/>
                  </a:cubicBezTo>
                  <a:cubicBezTo>
                    <a:pt x="1320" y="109"/>
                    <a:pt x="1324" y="110"/>
                    <a:pt x="1328" y="110"/>
                  </a:cubicBezTo>
                  <a:cubicBezTo>
                    <a:pt x="1335" y="110"/>
                    <a:pt x="1339" y="109"/>
                    <a:pt x="1343" y="106"/>
                  </a:cubicBezTo>
                  <a:cubicBezTo>
                    <a:pt x="1346" y="104"/>
                    <a:pt x="1347" y="101"/>
                    <a:pt x="1347" y="97"/>
                  </a:cubicBezTo>
                  <a:cubicBezTo>
                    <a:pt x="1347" y="95"/>
                    <a:pt x="1346" y="92"/>
                    <a:pt x="1345" y="90"/>
                  </a:cubicBezTo>
                  <a:cubicBezTo>
                    <a:pt x="1343" y="88"/>
                    <a:pt x="1338" y="85"/>
                    <a:pt x="1330" y="82"/>
                  </a:cubicBezTo>
                  <a:cubicBezTo>
                    <a:pt x="1323" y="79"/>
                    <a:pt x="1318" y="76"/>
                    <a:pt x="1315" y="75"/>
                  </a:cubicBezTo>
                  <a:cubicBezTo>
                    <a:pt x="1312" y="73"/>
                    <a:pt x="1309" y="70"/>
                    <a:pt x="1307" y="67"/>
                  </a:cubicBezTo>
                  <a:cubicBezTo>
                    <a:pt x="1305" y="64"/>
                    <a:pt x="1305" y="61"/>
                    <a:pt x="1305" y="57"/>
                  </a:cubicBezTo>
                  <a:cubicBezTo>
                    <a:pt x="1305" y="50"/>
                    <a:pt x="1307" y="44"/>
                    <a:pt x="1313" y="39"/>
                  </a:cubicBezTo>
                  <a:cubicBezTo>
                    <a:pt x="1318" y="35"/>
                    <a:pt x="1325" y="32"/>
                    <a:pt x="1335" y="32"/>
                  </a:cubicBezTo>
                  <a:cubicBezTo>
                    <a:pt x="1346" y="32"/>
                    <a:pt x="1354" y="35"/>
                    <a:pt x="1360" y="40"/>
                  </a:cubicBezTo>
                  <a:cubicBezTo>
                    <a:pt x="1365" y="45"/>
                    <a:pt x="1368" y="51"/>
                    <a:pt x="1368" y="59"/>
                  </a:cubicBezTo>
                  <a:cubicBezTo>
                    <a:pt x="1354" y="60"/>
                    <a:pt x="1354" y="60"/>
                    <a:pt x="1354" y="60"/>
                  </a:cubicBezTo>
                  <a:cubicBezTo>
                    <a:pt x="1354" y="55"/>
                    <a:pt x="1352" y="51"/>
                    <a:pt x="1349" y="48"/>
                  </a:cubicBezTo>
                  <a:cubicBezTo>
                    <a:pt x="1345" y="45"/>
                    <a:pt x="1340" y="43"/>
                    <a:pt x="1334" y="43"/>
                  </a:cubicBezTo>
                  <a:cubicBezTo>
                    <a:pt x="1329" y="43"/>
                    <a:pt x="1325" y="45"/>
                    <a:pt x="1322" y="47"/>
                  </a:cubicBezTo>
                  <a:cubicBezTo>
                    <a:pt x="1320" y="49"/>
                    <a:pt x="1318" y="52"/>
                    <a:pt x="1318" y="54"/>
                  </a:cubicBezTo>
                  <a:cubicBezTo>
                    <a:pt x="1318" y="57"/>
                    <a:pt x="1319" y="60"/>
                    <a:pt x="1322" y="62"/>
                  </a:cubicBezTo>
                  <a:cubicBezTo>
                    <a:pt x="1323" y="63"/>
                    <a:pt x="1328" y="65"/>
                    <a:pt x="1334" y="68"/>
                  </a:cubicBezTo>
                  <a:cubicBezTo>
                    <a:pt x="1345" y="73"/>
                    <a:pt x="1352" y="77"/>
                    <a:pt x="1355" y="79"/>
                  </a:cubicBezTo>
                  <a:cubicBezTo>
                    <a:pt x="1360" y="84"/>
                    <a:pt x="1362" y="89"/>
                    <a:pt x="1362" y="96"/>
                  </a:cubicBezTo>
                  <a:cubicBezTo>
                    <a:pt x="1362" y="100"/>
                    <a:pt x="1361" y="104"/>
                    <a:pt x="1358" y="108"/>
                  </a:cubicBezTo>
                  <a:cubicBezTo>
                    <a:pt x="1356" y="112"/>
                    <a:pt x="1352" y="115"/>
                    <a:pt x="1346" y="118"/>
                  </a:cubicBezTo>
                  <a:cubicBezTo>
                    <a:pt x="1341" y="120"/>
                    <a:pt x="1335" y="122"/>
                    <a:pt x="1327" y="122"/>
                  </a:cubicBezTo>
                  <a:cubicBezTo>
                    <a:pt x="1318" y="122"/>
                    <a:pt x="1309" y="119"/>
                    <a:pt x="1302" y="114"/>
                  </a:cubicBezTo>
                  <a:cubicBezTo>
                    <a:pt x="1295" y="109"/>
                    <a:pt x="1292" y="101"/>
                    <a:pt x="1292" y="90"/>
                  </a:cubicBezTo>
                  <a:close/>
                  <a:moveTo>
                    <a:pt x="1220" y="69"/>
                  </a:moveTo>
                  <a:cubicBezTo>
                    <a:pt x="1268" y="69"/>
                    <a:pt x="1268" y="69"/>
                    <a:pt x="1268" y="69"/>
                  </a:cubicBezTo>
                  <a:cubicBezTo>
                    <a:pt x="1268" y="68"/>
                    <a:pt x="1268" y="67"/>
                    <a:pt x="1268" y="66"/>
                  </a:cubicBezTo>
                  <a:cubicBezTo>
                    <a:pt x="1268" y="59"/>
                    <a:pt x="1266" y="53"/>
                    <a:pt x="1263" y="49"/>
                  </a:cubicBezTo>
                  <a:cubicBezTo>
                    <a:pt x="1259" y="45"/>
                    <a:pt x="1254" y="43"/>
                    <a:pt x="1248" y="43"/>
                  </a:cubicBezTo>
                  <a:cubicBezTo>
                    <a:pt x="1242" y="43"/>
                    <a:pt x="1236" y="46"/>
                    <a:pt x="1231" y="50"/>
                  </a:cubicBezTo>
                  <a:cubicBezTo>
                    <a:pt x="1226" y="54"/>
                    <a:pt x="1222" y="61"/>
                    <a:pt x="1220" y="69"/>
                  </a:cubicBezTo>
                  <a:close/>
                  <a:moveTo>
                    <a:pt x="1262" y="91"/>
                  </a:moveTo>
                  <a:cubicBezTo>
                    <a:pt x="1277" y="92"/>
                    <a:pt x="1277" y="92"/>
                    <a:pt x="1277" y="92"/>
                  </a:cubicBezTo>
                  <a:cubicBezTo>
                    <a:pt x="1274" y="99"/>
                    <a:pt x="1270" y="106"/>
                    <a:pt x="1262" y="112"/>
                  </a:cubicBezTo>
                  <a:cubicBezTo>
                    <a:pt x="1255" y="118"/>
                    <a:pt x="1246" y="122"/>
                    <a:pt x="1236" y="122"/>
                  </a:cubicBezTo>
                  <a:cubicBezTo>
                    <a:pt x="1230" y="122"/>
                    <a:pt x="1224" y="120"/>
                    <a:pt x="1219" y="117"/>
                  </a:cubicBezTo>
                  <a:cubicBezTo>
                    <a:pt x="1213" y="114"/>
                    <a:pt x="1209" y="110"/>
                    <a:pt x="1206" y="104"/>
                  </a:cubicBezTo>
                  <a:cubicBezTo>
                    <a:pt x="1204" y="99"/>
                    <a:pt x="1202" y="92"/>
                    <a:pt x="1202" y="85"/>
                  </a:cubicBezTo>
                  <a:cubicBezTo>
                    <a:pt x="1202" y="76"/>
                    <a:pt x="1205" y="67"/>
                    <a:pt x="1209" y="58"/>
                  </a:cubicBezTo>
                  <a:cubicBezTo>
                    <a:pt x="1213" y="49"/>
                    <a:pt x="1219" y="43"/>
                    <a:pt x="1226" y="39"/>
                  </a:cubicBezTo>
                  <a:cubicBezTo>
                    <a:pt x="1233" y="34"/>
                    <a:pt x="1240" y="32"/>
                    <a:pt x="1248" y="32"/>
                  </a:cubicBezTo>
                  <a:cubicBezTo>
                    <a:pt x="1258" y="32"/>
                    <a:pt x="1266" y="35"/>
                    <a:pt x="1273" y="42"/>
                  </a:cubicBezTo>
                  <a:cubicBezTo>
                    <a:pt x="1279" y="48"/>
                    <a:pt x="1282" y="57"/>
                    <a:pt x="1282" y="68"/>
                  </a:cubicBezTo>
                  <a:cubicBezTo>
                    <a:pt x="1282" y="72"/>
                    <a:pt x="1281" y="76"/>
                    <a:pt x="1281" y="80"/>
                  </a:cubicBezTo>
                  <a:cubicBezTo>
                    <a:pt x="1217" y="80"/>
                    <a:pt x="1217" y="80"/>
                    <a:pt x="1217" y="80"/>
                  </a:cubicBezTo>
                  <a:cubicBezTo>
                    <a:pt x="1217" y="82"/>
                    <a:pt x="1217" y="84"/>
                    <a:pt x="1217" y="85"/>
                  </a:cubicBezTo>
                  <a:cubicBezTo>
                    <a:pt x="1217" y="93"/>
                    <a:pt x="1219" y="99"/>
                    <a:pt x="1223" y="103"/>
                  </a:cubicBezTo>
                  <a:cubicBezTo>
                    <a:pt x="1226" y="108"/>
                    <a:pt x="1231" y="110"/>
                    <a:pt x="1236" y="110"/>
                  </a:cubicBezTo>
                  <a:cubicBezTo>
                    <a:pt x="1241" y="110"/>
                    <a:pt x="1246" y="108"/>
                    <a:pt x="1251" y="105"/>
                  </a:cubicBezTo>
                  <a:cubicBezTo>
                    <a:pt x="1256" y="102"/>
                    <a:pt x="1260" y="97"/>
                    <a:pt x="1262" y="91"/>
                  </a:cubicBezTo>
                  <a:close/>
                  <a:moveTo>
                    <a:pt x="1125" y="84"/>
                  </a:moveTo>
                  <a:cubicBezTo>
                    <a:pt x="1125" y="90"/>
                    <a:pt x="1126" y="94"/>
                    <a:pt x="1127" y="98"/>
                  </a:cubicBezTo>
                  <a:cubicBezTo>
                    <a:pt x="1128" y="101"/>
                    <a:pt x="1130" y="104"/>
                    <a:pt x="1133" y="106"/>
                  </a:cubicBezTo>
                  <a:cubicBezTo>
                    <a:pt x="1136" y="109"/>
                    <a:pt x="1139" y="110"/>
                    <a:pt x="1143" y="110"/>
                  </a:cubicBezTo>
                  <a:cubicBezTo>
                    <a:pt x="1150" y="110"/>
                    <a:pt x="1156" y="106"/>
                    <a:pt x="1161" y="100"/>
                  </a:cubicBezTo>
                  <a:cubicBezTo>
                    <a:pt x="1169" y="90"/>
                    <a:pt x="1172" y="79"/>
                    <a:pt x="1172" y="66"/>
                  </a:cubicBezTo>
                  <a:cubicBezTo>
                    <a:pt x="1172" y="59"/>
                    <a:pt x="1170" y="54"/>
                    <a:pt x="1167" y="50"/>
                  </a:cubicBezTo>
                  <a:cubicBezTo>
                    <a:pt x="1163" y="46"/>
                    <a:pt x="1159" y="44"/>
                    <a:pt x="1153" y="44"/>
                  </a:cubicBezTo>
                  <a:cubicBezTo>
                    <a:pt x="1150" y="44"/>
                    <a:pt x="1147" y="45"/>
                    <a:pt x="1144" y="47"/>
                  </a:cubicBezTo>
                  <a:cubicBezTo>
                    <a:pt x="1141" y="48"/>
                    <a:pt x="1138" y="51"/>
                    <a:pt x="1135" y="55"/>
                  </a:cubicBezTo>
                  <a:cubicBezTo>
                    <a:pt x="1132" y="58"/>
                    <a:pt x="1130" y="63"/>
                    <a:pt x="1128" y="69"/>
                  </a:cubicBezTo>
                  <a:cubicBezTo>
                    <a:pt x="1126" y="74"/>
                    <a:pt x="1125" y="79"/>
                    <a:pt x="1125" y="84"/>
                  </a:cubicBezTo>
                  <a:close/>
                  <a:moveTo>
                    <a:pt x="1165" y="107"/>
                  </a:moveTo>
                  <a:cubicBezTo>
                    <a:pt x="1157" y="117"/>
                    <a:pt x="1148" y="122"/>
                    <a:pt x="1139" y="122"/>
                  </a:cubicBezTo>
                  <a:cubicBezTo>
                    <a:pt x="1131" y="122"/>
                    <a:pt x="1124" y="119"/>
                    <a:pt x="1119" y="113"/>
                  </a:cubicBezTo>
                  <a:cubicBezTo>
                    <a:pt x="1113" y="107"/>
                    <a:pt x="1111" y="98"/>
                    <a:pt x="1111" y="87"/>
                  </a:cubicBezTo>
                  <a:cubicBezTo>
                    <a:pt x="1111" y="76"/>
                    <a:pt x="1113" y="67"/>
                    <a:pt x="1117" y="58"/>
                  </a:cubicBezTo>
                  <a:cubicBezTo>
                    <a:pt x="1121" y="49"/>
                    <a:pt x="1127" y="43"/>
                    <a:pt x="1133" y="39"/>
                  </a:cubicBezTo>
                  <a:cubicBezTo>
                    <a:pt x="1140" y="34"/>
                    <a:pt x="1146" y="32"/>
                    <a:pt x="1152" y="32"/>
                  </a:cubicBezTo>
                  <a:cubicBezTo>
                    <a:pt x="1163" y="32"/>
                    <a:pt x="1171" y="37"/>
                    <a:pt x="1176" y="48"/>
                  </a:cubicBezTo>
                  <a:cubicBezTo>
                    <a:pt x="1186" y="2"/>
                    <a:pt x="1186" y="2"/>
                    <a:pt x="1186" y="2"/>
                  </a:cubicBezTo>
                  <a:cubicBezTo>
                    <a:pt x="1201" y="2"/>
                    <a:pt x="1201" y="2"/>
                    <a:pt x="1201" y="2"/>
                  </a:cubicBezTo>
                  <a:cubicBezTo>
                    <a:pt x="1176" y="120"/>
                    <a:pt x="1176" y="120"/>
                    <a:pt x="1176" y="120"/>
                  </a:cubicBezTo>
                  <a:cubicBezTo>
                    <a:pt x="1163" y="120"/>
                    <a:pt x="1163" y="120"/>
                    <a:pt x="1163" y="120"/>
                  </a:cubicBezTo>
                  <a:lnTo>
                    <a:pt x="1165" y="107"/>
                  </a:lnTo>
                  <a:close/>
                  <a:moveTo>
                    <a:pt x="1007" y="120"/>
                  </a:moveTo>
                  <a:cubicBezTo>
                    <a:pt x="1025" y="34"/>
                    <a:pt x="1025" y="34"/>
                    <a:pt x="1025" y="34"/>
                  </a:cubicBezTo>
                  <a:cubicBezTo>
                    <a:pt x="1038" y="34"/>
                    <a:pt x="1038" y="34"/>
                    <a:pt x="1038" y="34"/>
                  </a:cubicBezTo>
                  <a:cubicBezTo>
                    <a:pt x="1034" y="52"/>
                    <a:pt x="1034" y="52"/>
                    <a:pt x="1034" y="52"/>
                  </a:cubicBezTo>
                  <a:cubicBezTo>
                    <a:pt x="1038" y="45"/>
                    <a:pt x="1043" y="40"/>
                    <a:pt x="1047" y="37"/>
                  </a:cubicBezTo>
                  <a:cubicBezTo>
                    <a:pt x="1051" y="34"/>
                    <a:pt x="1055" y="32"/>
                    <a:pt x="1060" y="32"/>
                  </a:cubicBezTo>
                  <a:cubicBezTo>
                    <a:pt x="1063" y="32"/>
                    <a:pt x="1066" y="33"/>
                    <a:pt x="1071" y="35"/>
                  </a:cubicBezTo>
                  <a:cubicBezTo>
                    <a:pt x="1065" y="49"/>
                    <a:pt x="1065" y="49"/>
                    <a:pt x="1065" y="49"/>
                  </a:cubicBezTo>
                  <a:cubicBezTo>
                    <a:pt x="1062" y="47"/>
                    <a:pt x="1059" y="46"/>
                    <a:pt x="1056" y="46"/>
                  </a:cubicBezTo>
                  <a:cubicBezTo>
                    <a:pt x="1051" y="46"/>
                    <a:pt x="1046" y="49"/>
                    <a:pt x="1041" y="55"/>
                  </a:cubicBezTo>
                  <a:cubicBezTo>
                    <a:pt x="1035" y="60"/>
                    <a:pt x="1031" y="71"/>
                    <a:pt x="1028" y="85"/>
                  </a:cubicBezTo>
                  <a:cubicBezTo>
                    <a:pt x="1021" y="120"/>
                    <a:pt x="1021" y="120"/>
                    <a:pt x="1021" y="120"/>
                  </a:cubicBezTo>
                  <a:lnTo>
                    <a:pt x="1007" y="120"/>
                  </a:lnTo>
                  <a:close/>
                  <a:moveTo>
                    <a:pt x="932" y="86"/>
                  </a:moveTo>
                  <a:cubicBezTo>
                    <a:pt x="932" y="94"/>
                    <a:pt x="934" y="100"/>
                    <a:pt x="938" y="104"/>
                  </a:cubicBezTo>
                  <a:cubicBezTo>
                    <a:pt x="942" y="108"/>
                    <a:pt x="947" y="110"/>
                    <a:pt x="953" y="110"/>
                  </a:cubicBezTo>
                  <a:cubicBezTo>
                    <a:pt x="956" y="110"/>
                    <a:pt x="959" y="110"/>
                    <a:pt x="962" y="108"/>
                  </a:cubicBezTo>
                  <a:cubicBezTo>
                    <a:pt x="965" y="107"/>
                    <a:pt x="968" y="105"/>
                    <a:pt x="971" y="103"/>
                  </a:cubicBezTo>
                  <a:cubicBezTo>
                    <a:pt x="973" y="100"/>
                    <a:pt x="975" y="97"/>
                    <a:pt x="977" y="94"/>
                  </a:cubicBezTo>
                  <a:cubicBezTo>
                    <a:pt x="979" y="91"/>
                    <a:pt x="981" y="87"/>
                    <a:pt x="982" y="83"/>
                  </a:cubicBezTo>
                  <a:cubicBezTo>
                    <a:pt x="983" y="78"/>
                    <a:pt x="984" y="73"/>
                    <a:pt x="984" y="68"/>
                  </a:cubicBezTo>
                  <a:cubicBezTo>
                    <a:pt x="984" y="60"/>
                    <a:pt x="982" y="54"/>
                    <a:pt x="978" y="50"/>
                  </a:cubicBezTo>
                  <a:cubicBezTo>
                    <a:pt x="975" y="46"/>
                    <a:pt x="970" y="43"/>
                    <a:pt x="964" y="43"/>
                  </a:cubicBezTo>
                  <a:cubicBezTo>
                    <a:pt x="959" y="43"/>
                    <a:pt x="955" y="45"/>
                    <a:pt x="951" y="47"/>
                  </a:cubicBezTo>
                  <a:cubicBezTo>
                    <a:pt x="947" y="49"/>
                    <a:pt x="944" y="52"/>
                    <a:pt x="941" y="56"/>
                  </a:cubicBezTo>
                  <a:cubicBezTo>
                    <a:pt x="938" y="60"/>
                    <a:pt x="936" y="65"/>
                    <a:pt x="934" y="71"/>
                  </a:cubicBezTo>
                  <a:cubicBezTo>
                    <a:pt x="933" y="76"/>
                    <a:pt x="932" y="81"/>
                    <a:pt x="932" y="86"/>
                  </a:cubicBezTo>
                  <a:close/>
                  <a:moveTo>
                    <a:pt x="917" y="87"/>
                  </a:moveTo>
                  <a:cubicBezTo>
                    <a:pt x="917" y="71"/>
                    <a:pt x="922" y="57"/>
                    <a:pt x="932" y="46"/>
                  </a:cubicBezTo>
                  <a:cubicBezTo>
                    <a:pt x="940" y="37"/>
                    <a:pt x="951" y="32"/>
                    <a:pt x="964" y="32"/>
                  </a:cubicBezTo>
                  <a:cubicBezTo>
                    <a:pt x="974" y="32"/>
                    <a:pt x="983" y="35"/>
                    <a:pt x="989" y="42"/>
                  </a:cubicBezTo>
                  <a:cubicBezTo>
                    <a:pt x="995" y="48"/>
                    <a:pt x="998" y="57"/>
                    <a:pt x="998" y="68"/>
                  </a:cubicBezTo>
                  <a:cubicBezTo>
                    <a:pt x="998" y="78"/>
                    <a:pt x="997" y="87"/>
                    <a:pt x="993" y="95"/>
                  </a:cubicBezTo>
                  <a:cubicBezTo>
                    <a:pt x="989" y="104"/>
                    <a:pt x="983" y="110"/>
                    <a:pt x="976" y="115"/>
                  </a:cubicBezTo>
                  <a:cubicBezTo>
                    <a:pt x="968" y="119"/>
                    <a:pt x="961" y="122"/>
                    <a:pt x="952" y="122"/>
                  </a:cubicBezTo>
                  <a:cubicBezTo>
                    <a:pt x="946" y="122"/>
                    <a:pt x="940" y="120"/>
                    <a:pt x="934" y="117"/>
                  </a:cubicBezTo>
                  <a:cubicBezTo>
                    <a:pt x="929" y="114"/>
                    <a:pt x="925" y="110"/>
                    <a:pt x="922" y="105"/>
                  </a:cubicBezTo>
                  <a:cubicBezTo>
                    <a:pt x="919" y="100"/>
                    <a:pt x="917" y="94"/>
                    <a:pt x="917" y="87"/>
                  </a:cubicBezTo>
                  <a:close/>
                  <a:moveTo>
                    <a:pt x="871" y="120"/>
                  </a:moveTo>
                  <a:cubicBezTo>
                    <a:pt x="886" y="45"/>
                    <a:pt x="886" y="45"/>
                    <a:pt x="886" y="45"/>
                  </a:cubicBezTo>
                  <a:cubicBezTo>
                    <a:pt x="874" y="45"/>
                    <a:pt x="874" y="45"/>
                    <a:pt x="874" y="45"/>
                  </a:cubicBezTo>
                  <a:cubicBezTo>
                    <a:pt x="876" y="34"/>
                    <a:pt x="876" y="34"/>
                    <a:pt x="876" y="34"/>
                  </a:cubicBezTo>
                  <a:cubicBezTo>
                    <a:pt x="889" y="34"/>
                    <a:pt x="889" y="34"/>
                    <a:pt x="889" y="34"/>
                  </a:cubicBezTo>
                  <a:cubicBezTo>
                    <a:pt x="891" y="22"/>
                    <a:pt x="891" y="22"/>
                    <a:pt x="891" y="22"/>
                  </a:cubicBezTo>
                  <a:cubicBezTo>
                    <a:pt x="893" y="16"/>
                    <a:pt x="894" y="11"/>
                    <a:pt x="895" y="9"/>
                  </a:cubicBezTo>
                  <a:cubicBezTo>
                    <a:pt x="897" y="6"/>
                    <a:pt x="899" y="4"/>
                    <a:pt x="902" y="2"/>
                  </a:cubicBezTo>
                  <a:cubicBezTo>
                    <a:pt x="905" y="0"/>
                    <a:pt x="909" y="0"/>
                    <a:pt x="915" y="0"/>
                  </a:cubicBezTo>
                  <a:cubicBezTo>
                    <a:pt x="918" y="0"/>
                    <a:pt x="924" y="0"/>
                    <a:pt x="931" y="2"/>
                  </a:cubicBezTo>
                  <a:cubicBezTo>
                    <a:pt x="928" y="15"/>
                    <a:pt x="928" y="15"/>
                    <a:pt x="928" y="15"/>
                  </a:cubicBezTo>
                  <a:cubicBezTo>
                    <a:pt x="923" y="13"/>
                    <a:pt x="919" y="13"/>
                    <a:pt x="916" y="13"/>
                  </a:cubicBezTo>
                  <a:cubicBezTo>
                    <a:pt x="913" y="13"/>
                    <a:pt x="911" y="13"/>
                    <a:pt x="909" y="15"/>
                  </a:cubicBezTo>
                  <a:cubicBezTo>
                    <a:pt x="908" y="16"/>
                    <a:pt x="906" y="20"/>
                    <a:pt x="905" y="25"/>
                  </a:cubicBezTo>
                  <a:cubicBezTo>
                    <a:pt x="903" y="34"/>
                    <a:pt x="903" y="34"/>
                    <a:pt x="903" y="34"/>
                  </a:cubicBezTo>
                  <a:cubicBezTo>
                    <a:pt x="920" y="34"/>
                    <a:pt x="920" y="34"/>
                    <a:pt x="920" y="34"/>
                  </a:cubicBezTo>
                  <a:cubicBezTo>
                    <a:pt x="917" y="45"/>
                    <a:pt x="917" y="45"/>
                    <a:pt x="917" y="45"/>
                  </a:cubicBezTo>
                  <a:cubicBezTo>
                    <a:pt x="901" y="45"/>
                    <a:pt x="901" y="45"/>
                    <a:pt x="901" y="45"/>
                  </a:cubicBezTo>
                  <a:cubicBezTo>
                    <a:pt x="885" y="120"/>
                    <a:pt x="885" y="120"/>
                    <a:pt x="885" y="120"/>
                  </a:cubicBezTo>
                  <a:lnTo>
                    <a:pt x="871" y="120"/>
                  </a:lnTo>
                  <a:close/>
                  <a:moveTo>
                    <a:pt x="735" y="153"/>
                  </a:moveTo>
                  <a:cubicBezTo>
                    <a:pt x="736" y="139"/>
                    <a:pt x="736" y="139"/>
                    <a:pt x="736" y="139"/>
                  </a:cubicBezTo>
                  <a:cubicBezTo>
                    <a:pt x="739" y="140"/>
                    <a:pt x="742" y="140"/>
                    <a:pt x="745" y="140"/>
                  </a:cubicBezTo>
                  <a:cubicBezTo>
                    <a:pt x="748" y="140"/>
                    <a:pt x="750" y="140"/>
                    <a:pt x="752" y="138"/>
                  </a:cubicBezTo>
                  <a:cubicBezTo>
                    <a:pt x="754" y="136"/>
                    <a:pt x="757" y="133"/>
                    <a:pt x="760" y="128"/>
                  </a:cubicBezTo>
                  <a:cubicBezTo>
                    <a:pt x="764" y="120"/>
                    <a:pt x="764" y="120"/>
                    <a:pt x="764" y="120"/>
                  </a:cubicBezTo>
                  <a:cubicBezTo>
                    <a:pt x="750" y="34"/>
                    <a:pt x="750" y="34"/>
                    <a:pt x="750" y="34"/>
                  </a:cubicBezTo>
                  <a:cubicBezTo>
                    <a:pt x="765" y="34"/>
                    <a:pt x="765" y="34"/>
                    <a:pt x="765" y="34"/>
                  </a:cubicBezTo>
                  <a:cubicBezTo>
                    <a:pt x="771" y="77"/>
                    <a:pt x="771" y="77"/>
                    <a:pt x="771" y="77"/>
                  </a:cubicBezTo>
                  <a:cubicBezTo>
                    <a:pt x="772" y="86"/>
                    <a:pt x="773" y="94"/>
                    <a:pt x="774" y="103"/>
                  </a:cubicBezTo>
                  <a:cubicBezTo>
                    <a:pt x="813" y="34"/>
                    <a:pt x="813" y="34"/>
                    <a:pt x="813" y="34"/>
                  </a:cubicBezTo>
                  <a:cubicBezTo>
                    <a:pt x="828" y="34"/>
                    <a:pt x="828" y="34"/>
                    <a:pt x="828" y="34"/>
                  </a:cubicBezTo>
                  <a:cubicBezTo>
                    <a:pt x="773" y="131"/>
                    <a:pt x="773" y="131"/>
                    <a:pt x="773" y="131"/>
                  </a:cubicBezTo>
                  <a:cubicBezTo>
                    <a:pt x="768" y="140"/>
                    <a:pt x="763" y="147"/>
                    <a:pt x="759" y="150"/>
                  </a:cubicBezTo>
                  <a:cubicBezTo>
                    <a:pt x="755" y="153"/>
                    <a:pt x="750" y="154"/>
                    <a:pt x="745" y="154"/>
                  </a:cubicBezTo>
                  <a:cubicBezTo>
                    <a:pt x="742" y="154"/>
                    <a:pt x="738" y="154"/>
                    <a:pt x="735" y="153"/>
                  </a:cubicBezTo>
                  <a:close/>
                  <a:moveTo>
                    <a:pt x="666" y="82"/>
                  </a:moveTo>
                  <a:cubicBezTo>
                    <a:pt x="666" y="88"/>
                    <a:pt x="667" y="92"/>
                    <a:pt x="668" y="95"/>
                  </a:cubicBezTo>
                  <a:cubicBezTo>
                    <a:pt x="670" y="99"/>
                    <a:pt x="672" y="102"/>
                    <a:pt x="675" y="105"/>
                  </a:cubicBezTo>
                  <a:cubicBezTo>
                    <a:pt x="678" y="107"/>
                    <a:pt x="681" y="108"/>
                    <a:pt x="685" y="108"/>
                  </a:cubicBezTo>
                  <a:cubicBezTo>
                    <a:pt x="690" y="108"/>
                    <a:pt x="694" y="106"/>
                    <a:pt x="699" y="103"/>
                  </a:cubicBezTo>
                  <a:cubicBezTo>
                    <a:pt x="704" y="99"/>
                    <a:pt x="708" y="94"/>
                    <a:pt x="711" y="87"/>
                  </a:cubicBezTo>
                  <a:cubicBezTo>
                    <a:pt x="714" y="80"/>
                    <a:pt x="715" y="73"/>
                    <a:pt x="715" y="67"/>
                  </a:cubicBezTo>
                  <a:cubicBezTo>
                    <a:pt x="715" y="60"/>
                    <a:pt x="713" y="54"/>
                    <a:pt x="709" y="50"/>
                  </a:cubicBezTo>
                  <a:cubicBezTo>
                    <a:pt x="705" y="46"/>
                    <a:pt x="700" y="44"/>
                    <a:pt x="695" y="44"/>
                  </a:cubicBezTo>
                  <a:cubicBezTo>
                    <a:pt x="691" y="44"/>
                    <a:pt x="688" y="45"/>
                    <a:pt x="684" y="47"/>
                  </a:cubicBezTo>
                  <a:cubicBezTo>
                    <a:pt x="681" y="49"/>
                    <a:pt x="678" y="52"/>
                    <a:pt x="675" y="56"/>
                  </a:cubicBezTo>
                  <a:cubicBezTo>
                    <a:pt x="672" y="59"/>
                    <a:pt x="670" y="64"/>
                    <a:pt x="669" y="70"/>
                  </a:cubicBezTo>
                  <a:cubicBezTo>
                    <a:pt x="667" y="75"/>
                    <a:pt x="666" y="79"/>
                    <a:pt x="666" y="82"/>
                  </a:cubicBezTo>
                  <a:close/>
                  <a:moveTo>
                    <a:pt x="648" y="127"/>
                  </a:moveTo>
                  <a:cubicBezTo>
                    <a:pt x="663" y="129"/>
                    <a:pt x="663" y="129"/>
                    <a:pt x="663" y="129"/>
                  </a:cubicBezTo>
                  <a:cubicBezTo>
                    <a:pt x="663" y="132"/>
                    <a:pt x="663" y="135"/>
                    <a:pt x="664" y="136"/>
                  </a:cubicBezTo>
                  <a:cubicBezTo>
                    <a:pt x="665" y="138"/>
                    <a:pt x="666" y="139"/>
                    <a:pt x="668" y="140"/>
                  </a:cubicBezTo>
                  <a:cubicBezTo>
                    <a:pt x="671" y="141"/>
                    <a:pt x="674" y="142"/>
                    <a:pt x="679" y="142"/>
                  </a:cubicBezTo>
                  <a:cubicBezTo>
                    <a:pt x="687" y="142"/>
                    <a:pt x="694" y="140"/>
                    <a:pt x="698" y="135"/>
                  </a:cubicBezTo>
                  <a:cubicBezTo>
                    <a:pt x="700" y="132"/>
                    <a:pt x="702" y="125"/>
                    <a:pt x="705" y="115"/>
                  </a:cubicBezTo>
                  <a:cubicBezTo>
                    <a:pt x="706" y="108"/>
                    <a:pt x="706" y="108"/>
                    <a:pt x="706" y="108"/>
                  </a:cubicBezTo>
                  <a:cubicBezTo>
                    <a:pt x="698" y="116"/>
                    <a:pt x="690" y="120"/>
                    <a:pt x="682" y="120"/>
                  </a:cubicBezTo>
                  <a:cubicBezTo>
                    <a:pt x="673" y="120"/>
                    <a:pt x="666" y="117"/>
                    <a:pt x="660" y="110"/>
                  </a:cubicBezTo>
                  <a:cubicBezTo>
                    <a:pt x="654" y="104"/>
                    <a:pt x="651" y="95"/>
                    <a:pt x="651" y="83"/>
                  </a:cubicBezTo>
                  <a:cubicBezTo>
                    <a:pt x="651" y="74"/>
                    <a:pt x="654" y="65"/>
                    <a:pt x="658" y="57"/>
                  </a:cubicBezTo>
                  <a:cubicBezTo>
                    <a:pt x="663" y="49"/>
                    <a:pt x="668" y="43"/>
                    <a:pt x="675" y="38"/>
                  </a:cubicBezTo>
                  <a:cubicBezTo>
                    <a:pt x="681" y="34"/>
                    <a:pt x="688" y="32"/>
                    <a:pt x="694" y="32"/>
                  </a:cubicBezTo>
                  <a:cubicBezTo>
                    <a:pt x="705" y="32"/>
                    <a:pt x="714" y="37"/>
                    <a:pt x="720" y="48"/>
                  </a:cubicBezTo>
                  <a:cubicBezTo>
                    <a:pt x="723" y="34"/>
                    <a:pt x="723" y="34"/>
                    <a:pt x="723" y="34"/>
                  </a:cubicBezTo>
                  <a:cubicBezTo>
                    <a:pt x="737" y="34"/>
                    <a:pt x="737" y="34"/>
                    <a:pt x="737" y="34"/>
                  </a:cubicBezTo>
                  <a:cubicBezTo>
                    <a:pt x="719" y="117"/>
                    <a:pt x="719" y="117"/>
                    <a:pt x="719" y="117"/>
                  </a:cubicBezTo>
                  <a:cubicBezTo>
                    <a:pt x="717" y="126"/>
                    <a:pt x="715" y="133"/>
                    <a:pt x="712" y="138"/>
                  </a:cubicBezTo>
                  <a:cubicBezTo>
                    <a:pt x="709" y="143"/>
                    <a:pt x="705" y="147"/>
                    <a:pt x="699" y="150"/>
                  </a:cubicBezTo>
                  <a:cubicBezTo>
                    <a:pt x="694" y="153"/>
                    <a:pt x="687" y="154"/>
                    <a:pt x="680" y="154"/>
                  </a:cubicBezTo>
                  <a:cubicBezTo>
                    <a:pt x="673" y="154"/>
                    <a:pt x="667" y="153"/>
                    <a:pt x="662" y="151"/>
                  </a:cubicBezTo>
                  <a:cubicBezTo>
                    <a:pt x="657" y="150"/>
                    <a:pt x="654" y="147"/>
                    <a:pt x="651" y="144"/>
                  </a:cubicBezTo>
                  <a:cubicBezTo>
                    <a:pt x="649" y="140"/>
                    <a:pt x="648" y="136"/>
                    <a:pt x="648" y="132"/>
                  </a:cubicBezTo>
                  <a:cubicBezTo>
                    <a:pt x="648" y="130"/>
                    <a:pt x="648" y="129"/>
                    <a:pt x="648" y="127"/>
                  </a:cubicBezTo>
                  <a:close/>
                  <a:moveTo>
                    <a:pt x="574" y="86"/>
                  </a:moveTo>
                  <a:cubicBezTo>
                    <a:pt x="574" y="94"/>
                    <a:pt x="576" y="100"/>
                    <a:pt x="580" y="104"/>
                  </a:cubicBezTo>
                  <a:cubicBezTo>
                    <a:pt x="584" y="108"/>
                    <a:pt x="589" y="110"/>
                    <a:pt x="595" y="110"/>
                  </a:cubicBezTo>
                  <a:cubicBezTo>
                    <a:pt x="598" y="110"/>
                    <a:pt x="601" y="110"/>
                    <a:pt x="604" y="108"/>
                  </a:cubicBezTo>
                  <a:cubicBezTo>
                    <a:pt x="607" y="107"/>
                    <a:pt x="610" y="105"/>
                    <a:pt x="613" y="103"/>
                  </a:cubicBezTo>
                  <a:cubicBezTo>
                    <a:pt x="615" y="100"/>
                    <a:pt x="618" y="97"/>
                    <a:pt x="619" y="94"/>
                  </a:cubicBezTo>
                  <a:cubicBezTo>
                    <a:pt x="621" y="91"/>
                    <a:pt x="623" y="87"/>
                    <a:pt x="624" y="83"/>
                  </a:cubicBezTo>
                  <a:cubicBezTo>
                    <a:pt x="626" y="78"/>
                    <a:pt x="626" y="73"/>
                    <a:pt x="626" y="68"/>
                  </a:cubicBezTo>
                  <a:cubicBezTo>
                    <a:pt x="626" y="60"/>
                    <a:pt x="625" y="54"/>
                    <a:pt x="621" y="50"/>
                  </a:cubicBezTo>
                  <a:cubicBezTo>
                    <a:pt x="617" y="46"/>
                    <a:pt x="612" y="43"/>
                    <a:pt x="606" y="43"/>
                  </a:cubicBezTo>
                  <a:cubicBezTo>
                    <a:pt x="601" y="43"/>
                    <a:pt x="597" y="45"/>
                    <a:pt x="593" y="47"/>
                  </a:cubicBezTo>
                  <a:cubicBezTo>
                    <a:pt x="589" y="49"/>
                    <a:pt x="586" y="52"/>
                    <a:pt x="583" y="56"/>
                  </a:cubicBezTo>
                  <a:cubicBezTo>
                    <a:pt x="580" y="60"/>
                    <a:pt x="578" y="65"/>
                    <a:pt x="576" y="71"/>
                  </a:cubicBezTo>
                  <a:cubicBezTo>
                    <a:pt x="575" y="76"/>
                    <a:pt x="574" y="81"/>
                    <a:pt x="574" y="86"/>
                  </a:cubicBezTo>
                  <a:close/>
                  <a:moveTo>
                    <a:pt x="560" y="87"/>
                  </a:moveTo>
                  <a:cubicBezTo>
                    <a:pt x="560" y="71"/>
                    <a:pt x="565" y="57"/>
                    <a:pt x="574" y="46"/>
                  </a:cubicBezTo>
                  <a:cubicBezTo>
                    <a:pt x="583" y="37"/>
                    <a:pt x="593" y="32"/>
                    <a:pt x="606" y="32"/>
                  </a:cubicBezTo>
                  <a:cubicBezTo>
                    <a:pt x="617" y="32"/>
                    <a:pt x="625" y="35"/>
                    <a:pt x="631" y="42"/>
                  </a:cubicBezTo>
                  <a:cubicBezTo>
                    <a:pt x="638" y="48"/>
                    <a:pt x="641" y="57"/>
                    <a:pt x="641" y="68"/>
                  </a:cubicBezTo>
                  <a:cubicBezTo>
                    <a:pt x="641" y="78"/>
                    <a:pt x="639" y="87"/>
                    <a:pt x="635" y="95"/>
                  </a:cubicBezTo>
                  <a:cubicBezTo>
                    <a:pt x="631" y="104"/>
                    <a:pt x="625" y="110"/>
                    <a:pt x="618" y="115"/>
                  </a:cubicBezTo>
                  <a:cubicBezTo>
                    <a:pt x="610" y="119"/>
                    <a:pt x="603" y="122"/>
                    <a:pt x="595" y="122"/>
                  </a:cubicBezTo>
                  <a:cubicBezTo>
                    <a:pt x="588" y="122"/>
                    <a:pt x="582" y="120"/>
                    <a:pt x="576" y="117"/>
                  </a:cubicBezTo>
                  <a:cubicBezTo>
                    <a:pt x="571" y="114"/>
                    <a:pt x="567" y="110"/>
                    <a:pt x="564" y="105"/>
                  </a:cubicBezTo>
                  <a:cubicBezTo>
                    <a:pt x="561" y="100"/>
                    <a:pt x="560" y="94"/>
                    <a:pt x="560" y="87"/>
                  </a:cubicBezTo>
                  <a:close/>
                  <a:moveTo>
                    <a:pt x="519" y="120"/>
                  </a:moveTo>
                  <a:cubicBezTo>
                    <a:pt x="544" y="2"/>
                    <a:pt x="544" y="2"/>
                    <a:pt x="544" y="2"/>
                  </a:cubicBezTo>
                  <a:cubicBezTo>
                    <a:pt x="559" y="2"/>
                    <a:pt x="559" y="2"/>
                    <a:pt x="559" y="2"/>
                  </a:cubicBezTo>
                  <a:cubicBezTo>
                    <a:pt x="534" y="120"/>
                    <a:pt x="534" y="120"/>
                    <a:pt x="534" y="120"/>
                  </a:cubicBezTo>
                  <a:lnTo>
                    <a:pt x="519" y="120"/>
                  </a:lnTo>
                  <a:close/>
                  <a:moveTo>
                    <a:pt x="446" y="86"/>
                  </a:moveTo>
                  <a:cubicBezTo>
                    <a:pt x="446" y="94"/>
                    <a:pt x="448" y="100"/>
                    <a:pt x="452" y="104"/>
                  </a:cubicBezTo>
                  <a:cubicBezTo>
                    <a:pt x="455" y="108"/>
                    <a:pt x="460" y="110"/>
                    <a:pt x="466" y="110"/>
                  </a:cubicBezTo>
                  <a:cubicBezTo>
                    <a:pt x="470" y="110"/>
                    <a:pt x="473" y="110"/>
                    <a:pt x="476" y="108"/>
                  </a:cubicBezTo>
                  <a:cubicBezTo>
                    <a:pt x="479" y="107"/>
                    <a:pt x="482" y="105"/>
                    <a:pt x="484" y="103"/>
                  </a:cubicBezTo>
                  <a:cubicBezTo>
                    <a:pt x="487" y="100"/>
                    <a:pt x="489" y="97"/>
                    <a:pt x="491" y="94"/>
                  </a:cubicBezTo>
                  <a:cubicBezTo>
                    <a:pt x="493" y="91"/>
                    <a:pt x="494" y="87"/>
                    <a:pt x="496" y="83"/>
                  </a:cubicBezTo>
                  <a:cubicBezTo>
                    <a:pt x="497" y="78"/>
                    <a:pt x="498" y="73"/>
                    <a:pt x="498" y="68"/>
                  </a:cubicBezTo>
                  <a:cubicBezTo>
                    <a:pt x="498" y="60"/>
                    <a:pt x="496" y="54"/>
                    <a:pt x="492" y="50"/>
                  </a:cubicBezTo>
                  <a:cubicBezTo>
                    <a:pt x="488" y="46"/>
                    <a:pt x="483" y="43"/>
                    <a:pt x="477" y="43"/>
                  </a:cubicBezTo>
                  <a:cubicBezTo>
                    <a:pt x="473" y="43"/>
                    <a:pt x="469" y="45"/>
                    <a:pt x="465" y="47"/>
                  </a:cubicBezTo>
                  <a:cubicBezTo>
                    <a:pt x="461" y="49"/>
                    <a:pt x="458" y="52"/>
                    <a:pt x="455" y="56"/>
                  </a:cubicBezTo>
                  <a:cubicBezTo>
                    <a:pt x="452" y="60"/>
                    <a:pt x="449" y="65"/>
                    <a:pt x="448" y="71"/>
                  </a:cubicBezTo>
                  <a:cubicBezTo>
                    <a:pt x="446" y="76"/>
                    <a:pt x="446" y="81"/>
                    <a:pt x="446" y="86"/>
                  </a:cubicBezTo>
                  <a:close/>
                  <a:moveTo>
                    <a:pt x="431" y="87"/>
                  </a:moveTo>
                  <a:cubicBezTo>
                    <a:pt x="431" y="71"/>
                    <a:pt x="436" y="57"/>
                    <a:pt x="446" y="46"/>
                  </a:cubicBezTo>
                  <a:cubicBezTo>
                    <a:pt x="454" y="37"/>
                    <a:pt x="465" y="32"/>
                    <a:pt x="478" y="32"/>
                  </a:cubicBezTo>
                  <a:cubicBezTo>
                    <a:pt x="488" y="32"/>
                    <a:pt x="496" y="35"/>
                    <a:pt x="503" y="42"/>
                  </a:cubicBezTo>
                  <a:cubicBezTo>
                    <a:pt x="509" y="48"/>
                    <a:pt x="512" y="57"/>
                    <a:pt x="512" y="68"/>
                  </a:cubicBezTo>
                  <a:cubicBezTo>
                    <a:pt x="512" y="78"/>
                    <a:pt x="510" y="87"/>
                    <a:pt x="506" y="95"/>
                  </a:cubicBezTo>
                  <a:cubicBezTo>
                    <a:pt x="502" y="104"/>
                    <a:pt x="497" y="110"/>
                    <a:pt x="489" y="115"/>
                  </a:cubicBezTo>
                  <a:cubicBezTo>
                    <a:pt x="482" y="119"/>
                    <a:pt x="474" y="122"/>
                    <a:pt x="466" y="122"/>
                  </a:cubicBezTo>
                  <a:cubicBezTo>
                    <a:pt x="460" y="122"/>
                    <a:pt x="453" y="120"/>
                    <a:pt x="448" y="117"/>
                  </a:cubicBezTo>
                  <a:cubicBezTo>
                    <a:pt x="443" y="114"/>
                    <a:pt x="438" y="110"/>
                    <a:pt x="436" y="105"/>
                  </a:cubicBezTo>
                  <a:cubicBezTo>
                    <a:pt x="433" y="100"/>
                    <a:pt x="431" y="94"/>
                    <a:pt x="431" y="87"/>
                  </a:cubicBezTo>
                  <a:close/>
                  <a:moveTo>
                    <a:pt x="337" y="120"/>
                  </a:moveTo>
                  <a:cubicBezTo>
                    <a:pt x="355" y="34"/>
                    <a:pt x="355" y="34"/>
                    <a:pt x="355" y="34"/>
                  </a:cubicBezTo>
                  <a:cubicBezTo>
                    <a:pt x="368" y="34"/>
                    <a:pt x="368" y="34"/>
                    <a:pt x="368" y="34"/>
                  </a:cubicBezTo>
                  <a:cubicBezTo>
                    <a:pt x="365" y="49"/>
                    <a:pt x="365" y="49"/>
                    <a:pt x="365" y="49"/>
                  </a:cubicBezTo>
                  <a:cubicBezTo>
                    <a:pt x="371" y="43"/>
                    <a:pt x="376" y="39"/>
                    <a:pt x="381" y="36"/>
                  </a:cubicBezTo>
                  <a:cubicBezTo>
                    <a:pt x="386" y="34"/>
                    <a:pt x="391" y="32"/>
                    <a:pt x="397" y="32"/>
                  </a:cubicBezTo>
                  <a:cubicBezTo>
                    <a:pt x="404" y="32"/>
                    <a:pt x="409" y="34"/>
                    <a:pt x="413" y="38"/>
                  </a:cubicBezTo>
                  <a:cubicBezTo>
                    <a:pt x="417" y="42"/>
                    <a:pt x="419" y="47"/>
                    <a:pt x="419" y="53"/>
                  </a:cubicBezTo>
                  <a:cubicBezTo>
                    <a:pt x="419" y="56"/>
                    <a:pt x="418" y="61"/>
                    <a:pt x="417" y="68"/>
                  </a:cubicBezTo>
                  <a:cubicBezTo>
                    <a:pt x="405" y="120"/>
                    <a:pt x="405" y="120"/>
                    <a:pt x="405" y="120"/>
                  </a:cubicBezTo>
                  <a:cubicBezTo>
                    <a:pt x="391" y="120"/>
                    <a:pt x="391" y="120"/>
                    <a:pt x="391" y="120"/>
                  </a:cubicBezTo>
                  <a:cubicBezTo>
                    <a:pt x="403" y="66"/>
                    <a:pt x="403" y="66"/>
                    <a:pt x="403" y="66"/>
                  </a:cubicBezTo>
                  <a:cubicBezTo>
                    <a:pt x="404" y="60"/>
                    <a:pt x="405" y="56"/>
                    <a:pt x="405" y="54"/>
                  </a:cubicBezTo>
                  <a:cubicBezTo>
                    <a:pt x="405" y="51"/>
                    <a:pt x="404" y="49"/>
                    <a:pt x="402" y="47"/>
                  </a:cubicBezTo>
                  <a:cubicBezTo>
                    <a:pt x="400" y="45"/>
                    <a:pt x="397" y="44"/>
                    <a:pt x="393" y="44"/>
                  </a:cubicBezTo>
                  <a:cubicBezTo>
                    <a:pt x="385" y="44"/>
                    <a:pt x="379" y="47"/>
                    <a:pt x="373" y="52"/>
                  </a:cubicBezTo>
                  <a:cubicBezTo>
                    <a:pt x="367" y="58"/>
                    <a:pt x="362" y="67"/>
                    <a:pt x="360" y="80"/>
                  </a:cubicBezTo>
                  <a:cubicBezTo>
                    <a:pt x="351" y="120"/>
                    <a:pt x="351" y="120"/>
                    <a:pt x="351" y="120"/>
                  </a:cubicBezTo>
                  <a:lnTo>
                    <a:pt x="337" y="120"/>
                  </a:lnTo>
                  <a:close/>
                  <a:moveTo>
                    <a:pt x="245" y="120"/>
                  </a:moveTo>
                  <a:cubicBezTo>
                    <a:pt x="270" y="2"/>
                    <a:pt x="270" y="2"/>
                    <a:pt x="270" y="2"/>
                  </a:cubicBezTo>
                  <a:cubicBezTo>
                    <a:pt x="284" y="2"/>
                    <a:pt x="284" y="2"/>
                    <a:pt x="284" y="2"/>
                  </a:cubicBezTo>
                  <a:cubicBezTo>
                    <a:pt x="275" y="47"/>
                    <a:pt x="275" y="47"/>
                    <a:pt x="275" y="47"/>
                  </a:cubicBezTo>
                  <a:cubicBezTo>
                    <a:pt x="280" y="42"/>
                    <a:pt x="285" y="38"/>
                    <a:pt x="290" y="36"/>
                  </a:cubicBezTo>
                  <a:cubicBezTo>
                    <a:pt x="294" y="33"/>
                    <a:pt x="299" y="32"/>
                    <a:pt x="304" y="32"/>
                  </a:cubicBezTo>
                  <a:cubicBezTo>
                    <a:pt x="311" y="32"/>
                    <a:pt x="316" y="34"/>
                    <a:pt x="320" y="38"/>
                  </a:cubicBezTo>
                  <a:cubicBezTo>
                    <a:pt x="324" y="42"/>
                    <a:pt x="326" y="46"/>
                    <a:pt x="326" y="53"/>
                  </a:cubicBezTo>
                  <a:cubicBezTo>
                    <a:pt x="326" y="56"/>
                    <a:pt x="325" y="61"/>
                    <a:pt x="323" y="69"/>
                  </a:cubicBezTo>
                  <a:cubicBezTo>
                    <a:pt x="312" y="120"/>
                    <a:pt x="312" y="120"/>
                    <a:pt x="312" y="120"/>
                  </a:cubicBezTo>
                  <a:cubicBezTo>
                    <a:pt x="298" y="120"/>
                    <a:pt x="298" y="120"/>
                    <a:pt x="298" y="120"/>
                  </a:cubicBezTo>
                  <a:cubicBezTo>
                    <a:pt x="309" y="68"/>
                    <a:pt x="309" y="68"/>
                    <a:pt x="309" y="68"/>
                  </a:cubicBezTo>
                  <a:cubicBezTo>
                    <a:pt x="311" y="60"/>
                    <a:pt x="311" y="56"/>
                    <a:pt x="311" y="54"/>
                  </a:cubicBezTo>
                  <a:cubicBezTo>
                    <a:pt x="311" y="51"/>
                    <a:pt x="311" y="49"/>
                    <a:pt x="309" y="47"/>
                  </a:cubicBezTo>
                  <a:cubicBezTo>
                    <a:pt x="307" y="45"/>
                    <a:pt x="304" y="44"/>
                    <a:pt x="300" y="44"/>
                  </a:cubicBezTo>
                  <a:cubicBezTo>
                    <a:pt x="295" y="44"/>
                    <a:pt x="290" y="46"/>
                    <a:pt x="286" y="48"/>
                  </a:cubicBezTo>
                  <a:cubicBezTo>
                    <a:pt x="281" y="51"/>
                    <a:pt x="277" y="55"/>
                    <a:pt x="275" y="60"/>
                  </a:cubicBezTo>
                  <a:cubicBezTo>
                    <a:pt x="272" y="65"/>
                    <a:pt x="270" y="72"/>
                    <a:pt x="267" y="83"/>
                  </a:cubicBezTo>
                  <a:cubicBezTo>
                    <a:pt x="260" y="120"/>
                    <a:pt x="260" y="120"/>
                    <a:pt x="260" y="120"/>
                  </a:cubicBezTo>
                  <a:lnTo>
                    <a:pt x="245" y="120"/>
                  </a:lnTo>
                  <a:close/>
                  <a:moveTo>
                    <a:pt x="222" y="89"/>
                  </a:moveTo>
                  <a:cubicBezTo>
                    <a:pt x="236" y="90"/>
                    <a:pt x="236" y="90"/>
                    <a:pt x="236" y="90"/>
                  </a:cubicBezTo>
                  <a:cubicBezTo>
                    <a:pt x="233" y="101"/>
                    <a:pt x="227" y="109"/>
                    <a:pt x="221" y="114"/>
                  </a:cubicBezTo>
                  <a:cubicBezTo>
                    <a:pt x="214" y="119"/>
                    <a:pt x="206" y="122"/>
                    <a:pt x="198" y="122"/>
                  </a:cubicBezTo>
                  <a:cubicBezTo>
                    <a:pt x="188" y="122"/>
                    <a:pt x="181" y="119"/>
                    <a:pt x="175" y="113"/>
                  </a:cubicBezTo>
                  <a:cubicBezTo>
                    <a:pt x="169" y="107"/>
                    <a:pt x="166" y="98"/>
                    <a:pt x="166" y="87"/>
                  </a:cubicBezTo>
                  <a:cubicBezTo>
                    <a:pt x="166" y="78"/>
                    <a:pt x="168" y="69"/>
                    <a:pt x="172" y="60"/>
                  </a:cubicBezTo>
                  <a:cubicBezTo>
                    <a:pt x="176" y="51"/>
                    <a:pt x="181" y="44"/>
                    <a:pt x="188" y="39"/>
                  </a:cubicBezTo>
                  <a:cubicBezTo>
                    <a:pt x="195" y="35"/>
                    <a:pt x="203" y="32"/>
                    <a:pt x="211" y="32"/>
                  </a:cubicBezTo>
                  <a:cubicBezTo>
                    <a:pt x="221" y="32"/>
                    <a:pt x="228" y="35"/>
                    <a:pt x="233" y="40"/>
                  </a:cubicBezTo>
                  <a:cubicBezTo>
                    <a:pt x="239" y="45"/>
                    <a:pt x="241" y="52"/>
                    <a:pt x="241" y="61"/>
                  </a:cubicBezTo>
                  <a:cubicBezTo>
                    <a:pt x="227" y="62"/>
                    <a:pt x="227" y="62"/>
                    <a:pt x="227" y="62"/>
                  </a:cubicBezTo>
                  <a:cubicBezTo>
                    <a:pt x="227" y="56"/>
                    <a:pt x="225" y="52"/>
                    <a:pt x="222" y="49"/>
                  </a:cubicBezTo>
                  <a:cubicBezTo>
                    <a:pt x="219" y="46"/>
                    <a:pt x="215" y="44"/>
                    <a:pt x="210" y="44"/>
                  </a:cubicBezTo>
                  <a:cubicBezTo>
                    <a:pt x="204" y="44"/>
                    <a:pt x="199" y="46"/>
                    <a:pt x="195" y="50"/>
                  </a:cubicBezTo>
                  <a:cubicBezTo>
                    <a:pt x="190" y="54"/>
                    <a:pt x="187" y="59"/>
                    <a:pt x="185" y="67"/>
                  </a:cubicBezTo>
                  <a:cubicBezTo>
                    <a:pt x="182" y="74"/>
                    <a:pt x="181" y="81"/>
                    <a:pt x="181" y="88"/>
                  </a:cubicBezTo>
                  <a:cubicBezTo>
                    <a:pt x="181" y="96"/>
                    <a:pt x="183" y="101"/>
                    <a:pt x="186" y="105"/>
                  </a:cubicBezTo>
                  <a:cubicBezTo>
                    <a:pt x="189" y="108"/>
                    <a:pt x="193" y="110"/>
                    <a:pt x="198" y="110"/>
                  </a:cubicBezTo>
                  <a:cubicBezTo>
                    <a:pt x="202" y="110"/>
                    <a:pt x="207" y="109"/>
                    <a:pt x="211" y="105"/>
                  </a:cubicBezTo>
                  <a:cubicBezTo>
                    <a:pt x="216" y="101"/>
                    <a:pt x="219" y="96"/>
                    <a:pt x="222" y="89"/>
                  </a:cubicBezTo>
                  <a:close/>
                  <a:moveTo>
                    <a:pt x="91" y="69"/>
                  </a:moveTo>
                  <a:cubicBezTo>
                    <a:pt x="139" y="69"/>
                    <a:pt x="139" y="69"/>
                    <a:pt x="139" y="69"/>
                  </a:cubicBezTo>
                  <a:cubicBezTo>
                    <a:pt x="139" y="68"/>
                    <a:pt x="139" y="67"/>
                    <a:pt x="139" y="66"/>
                  </a:cubicBezTo>
                  <a:cubicBezTo>
                    <a:pt x="139" y="59"/>
                    <a:pt x="138" y="53"/>
                    <a:pt x="134" y="49"/>
                  </a:cubicBezTo>
                  <a:cubicBezTo>
                    <a:pt x="130" y="45"/>
                    <a:pt x="126" y="43"/>
                    <a:pt x="120" y="43"/>
                  </a:cubicBezTo>
                  <a:cubicBezTo>
                    <a:pt x="114" y="43"/>
                    <a:pt x="108" y="46"/>
                    <a:pt x="103" y="50"/>
                  </a:cubicBezTo>
                  <a:cubicBezTo>
                    <a:pt x="98" y="54"/>
                    <a:pt x="94" y="61"/>
                    <a:pt x="91" y="69"/>
                  </a:cubicBezTo>
                  <a:close/>
                  <a:moveTo>
                    <a:pt x="134" y="91"/>
                  </a:moveTo>
                  <a:cubicBezTo>
                    <a:pt x="148" y="92"/>
                    <a:pt x="148" y="92"/>
                    <a:pt x="148" y="92"/>
                  </a:cubicBezTo>
                  <a:cubicBezTo>
                    <a:pt x="146" y="99"/>
                    <a:pt x="141" y="106"/>
                    <a:pt x="134" y="112"/>
                  </a:cubicBezTo>
                  <a:cubicBezTo>
                    <a:pt x="127" y="118"/>
                    <a:pt x="118" y="122"/>
                    <a:pt x="108" y="122"/>
                  </a:cubicBezTo>
                  <a:cubicBezTo>
                    <a:pt x="101" y="122"/>
                    <a:pt x="95" y="120"/>
                    <a:pt x="90" y="117"/>
                  </a:cubicBezTo>
                  <a:cubicBezTo>
                    <a:pt x="85" y="114"/>
                    <a:pt x="81" y="110"/>
                    <a:pt x="78" y="104"/>
                  </a:cubicBezTo>
                  <a:cubicBezTo>
                    <a:pt x="75" y="99"/>
                    <a:pt x="74" y="92"/>
                    <a:pt x="74" y="85"/>
                  </a:cubicBezTo>
                  <a:cubicBezTo>
                    <a:pt x="74" y="76"/>
                    <a:pt x="76" y="67"/>
                    <a:pt x="80" y="58"/>
                  </a:cubicBezTo>
                  <a:cubicBezTo>
                    <a:pt x="85" y="49"/>
                    <a:pt x="90" y="43"/>
                    <a:pt x="97" y="39"/>
                  </a:cubicBezTo>
                  <a:cubicBezTo>
                    <a:pt x="104" y="34"/>
                    <a:pt x="111" y="32"/>
                    <a:pt x="120" y="32"/>
                  </a:cubicBezTo>
                  <a:cubicBezTo>
                    <a:pt x="130" y="32"/>
                    <a:pt x="138" y="35"/>
                    <a:pt x="144" y="42"/>
                  </a:cubicBezTo>
                  <a:cubicBezTo>
                    <a:pt x="150" y="48"/>
                    <a:pt x="153" y="57"/>
                    <a:pt x="153" y="68"/>
                  </a:cubicBezTo>
                  <a:cubicBezTo>
                    <a:pt x="153" y="72"/>
                    <a:pt x="153" y="76"/>
                    <a:pt x="152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2"/>
                    <a:pt x="88" y="84"/>
                    <a:pt x="88" y="85"/>
                  </a:cubicBezTo>
                  <a:cubicBezTo>
                    <a:pt x="88" y="93"/>
                    <a:pt x="90" y="99"/>
                    <a:pt x="94" y="103"/>
                  </a:cubicBezTo>
                  <a:cubicBezTo>
                    <a:pt x="98" y="108"/>
                    <a:pt x="102" y="110"/>
                    <a:pt x="108" y="110"/>
                  </a:cubicBezTo>
                  <a:cubicBezTo>
                    <a:pt x="113" y="110"/>
                    <a:pt x="118" y="108"/>
                    <a:pt x="122" y="105"/>
                  </a:cubicBezTo>
                  <a:cubicBezTo>
                    <a:pt x="127" y="102"/>
                    <a:pt x="131" y="97"/>
                    <a:pt x="134" y="91"/>
                  </a:cubicBezTo>
                  <a:close/>
                  <a:moveTo>
                    <a:pt x="18" y="120"/>
                  </a:moveTo>
                  <a:cubicBezTo>
                    <a:pt x="40" y="15"/>
                    <a:pt x="40" y="15"/>
                    <a:pt x="4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4" y="15"/>
                    <a:pt x="94" y="15"/>
                    <a:pt x="94" y="15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34" y="120"/>
                    <a:pt x="34" y="120"/>
                    <a:pt x="34" y="120"/>
                  </a:cubicBezTo>
                  <a:lnTo>
                    <a:pt x="18" y="12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98880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2-column-layout-with-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6894" y="162789"/>
            <a:ext cx="9390840" cy="614149"/>
          </a:xfrm>
        </p:spPr>
        <p:txBody>
          <a:bodyPr anchor="ctr">
            <a:norm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D9FC7D4-4FD6-4B8A-8684-EFB1938E28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98661" y="2013367"/>
            <a:ext cx="3387920" cy="4092790"/>
          </a:xfrm>
          <a:solidFill>
            <a:schemeClr val="bg1">
              <a:lumMod val="95000"/>
              <a:alpha val="50000"/>
            </a:schemeClr>
          </a:solidFill>
        </p:spPr>
        <p:txBody>
          <a:bodyPr tIns="180000">
            <a:normAutofit/>
          </a:bodyPr>
          <a:lstStyle>
            <a:lvl1pPr>
              <a:buClr>
                <a:schemeClr val="tx1"/>
              </a:buClr>
              <a:buSzPct val="80000"/>
              <a:defRPr sz="2000">
                <a:latin typeface="+mn-lt"/>
              </a:defRPr>
            </a:lvl1pPr>
            <a:lvl2pPr>
              <a:buClr>
                <a:schemeClr val="tx1"/>
              </a:buClr>
              <a:buSzPct val="80000"/>
              <a:defRPr sz="1800">
                <a:latin typeface="+mn-lt"/>
              </a:defRPr>
            </a:lvl2pPr>
            <a:lvl3pPr>
              <a:buClr>
                <a:schemeClr val="tx1"/>
              </a:buClr>
              <a:buSzPct val="80000"/>
              <a:defRPr sz="1600">
                <a:latin typeface="+mn-lt"/>
              </a:defRPr>
            </a:lvl3pPr>
            <a:lvl4pPr>
              <a:buClr>
                <a:schemeClr val="tx1"/>
              </a:buClr>
              <a:buSzPct val="80000"/>
              <a:defRPr sz="1400">
                <a:latin typeface="+mn-lt"/>
              </a:defRPr>
            </a:lvl4pPr>
            <a:lvl5pPr>
              <a:buClr>
                <a:schemeClr val="tx1"/>
              </a:buClr>
              <a:buSzPct val="80000"/>
              <a:defRPr sz="1100">
                <a:latin typeface="+mn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76657DD-C786-4B94-86D4-F40D73084DB1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537973" y="2013367"/>
            <a:ext cx="3384707" cy="4092790"/>
          </a:xfrm>
          <a:solidFill>
            <a:schemeClr val="bg1">
              <a:lumMod val="95000"/>
              <a:alpha val="50000"/>
            </a:schemeClr>
          </a:solidFill>
        </p:spPr>
        <p:txBody>
          <a:bodyPr tIns="180000">
            <a:normAutofit/>
          </a:bodyPr>
          <a:lstStyle>
            <a:lvl1pPr>
              <a:buClr>
                <a:schemeClr val="tx1"/>
              </a:buClr>
              <a:buSzPct val="80000"/>
              <a:defRPr sz="2000">
                <a:latin typeface="+mn-lt"/>
              </a:defRPr>
            </a:lvl1pPr>
            <a:lvl2pPr>
              <a:buClr>
                <a:schemeClr val="tx1"/>
              </a:buClr>
              <a:buSzPct val="80000"/>
              <a:defRPr sz="1800">
                <a:latin typeface="+mn-lt"/>
              </a:defRPr>
            </a:lvl2pPr>
            <a:lvl3pPr>
              <a:buClr>
                <a:schemeClr val="tx1"/>
              </a:buClr>
              <a:buSzPct val="80000"/>
              <a:defRPr sz="1600">
                <a:latin typeface="+mn-lt"/>
              </a:defRPr>
            </a:lvl3pPr>
            <a:lvl4pPr>
              <a:buClr>
                <a:schemeClr val="tx1"/>
              </a:buClr>
              <a:buSzPct val="80000"/>
              <a:defRPr sz="1400">
                <a:latin typeface="+mn-lt"/>
              </a:defRPr>
            </a:lvl4pPr>
            <a:lvl5pPr>
              <a:buClr>
                <a:schemeClr val="tx1"/>
              </a:buClr>
              <a:buSzPct val="80000"/>
              <a:defRPr sz="1100">
                <a:latin typeface="+mn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FD8A0B86-AD6F-4BEF-A340-FF10D9E52D52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601728" y="1223036"/>
            <a:ext cx="3385064" cy="66949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  <a:lvl2pPr marL="446639" indent="0">
              <a:buNone/>
              <a:defRPr sz="1954" b="1"/>
            </a:lvl2pPr>
            <a:lvl3pPr marL="893277" indent="0">
              <a:buNone/>
              <a:defRPr sz="1758" b="1"/>
            </a:lvl3pPr>
            <a:lvl4pPr marL="1339916" indent="0">
              <a:buNone/>
              <a:defRPr sz="1563" b="1"/>
            </a:lvl4pPr>
            <a:lvl5pPr marL="1786555" indent="0">
              <a:buNone/>
              <a:defRPr sz="1563" b="1"/>
            </a:lvl5pPr>
            <a:lvl6pPr marL="2233193" indent="0">
              <a:buNone/>
              <a:defRPr sz="1563" b="1"/>
            </a:lvl6pPr>
            <a:lvl7pPr marL="2679832" indent="0">
              <a:buNone/>
              <a:defRPr sz="1563" b="1"/>
            </a:lvl7pPr>
            <a:lvl8pPr marL="3126471" indent="0">
              <a:buNone/>
              <a:defRPr sz="1563" b="1"/>
            </a:lvl8pPr>
            <a:lvl9pPr marL="3573109" indent="0">
              <a:buNone/>
              <a:defRPr sz="1563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3F9ED01-6536-4513-86DC-5AA166402538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4537973" y="1223036"/>
            <a:ext cx="3384707" cy="669492"/>
          </a:xfr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  <a:lvl2pPr marL="446639" indent="0">
              <a:buNone/>
              <a:defRPr sz="1954" b="1"/>
            </a:lvl2pPr>
            <a:lvl3pPr marL="893277" indent="0">
              <a:buNone/>
              <a:defRPr sz="1758" b="1"/>
            </a:lvl3pPr>
            <a:lvl4pPr marL="1339916" indent="0">
              <a:buNone/>
              <a:defRPr sz="1563" b="1"/>
            </a:lvl4pPr>
            <a:lvl5pPr marL="1786555" indent="0">
              <a:buNone/>
              <a:defRPr sz="1563" b="1"/>
            </a:lvl5pPr>
            <a:lvl6pPr marL="2233193" indent="0">
              <a:buNone/>
              <a:defRPr sz="1563" b="1"/>
            </a:lvl6pPr>
            <a:lvl7pPr marL="2679832" indent="0">
              <a:buNone/>
              <a:defRPr sz="1563" b="1"/>
            </a:lvl7pPr>
            <a:lvl8pPr marL="3126471" indent="0">
              <a:buNone/>
              <a:defRPr sz="1563" b="1"/>
            </a:lvl8pPr>
            <a:lvl9pPr marL="3573109" indent="0">
              <a:buNone/>
              <a:defRPr sz="1563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139CFF5-8895-4BC5-99A9-0192FBA9D300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8473832" y="2013367"/>
            <a:ext cx="3384707" cy="4092790"/>
          </a:xfrm>
          <a:solidFill>
            <a:schemeClr val="bg1">
              <a:lumMod val="95000"/>
              <a:alpha val="50000"/>
            </a:schemeClr>
          </a:solidFill>
        </p:spPr>
        <p:txBody>
          <a:bodyPr tIns="180000">
            <a:normAutofit/>
          </a:bodyPr>
          <a:lstStyle>
            <a:lvl1pPr>
              <a:buClr>
                <a:schemeClr val="tx1"/>
              </a:buClr>
              <a:buSzPct val="80000"/>
              <a:defRPr sz="2000">
                <a:latin typeface="+mn-lt"/>
              </a:defRPr>
            </a:lvl1pPr>
            <a:lvl2pPr>
              <a:buClr>
                <a:schemeClr val="tx1"/>
              </a:buClr>
              <a:buSzPct val="80000"/>
              <a:defRPr sz="1800">
                <a:latin typeface="+mn-lt"/>
              </a:defRPr>
            </a:lvl2pPr>
            <a:lvl3pPr>
              <a:buClr>
                <a:schemeClr val="tx1"/>
              </a:buClr>
              <a:buSzPct val="80000"/>
              <a:defRPr sz="1600">
                <a:latin typeface="+mn-lt"/>
              </a:defRPr>
            </a:lvl3pPr>
            <a:lvl4pPr>
              <a:buClr>
                <a:schemeClr val="tx1"/>
              </a:buClr>
              <a:buSzPct val="80000"/>
              <a:defRPr sz="1400">
                <a:latin typeface="+mn-lt"/>
              </a:defRPr>
            </a:lvl4pPr>
            <a:lvl5pPr>
              <a:buClr>
                <a:schemeClr val="tx1"/>
              </a:buClr>
              <a:buSzPct val="80000"/>
              <a:defRPr sz="1100">
                <a:latin typeface="+mn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9161F679-4625-45A3-8369-F39A2D41A949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8473832" y="1223036"/>
            <a:ext cx="3384707" cy="669492"/>
          </a:xfrm>
          <a:solidFill>
            <a:schemeClr val="accent3"/>
          </a:solidFill>
        </p:spPr>
        <p:txBody>
          <a:bodyPr anchor="ctr"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  <a:lvl2pPr marL="446639" indent="0">
              <a:buNone/>
              <a:defRPr sz="1954" b="1"/>
            </a:lvl2pPr>
            <a:lvl3pPr marL="893277" indent="0">
              <a:buNone/>
              <a:defRPr sz="1758" b="1"/>
            </a:lvl3pPr>
            <a:lvl4pPr marL="1339916" indent="0">
              <a:buNone/>
              <a:defRPr sz="1563" b="1"/>
            </a:lvl4pPr>
            <a:lvl5pPr marL="1786555" indent="0">
              <a:buNone/>
              <a:defRPr sz="1563" b="1"/>
            </a:lvl5pPr>
            <a:lvl6pPr marL="2233193" indent="0">
              <a:buNone/>
              <a:defRPr sz="1563" b="1"/>
            </a:lvl6pPr>
            <a:lvl7pPr marL="2679832" indent="0">
              <a:buNone/>
              <a:defRPr sz="1563" b="1"/>
            </a:lvl7pPr>
            <a:lvl8pPr marL="3126471" indent="0">
              <a:buNone/>
              <a:defRPr sz="1563" b="1"/>
            </a:lvl8pPr>
            <a:lvl9pPr marL="3573109" indent="0">
              <a:buNone/>
              <a:defRPr sz="1563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E985A77C-08B7-4F52-ABDB-9E0C1661EC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86894" y="6403258"/>
            <a:ext cx="437262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75">
                <a:solidFill>
                  <a:srgbClr val="000000"/>
                </a:solidFill>
                <a:latin typeface="+mn-lt"/>
              </a:defRPr>
            </a:lvl1pPr>
          </a:lstStyle>
          <a:p>
            <a:pPr defTabSz="600387"/>
            <a:r>
              <a:rPr lang="en-IN"/>
              <a:t>© 2018. DesignTech Systems | Confidential | All rights reserved.</a:t>
            </a:r>
            <a:endParaRPr lang="en-IN" dirty="0"/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8010DF3A-463E-44C4-9666-4784D682D5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5307" y="6403258"/>
            <a:ext cx="582258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75">
                <a:solidFill>
                  <a:srgbClr val="000000"/>
                </a:solidFill>
                <a:latin typeface="+mn-lt"/>
              </a:defRPr>
            </a:lvl1pPr>
          </a:lstStyle>
          <a:p>
            <a:pPr defTabSz="600387"/>
            <a:fld id="{A7C40318-9624-4AE6-AFF3-4E255C8DBAAC}" type="slidenum">
              <a:rPr lang="en-IN" smtClean="0"/>
              <a:pPr defTabSz="600387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001967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2-column-layout-with-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6894" y="162789"/>
            <a:ext cx="9390840" cy="614149"/>
          </a:xfrm>
        </p:spPr>
        <p:txBody>
          <a:bodyPr anchor="ctr">
            <a:norm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58004321-6197-4517-894A-03DC20F8A8A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5937" y="1707587"/>
            <a:ext cx="623679" cy="623679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IN" dirty="0"/>
              <a:t>1</a:t>
            </a:r>
          </a:p>
        </p:txBody>
      </p:sp>
      <p:sp>
        <p:nvSpPr>
          <p:cNvPr id="25" name="Text Placeholder 17">
            <a:extLst>
              <a:ext uri="{FF2B5EF4-FFF2-40B4-BE49-F238E27FC236}">
                <a16:creationId xmlns:a16="http://schemas.microsoft.com/office/drawing/2014/main" id="{08959D24-884E-4677-A371-7EA9F97A620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 flipH="1">
            <a:off x="1345791" y="1707587"/>
            <a:ext cx="8383056" cy="623679"/>
          </a:xfrm>
          <a:gradFill flip="none" rotWithShape="1">
            <a:gsLst>
              <a:gs pos="52600">
                <a:srgbClr val="BCBCBC">
                  <a:alpha val="18000"/>
                </a:srgb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lumMod val="50000"/>
                  <a:alpha val="14000"/>
                </a:schemeClr>
              </a:gs>
            </a:gsLst>
            <a:lin ang="10800000" scaled="1"/>
            <a:tileRect/>
          </a:gradFill>
        </p:spPr>
        <p:txBody>
          <a:bodyPr anchor="ctr">
            <a:noAutofit/>
          </a:bodyPr>
          <a:lstStyle>
            <a:lvl1pPr marL="0" indent="0">
              <a:buNone/>
              <a:defRPr sz="2400"/>
            </a:lvl1pPr>
            <a:lvl2pPr marL="446639" indent="0">
              <a:buNone/>
              <a:defRPr/>
            </a:lvl2pPr>
            <a:lvl3pPr marL="893277" indent="0">
              <a:buNone/>
              <a:defRPr/>
            </a:lvl3pPr>
            <a:lvl4pPr marL="1339916" indent="0">
              <a:buNone/>
              <a:defRPr/>
            </a:lvl4pPr>
            <a:lvl5pPr marL="1786555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6" name="Text Placeholder 11">
            <a:extLst>
              <a:ext uri="{FF2B5EF4-FFF2-40B4-BE49-F238E27FC236}">
                <a16:creationId xmlns:a16="http://schemas.microsoft.com/office/drawing/2014/main" id="{9ED6EB27-3A83-405E-B625-ADA4A3B0FC1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05937" y="2530629"/>
            <a:ext cx="623679" cy="623679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IN" dirty="0"/>
              <a:t>2</a:t>
            </a:r>
          </a:p>
        </p:txBody>
      </p: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2977786B-0140-438F-B3D8-D7421AD0344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05937" y="3353672"/>
            <a:ext cx="623679" cy="623679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IN" dirty="0"/>
              <a:t>3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0D30EDA3-E5FC-42BD-9A47-97E3A493DA7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05937" y="4176714"/>
            <a:ext cx="623679" cy="623679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IN" dirty="0"/>
              <a:t>4</a:t>
            </a:r>
          </a:p>
        </p:txBody>
      </p:sp>
      <p:sp>
        <p:nvSpPr>
          <p:cNvPr id="29" name="Text Placeholder 11">
            <a:extLst>
              <a:ext uri="{FF2B5EF4-FFF2-40B4-BE49-F238E27FC236}">
                <a16:creationId xmlns:a16="http://schemas.microsoft.com/office/drawing/2014/main" id="{599C216C-CB4C-4628-9D1B-D18E8CFAA4A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5937" y="4999757"/>
            <a:ext cx="623679" cy="623679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txBody>
          <a:bodyPr anchor="ctr">
            <a:no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IN" dirty="0"/>
              <a:t>5</a:t>
            </a:r>
          </a:p>
        </p:txBody>
      </p:sp>
      <p:sp>
        <p:nvSpPr>
          <p:cNvPr id="30" name="Text Placeholder 17">
            <a:extLst>
              <a:ext uri="{FF2B5EF4-FFF2-40B4-BE49-F238E27FC236}">
                <a16:creationId xmlns:a16="http://schemas.microsoft.com/office/drawing/2014/main" id="{19C979AA-2876-44F7-9494-433537307DC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 flipH="1">
            <a:off x="1345791" y="2530629"/>
            <a:ext cx="8383056" cy="623679"/>
          </a:xfrm>
          <a:gradFill flip="none" rotWithShape="1">
            <a:gsLst>
              <a:gs pos="52600">
                <a:srgbClr val="BCBCBC">
                  <a:alpha val="18000"/>
                </a:srgb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lumMod val="50000"/>
                  <a:alpha val="14000"/>
                </a:schemeClr>
              </a:gs>
            </a:gsLst>
            <a:lin ang="10800000" scaled="1"/>
            <a:tileRect/>
          </a:gradFill>
        </p:spPr>
        <p:txBody>
          <a:bodyPr anchor="ctr">
            <a:noAutofit/>
          </a:bodyPr>
          <a:lstStyle>
            <a:lvl1pPr marL="0" indent="0">
              <a:buNone/>
              <a:defRPr sz="2400"/>
            </a:lvl1pPr>
            <a:lvl2pPr marL="446639" indent="0">
              <a:buNone/>
              <a:defRPr/>
            </a:lvl2pPr>
            <a:lvl3pPr marL="893277" indent="0">
              <a:buNone/>
              <a:defRPr/>
            </a:lvl3pPr>
            <a:lvl4pPr marL="1339916" indent="0">
              <a:buNone/>
              <a:defRPr/>
            </a:lvl4pPr>
            <a:lvl5pPr marL="1786555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1" name="Text Placeholder 17">
            <a:extLst>
              <a:ext uri="{FF2B5EF4-FFF2-40B4-BE49-F238E27FC236}">
                <a16:creationId xmlns:a16="http://schemas.microsoft.com/office/drawing/2014/main" id="{C4C199EA-13D4-43C4-9307-4F44BB8D0CE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 flipH="1">
            <a:off x="1345791" y="3353672"/>
            <a:ext cx="8383056" cy="623679"/>
          </a:xfrm>
          <a:gradFill flip="none" rotWithShape="1">
            <a:gsLst>
              <a:gs pos="52600">
                <a:srgbClr val="BCBCBC">
                  <a:alpha val="18000"/>
                </a:srgb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lumMod val="50000"/>
                  <a:alpha val="14000"/>
                </a:schemeClr>
              </a:gs>
            </a:gsLst>
            <a:lin ang="10800000" scaled="1"/>
            <a:tileRect/>
          </a:gradFill>
        </p:spPr>
        <p:txBody>
          <a:bodyPr anchor="ctr">
            <a:noAutofit/>
          </a:bodyPr>
          <a:lstStyle>
            <a:lvl1pPr marL="0" indent="0">
              <a:buNone/>
              <a:defRPr sz="2400"/>
            </a:lvl1pPr>
            <a:lvl2pPr marL="446639" indent="0">
              <a:buNone/>
              <a:defRPr/>
            </a:lvl2pPr>
            <a:lvl3pPr marL="893277" indent="0">
              <a:buNone/>
              <a:defRPr/>
            </a:lvl3pPr>
            <a:lvl4pPr marL="1339916" indent="0">
              <a:buNone/>
              <a:defRPr/>
            </a:lvl4pPr>
            <a:lvl5pPr marL="1786555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2" name="Text Placeholder 17">
            <a:extLst>
              <a:ext uri="{FF2B5EF4-FFF2-40B4-BE49-F238E27FC236}">
                <a16:creationId xmlns:a16="http://schemas.microsoft.com/office/drawing/2014/main" id="{D208872C-39D7-40AB-A75A-D9BE4BBCD00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 flipH="1">
            <a:off x="1345791" y="4176714"/>
            <a:ext cx="8383056" cy="623679"/>
          </a:xfrm>
          <a:gradFill flip="none" rotWithShape="1">
            <a:gsLst>
              <a:gs pos="52600">
                <a:srgbClr val="BCBCBC">
                  <a:alpha val="18000"/>
                </a:srgb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lumMod val="50000"/>
                  <a:alpha val="14000"/>
                </a:schemeClr>
              </a:gs>
            </a:gsLst>
            <a:lin ang="10800000" scaled="1"/>
            <a:tileRect/>
          </a:gradFill>
        </p:spPr>
        <p:txBody>
          <a:bodyPr anchor="ctr">
            <a:noAutofit/>
          </a:bodyPr>
          <a:lstStyle>
            <a:lvl1pPr marL="0" indent="0">
              <a:buNone/>
              <a:defRPr sz="2400"/>
            </a:lvl1pPr>
            <a:lvl2pPr marL="446639" indent="0">
              <a:buNone/>
              <a:defRPr/>
            </a:lvl2pPr>
            <a:lvl3pPr marL="893277" indent="0">
              <a:buNone/>
              <a:defRPr/>
            </a:lvl3pPr>
            <a:lvl4pPr marL="1339916" indent="0">
              <a:buNone/>
              <a:defRPr/>
            </a:lvl4pPr>
            <a:lvl5pPr marL="1786555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3" name="Text Placeholder 17">
            <a:extLst>
              <a:ext uri="{FF2B5EF4-FFF2-40B4-BE49-F238E27FC236}">
                <a16:creationId xmlns:a16="http://schemas.microsoft.com/office/drawing/2014/main" id="{1E1C7D1B-DB24-48F4-814B-6BB1BE1622C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 flipH="1">
            <a:off x="1345791" y="4999757"/>
            <a:ext cx="8383056" cy="623679"/>
          </a:xfrm>
          <a:gradFill flip="none" rotWithShape="1">
            <a:gsLst>
              <a:gs pos="52600">
                <a:srgbClr val="BCBCBC">
                  <a:alpha val="18000"/>
                </a:srgb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lumMod val="50000"/>
                  <a:alpha val="14000"/>
                </a:schemeClr>
              </a:gs>
            </a:gsLst>
            <a:lin ang="10800000" scaled="1"/>
            <a:tileRect/>
          </a:gradFill>
        </p:spPr>
        <p:txBody>
          <a:bodyPr anchor="ctr">
            <a:noAutofit/>
          </a:bodyPr>
          <a:lstStyle>
            <a:lvl1pPr marL="0" indent="0">
              <a:buNone/>
              <a:defRPr sz="2400"/>
            </a:lvl1pPr>
            <a:lvl2pPr marL="446639" indent="0">
              <a:buNone/>
              <a:defRPr/>
            </a:lvl2pPr>
            <a:lvl3pPr marL="893277" indent="0">
              <a:buNone/>
              <a:defRPr/>
            </a:lvl3pPr>
            <a:lvl4pPr marL="1339916" indent="0">
              <a:buNone/>
              <a:defRPr/>
            </a:lvl4pPr>
            <a:lvl5pPr marL="1786555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934C8469-BC5E-4811-86D1-4033917FB7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86894" y="6403258"/>
            <a:ext cx="437262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75">
                <a:solidFill>
                  <a:srgbClr val="000000"/>
                </a:solidFill>
                <a:latin typeface="+mn-lt"/>
              </a:defRPr>
            </a:lvl1pPr>
          </a:lstStyle>
          <a:p>
            <a:pPr defTabSz="600387"/>
            <a:r>
              <a:rPr lang="en-IN"/>
              <a:t>© 2018. DesignTech Systems | Confidential | All rights reserved.</a:t>
            </a:r>
            <a:endParaRPr lang="en-IN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FABC7B3-8D07-458E-9F20-CCB712D843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5307" y="6403258"/>
            <a:ext cx="582258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75">
                <a:solidFill>
                  <a:srgbClr val="000000"/>
                </a:solidFill>
                <a:latin typeface="+mn-lt"/>
              </a:defRPr>
            </a:lvl1pPr>
          </a:lstStyle>
          <a:p>
            <a:pPr defTabSz="600387"/>
            <a:fld id="{A7C40318-9624-4AE6-AFF3-4E255C8DBAAC}" type="slidenum">
              <a:rPr lang="en-IN" smtClean="0"/>
              <a:pPr defTabSz="600387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7607976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CEC8A92B-43FD-46A4-86BF-257379CA0AC1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 userDrawn="1"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pic>
        <p:nvPicPr>
          <p:cNvPr id="4" name="Picture 3" descr="A computer on a table&#10;&#10;Description generated with high confidence">
            <a:extLst>
              <a:ext uri="{FF2B5EF4-FFF2-40B4-BE49-F238E27FC236}">
                <a16:creationId xmlns:a16="http://schemas.microsoft.com/office/drawing/2014/main" id="{379260E3-1CA9-46BA-98BE-7AD0C872B2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-1"/>
            <a:ext cx="12192000" cy="6858001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E90AA076-00A6-4688-A761-EE2D6FA11457}"/>
              </a:ext>
            </a:extLst>
          </p:cNvPr>
          <p:cNvSpPr/>
          <p:nvPr userDrawn="1"/>
        </p:nvSpPr>
        <p:spPr>
          <a:xfrm>
            <a:off x="1" y="-1"/>
            <a:ext cx="12191997" cy="6858002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98000"/>
                </a:schemeClr>
              </a:gs>
              <a:gs pos="40000">
                <a:srgbClr val="AA3C40">
                  <a:alpha val="67000"/>
                </a:srgbClr>
              </a:gs>
              <a:gs pos="100000">
                <a:schemeClr val="accent2">
                  <a:alpha val="84000"/>
                </a:schemeClr>
              </a:gs>
              <a:gs pos="71000">
                <a:schemeClr val="tx1">
                  <a:alpha val="69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03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2504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2F7C056-E619-4A18-9369-BC34738E1225}"/>
              </a:ext>
            </a:extLst>
          </p:cNvPr>
          <p:cNvSpPr/>
          <p:nvPr userDrawn="1"/>
        </p:nvSpPr>
        <p:spPr>
          <a:xfrm>
            <a:off x="-2" y="-1"/>
            <a:ext cx="12192002" cy="26341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03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236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grpSp>
        <p:nvGrpSpPr>
          <p:cNvPr id="8" name="Group 4">
            <a:extLst>
              <a:ext uri="{FF2B5EF4-FFF2-40B4-BE49-F238E27FC236}">
                <a16:creationId xmlns:a16="http://schemas.microsoft.com/office/drawing/2014/main" id="{4779220D-ECD4-408A-87BE-325D9BAC0C56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406370" y="674945"/>
            <a:ext cx="4371160" cy="1228566"/>
            <a:chOff x="734" y="-53"/>
            <a:chExt cx="4024" cy="1158"/>
          </a:xfrm>
        </p:grpSpPr>
        <p:sp>
          <p:nvSpPr>
            <p:cNvPr id="9" name="Oval 5">
              <a:extLst>
                <a:ext uri="{FF2B5EF4-FFF2-40B4-BE49-F238E27FC236}">
                  <a16:creationId xmlns:a16="http://schemas.microsoft.com/office/drawing/2014/main" id="{7EC5471C-B3DB-4C87-A652-5A8C861069B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34" y="192"/>
              <a:ext cx="251" cy="254"/>
            </a:xfrm>
            <a:prstGeom prst="ellipse">
              <a:avLst/>
            </a:prstGeom>
            <a:solidFill>
              <a:srgbClr val="DB1A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 dirty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5976FCA2-183F-4AA7-B682-A793E88FEA4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70" y="575"/>
              <a:ext cx="3488" cy="78"/>
            </a:xfrm>
            <a:custGeom>
              <a:avLst/>
              <a:gdLst>
                <a:gd name="T0" fmla="*/ 3488 w 3488"/>
                <a:gd name="T1" fmla="*/ 78 h 78"/>
                <a:gd name="T2" fmla="*/ 1626 w 3488"/>
                <a:gd name="T3" fmla="*/ 78 h 78"/>
                <a:gd name="T4" fmla="*/ 1626 w 3488"/>
                <a:gd name="T5" fmla="*/ 56 h 78"/>
                <a:gd name="T6" fmla="*/ 3488 w 3488"/>
                <a:gd name="T7" fmla="*/ 56 h 78"/>
                <a:gd name="T8" fmla="*/ 3488 w 3488"/>
                <a:gd name="T9" fmla="*/ 78 h 78"/>
                <a:gd name="T10" fmla="*/ 3488 w 3488"/>
                <a:gd name="T11" fmla="*/ 21 h 78"/>
                <a:gd name="T12" fmla="*/ 1626 w 3488"/>
                <a:gd name="T13" fmla="*/ 21 h 78"/>
                <a:gd name="T14" fmla="*/ 1626 w 3488"/>
                <a:gd name="T15" fmla="*/ 0 h 78"/>
                <a:gd name="T16" fmla="*/ 3488 w 3488"/>
                <a:gd name="T17" fmla="*/ 0 h 78"/>
                <a:gd name="T18" fmla="*/ 3488 w 3488"/>
                <a:gd name="T19" fmla="*/ 21 h 78"/>
                <a:gd name="T20" fmla="*/ 1208 w 3488"/>
                <a:gd name="T21" fmla="*/ 78 h 78"/>
                <a:gd name="T22" fmla="*/ 0 w 3488"/>
                <a:gd name="T23" fmla="*/ 78 h 78"/>
                <a:gd name="T24" fmla="*/ 0 w 3488"/>
                <a:gd name="T25" fmla="*/ 56 h 78"/>
                <a:gd name="T26" fmla="*/ 1208 w 3488"/>
                <a:gd name="T27" fmla="*/ 56 h 78"/>
                <a:gd name="T28" fmla="*/ 1208 w 3488"/>
                <a:gd name="T29" fmla="*/ 78 h 78"/>
                <a:gd name="T30" fmla="*/ 1208 w 3488"/>
                <a:gd name="T31" fmla="*/ 21 h 78"/>
                <a:gd name="T32" fmla="*/ 0 w 3488"/>
                <a:gd name="T33" fmla="*/ 21 h 78"/>
                <a:gd name="T34" fmla="*/ 0 w 3488"/>
                <a:gd name="T35" fmla="*/ 0 h 78"/>
                <a:gd name="T36" fmla="*/ 1208 w 3488"/>
                <a:gd name="T37" fmla="*/ 0 h 78"/>
                <a:gd name="T38" fmla="*/ 1208 w 3488"/>
                <a:gd name="T39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88" h="78">
                  <a:moveTo>
                    <a:pt x="3488" y="78"/>
                  </a:moveTo>
                  <a:lnTo>
                    <a:pt x="1626" y="78"/>
                  </a:lnTo>
                  <a:lnTo>
                    <a:pt x="1626" y="56"/>
                  </a:lnTo>
                  <a:lnTo>
                    <a:pt x="3488" y="56"/>
                  </a:lnTo>
                  <a:lnTo>
                    <a:pt x="3488" y="78"/>
                  </a:lnTo>
                  <a:close/>
                  <a:moveTo>
                    <a:pt x="3488" y="21"/>
                  </a:moveTo>
                  <a:lnTo>
                    <a:pt x="1626" y="21"/>
                  </a:lnTo>
                  <a:lnTo>
                    <a:pt x="1626" y="0"/>
                  </a:lnTo>
                  <a:lnTo>
                    <a:pt x="3488" y="0"/>
                  </a:lnTo>
                  <a:lnTo>
                    <a:pt x="3488" y="21"/>
                  </a:lnTo>
                  <a:close/>
                  <a:moveTo>
                    <a:pt x="1208" y="78"/>
                  </a:moveTo>
                  <a:lnTo>
                    <a:pt x="0" y="78"/>
                  </a:lnTo>
                  <a:lnTo>
                    <a:pt x="0" y="56"/>
                  </a:lnTo>
                  <a:lnTo>
                    <a:pt x="1208" y="56"/>
                  </a:lnTo>
                  <a:lnTo>
                    <a:pt x="1208" y="78"/>
                  </a:lnTo>
                  <a:close/>
                  <a:moveTo>
                    <a:pt x="1208" y="21"/>
                  </a:moveTo>
                  <a:lnTo>
                    <a:pt x="0" y="21"/>
                  </a:lnTo>
                  <a:lnTo>
                    <a:pt x="0" y="0"/>
                  </a:lnTo>
                  <a:lnTo>
                    <a:pt x="1208" y="0"/>
                  </a:lnTo>
                  <a:lnTo>
                    <a:pt x="1208" y="21"/>
                  </a:lnTo>
                  <a:close/>
                </a:path>
              </a:pathLst>
            </a:custGeom>
            <a:solidFill>
              <a:srgbClr val="DB1A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61D77369-088E-468C-B131-D317A98B589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56" y="-53"/>
              <a:ext cx="3498" cy="692"/>
            </a:xfrm>
            <a:custGeom>
              <a:avLst/>
              <a:gdLst>
                <a:gd name="T0" fmla="*/ 957 w 2580"/>
                <a:gd name="T1" fmla="*/ 76 h 508"/>
                <a:gd name="T2" fmla="*/ 137 w 2580"/>
                <a:gd name="T3" fmla="*/ 68 h 508"/>
                <a:gd name="T4" fmla="*/ 151 w 2580"/>
                <a:gd name="T5" fmla="*/ 355 h 508"/>
                <a:gd name="T6" fmla="*/ 189 w 2580"/>
                <a:gd name="T7" fmla="*/ 67 h 508"/>
                <a:gd name="T8" fmla="*/ 52 w 2580"/>
                <a:gd name="T9" fmla="*/ 227 h 508"/>
                <a:gd name="T10" fmla="*/ 146 w 2580"/>
                <a:gd name="T11" fmla="*/ 394 h 508"/>
                <a:gd name="T12" fmla="*/ 129 w 2580"/>
                <a:gd name="T13" fmla="*/ 28 h 508"/>
                <a:gd name="T14" fmla="*/ 556 w 2580"/>
                <a:gd name="T15" fmla="*/ 243 h 508"/>
                <a:gd name="T16" fmla="*/ 392 w 2580"/>
                <a:gd name="T17" fmla="*/ 278 h 508"/>
                <a:gd name="T18" fmla="*/ 555 w 2580"/>
                <a:gd name="T19" fmla="*/ 128 h 508"/>
                <a:gd name="T20" fmla="*/ 510 w 2580"/>
                <a:gd name="T21" fmla="*/ 387 h 508"/>
                <a:gd name="T22" fmla="*/ 474 w 2580"/>
                <a:gd name="T23" fmla="*/ 360 h 508"/>
                <a:gd name="T24" fmla="*/ 741 w 2580"/>
                <a:gd name="T25" fmla="*/ 230 h 508"/>
                <a:gd name="T26" fmla="*/ 620 w 2580"/>
                <a:gd name="T27" fmla="*/ 361 h 508"/>
                <a:gd name="T28" fmla="*/ 669 w 2580"/>
                <a:gd name="T29" fmla="*/ 211 h 508"/>
                <a:gd name="T30" fmla="*/ 801 w 2580"/>
                <a:gd name="T31" fmla="*/ 164 h 508"/>
                <a:gd name="T32" fmla="*/ 960 w 2580"/>
                <a:gd name="T33" fmla="*/ 122 h 508"/>
                <a:gd name="T34" fmla="*/ 883 w 2580"/>
                <a:gd name="T35" fmla="*/ 401 h 508"/>
                <a:gd name="T36" fmla="*/ 1185 w 2580"/>
                <a:gd name="T37" fmla="*/ 178 h 508"/>
                <a:gd name="T38" fmla="*/ 1074 w 2580"/>
                <a:gd name="T39" fmla="*/ 195 h 508"/>
                <a:gd name="T40" fmla="*/ 1089 w 2580"/>
                <a:gd name="T41" fmla="*/ 134 h 508"/>
                <a:gd name="T42" fmla="*/ 1126 w 2580"/>
                <a:gd name="T43" fmla="*/ 436 h 508"/>
                <a:gd name="T44" fmla="*/ 1064 w 2580"/>
                <a:gd name="T45" fmla="*/ 505 h 508"/>
                <a:gd name="T46" fmla="*/ 1217 w 2580"/>
                <a:gd name="T47" fmla="*/ 153 h 508"/>
                <a:gd name="T48" fmla="*/ 1290 w 2580"/>
                <a:gd name="T49" fmla="*/ 397 h 508"/>
                <a:gd name="T50" fmla="*/ 1423 w 2580"/>
                <a:gd name="T51" fmla="*/ 158 h 508"/>
                <a:gd name="T52" fmla="*/ 1487 w 2580"/>
                <a:gd name="T53" fmla="*/ 388 h 508"/>
                <a:gd name="T54" fmla="*/ 1485 w 2580"/>
                <a:gd name="T55" fmla="*/ 121 h 508"/>
                <a:gd name="T56" fmla="*/ 1707 w 2580"/>
                <a:gd name="T57" fmla="*/ 67 h 508"/>
                <a:gd name="T58" fmla="*/ 1834 w 2580"/>
                <a:gd name="T59" fmla="*/ 28 h 508"/>
                <a:gd name="T60" fmla="*/ 1826 w 2580"/>
                <a:gd name="T61" fmla="*/ 67 h 508"/>
                <a:gd name="T62" fmla="*/ 1623 w 2580"/>
                <a:gd name="T63" fmla="*/ 376 h 508"/>
                <a:gd name="T64" fmla="*/ 2010 w 2580"/>
                <a:gd name="T65" fmla="*/ 246 h 508"/>
                <a:gd name="T66" fmla="*/ 1846 w 2580"/>
                <a:gd name="T67" fmla="*/ 281 h 508"/>
                <a:gd name="T68" fmla="*/ 2009 w 2580"/>
                <a:gd name="T69" fmla="*/ 131 h 508"/>
                <a:gd name="T70" fmla="*/ 1964 w 2580"/>
                <a:gd name="T71" fmla="*/ 390 h 508"/>
                <a:gd name="T72" fmla="*/ 1928 w 2580"/>
                <a:gd name="T73" fmla="*/ 363 h 508"/>
                <a:gd name="T74" fmla="*/ 2208 w 2580"/>
                <a:gd name="T75" fmla="*/ 172 h 508"/>
                <a:gd name="T76" fmla="*/ 2260 w 2580"/>
                <a:gd name="T77" fmla="*/ 371 h 508"/>
                <a:gd name="T78" fmla="*/ 2215 w 2580"/>
                <a:gd name="T79" fmla="*/ 129 h 508"/>
                <a:gd name="T80" fmla="*/ 2413 w 2580"/>
                <a:gd name="T81" fmla="*/ 17 h 508"/>
                <a:gd name="T82" fmla="*/ 2403 w 2580"/>
                <a:gd name="T83" fmla="*/ 213 h 508"/>
                <a:gd name="T84" fmla="*/ 2488 w 2580"/>
                <a:gd name="T85" fmla="*/ 378 h 508"/>
                <a:gd name="T86" fmla="*/ 2572 w 2580"/>
                <a:gd name="T87" fmla="*/ 214 h 508"/>
                <a:gd name="T88" fmla="*/ 2453 w 2580"/>
                <a:gd name="T89" fmla="*/ 22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80" h="508">
                  <a:moveTo>
                    <a:pt x="992" y="27"/>
                  </a:moveTo>
                  <a:cubicBezTo>
                    <a:pt x="1003" y="34"/>
                    <a:pt x="1003" y="52"/>
                    <a:pt x="994" y="65"/>
                  </a:cubicBezTo>
                  <a:cubicBezTo>
                    <a:pt x="984" y="79"/>
                    <a:pt x="967" y="84"/>
                    <a:pt x="957" y="76"/>
                  </a:cubicBezTo>
                  <a:cubicBezTo>
                    <a:pt x="946" y="68"/>
                    <a:pt x="945" y="51"/>
                    <a:pt x="955" y="37"/>
                  </a:cubicBezTo>
                  <a:cubicBezTo>
                    <a:pt x="965" y="24"/>
                    <a:pt x="982" y="19"/>
                    <a:pt x="992" y="27"/>
                  </a:cubicBezTo>
                  <a:moveTo>
                    <a:pt x="137" y="68"/>
                  </a:moveTo>
                  <a:cubicBezTo>
                    <a:pt x="60" y="356"/>
                    <a:pt x="60" y="356"/>
                    <a:pt x="60" y="356"/>
                  </a:cubicBezTo>
                  <a:cubicBezTo>
                    <a:pt x="145" y="356"/>
                    <a:pt x="145" y="356"/>
                    <a:pt x="145" y="356"/>
                  </a:cubicBezTo>
                  <a:cubicBezTo>
                    <a:pt x="146" y="356"/>
                    <a:pt x="148" y="356"/>
                    <a:pt x="151" y="355"/>
                  </a:cubicBezTo>
                  <a:cubicBezTo>
                    <a:pt x="173" y="350"/>
                    <a:pt x="236" y="323"/>
                    <a:pt x="265" y="259"/>
                  </a:cubicBezTo>
                  <a:cubicBezTo>
                    <a:pt x="298" y="185"/>
                    <a:pt x="296" y="128"/>
                    <a:pt x="278" y="100"/>
                  </a:cubicBezTo>
                  <a:cubicBezTo>
                    <a:pt x="259" y="71"/>
                    <a:pt x="228" y="65"/>
                    <a:pt x="189" y="67"/>
                  </a:cubicBezTo>
                  <a:cubicBezTo>
                    <a:pt x="151" y="68"/>
                    <a:pt x="137" y="68"/>
                    <a:pt x="137" y="68"/>
                  </a:cubicBezTo>
                  <a:close/>
                  <a:moveTo>
                    <a:pt x="92" y="61"/>
                  </a:moveTo>
                  <a:cubicBezTo>
                    <a:pt x="88" y="73"/>
                    <a:pt x="72" y="152"/>
                    <a:pt x="52" y="227"/>
                  </a:cubicBezTo>
                  <a:cubicBezTo>
                    <a:pt x="32" y="299"/>
                    <a:pt x="14" y="367"/>
                    <a:pt x="14" y="367"/>
                  </a:cubicBezTo>
                  <a:cubicBezTo>
                    <a:pt x="14" y="367"/>
                    <a:pt x="0" y="390"/>
                    <a:pt x="32" y="394"/>
                  </a:cubicBezTo>
                  <a:cubicBezTo>
                    <a:pt x="64" y="397"/>
                    <a:pt x="161" y="394"/>
                    <a:pt x="146" y="394"/>
                  </a:cubicBezTo>
                  <a:cubicBezTo>
                    <a:pt x="146" y="394"/>
                    <a:pt x="260" y="383"/>
                    <a:pt x="315" y="253"/>
                  </a:cubicBezTo>
                  <a:cubicBezTo>
                    <a:pt x="339" y="203"/>
                    <a:pt x="345" y="132"/>
                    <a:pt x="330" y="97"/>
                  </a:cubicBezTo>
                  <a:cubicBezTo>
                    <a:pt x="296" y="12"/>
                    <a:pt x="200" y="26"/>
                    <a:pt x="129" y="28"/>
                  </a:cubicBezTo>
                  <a:cubicBezTo>
                    <a:pt x="105" y="29"/>
                    <a:pt x="98" y="43"/>
                    <a:pt x="92" y="61"/>
                  </a:cubicBezTo>
                  <a:close/>
                  <a:moveTo>
                    <a:pt x="405" y="243"/>
                  </a:moveTo>
                  <a:cubicBezTo>
                    <a:pt x="556" y="243"/>
                    <a:pt x="556" y="243"/>
                    <a:pt x="556" y="243"/>
                  </a:cubicBezTo>
                  <a:cubicBezTo>
                    <a:pt x="556" y="243"/>
                    <a:pt x="581" y="173"/>
                    <a:pt x="523" y="160"/>
                  </a:cubicBezTo>
                  <a:cubicBezTo>
                    <a:pt x="466" y="147"/>
                    <a:pt x="419" y="189"/>
                    <a:pt x="405" y="243"/>
                  </a:cubicBezTo>
                  <a:close/>
                  <a:moveTo>
                    <a:pt x="392" y="278"/>
                  </a:moveTo>
                  <a:cubicBezTo>
                    <a:pt x="565" y="277"/>
                    <a:pt x="565" y="277"/>
                    <a:pt x="565" y="277"/>
                  </a:cubicBezTo>
                  <a:cubicBezTo>
                    <a:pt x="565" y="277"/>
                    <a:pt x="594" y="279"/>
                    <a:pt x="598" y="243"/>
                  </a:cubicBezTo>
                  <a:cubicBezTo>
                    <a:pt x="602" y="206"/>
                    <a:pt x="605" y="151"/>
                    <a:pt x="555" y="128"/>
                  </a:cubicBezTo>
                  <a:cubicBezTo>
                    <a:pt x="504" y="104"/>
                    <a:pt x="432" y="119"/>
                    <a:pt x="378" y="204"/>
                  </a:cubicBezTo>
                  <a:cubicBezTo>
                    <a:pt x="340" y="266"/>
                    <a:pt x="335" y="354"/>
                    <a:pt x="386" y="384"/>
                  </a:cubicBezTo>
                  <a:cubicBezTo>
                    <a:pt x="413" y="402"/>
                    <a:pt x="467" y="403"/>
                    <a:pt x="510" y="387"/>
                  </a:cubicBezTo>
                  <a:cubicBezTo>
                    <a:pt x="548" y="373"/>
                    <a:pt x="576" y="344"/>
                    <a:pt x="565" y="326"/>
                  </a:cubicBezTo>
                  <a:cubicBezTo>
                    <a:pt x="563" y="323"/>
                    <a:pt x="551" y="323"/>
                    <a:pt x="539" y="332"/>
                  </a:cubicBezTo>
                  <a:cubicBezTo>
                    <a:pt x="523" y="344"/>
                    <a:pt x="500" y="356"/>
                    <a:pt x="474" y="360"/>
                  </a:cubicBezTo>
                  <a:cubicBezTo>
                    <a:pt x="428" y="369"/>
                    <a:pt x="380" y="351"/>
                    <a:pt x="392" y="278"/>
                  </a:cubicBezTo>
                  <a:close/>
                  <a:moveTo>
                    <a:pt x="752" y="159"/>
                  </a:moveTo>
                  <a:cubicBezTo>
                    <a:pt x="707" y="176"/>
                    <a:pt x="703" y="210"/>
                    <a:pt x="741" y="230"/>
                  </a:cubicBezTo>
                  <a:cubicBezTo>
                    <a:pt x="780" y="251"/>
                    <a:pt x="815" y="250"/>
                    <a:pt x="826" y="289"/>
                  </a:cubicBezTo>
                  <a:cubicBezTo>
                    <a:pt x="846" y="356"/>
                    <a:pt x="741" y="412"/>
                    <a:pt x="680" y="398"/>
                  </a:cubicBezTo>
                  <a:cubicBezTo>
                    <a:pt x="648" y="390"/>
                    <a:pt x="629" y="376"/>
                    <a:pt x="620" y="361"/>
                  </a:cubicBezTo>
                  <a:cubicBezTo>
                    <a:pt x="609" y="341"/>
                    <a:pt x="639" y="316"/>
                    <a:pt x="652" y="332"/>
                  </a:cubicBezTo>
                  <a:cubicBezTo>
                    <a:pt x="666" y="348"/>
                    <a:pt x="732" y="391"/>
                    <a:pt x="780" y="332"/>
                  </a:cubicBezTo>
                  <a:cubicBezTo>
                    <a:pt x="804" y="264"/>
                    <a:pt x="681" y="281"/>
                    <a:pt x="669" y="211"/>
                  </a:cubicBezTo>
                  <a:cubicBezTo>
                    <a:pt x="667" y="123"/>
                    <a:pt x="803" y="89"/>
                    <a:pt x="857" y="151"/>
                  </a:cubicBezTo>
                  <a:cubicBezTo>
                    <a:pt x="871" y="165"/>
                    <a:pt x="851" y="188"/>
                    <a:pt x="836" y="182"/>
                  </a:cubicBezTo>
                  <a:cubicBezTo>
                    <a:pt x="826" y="177"/>
                    <a:pt x="817" y="173"/>
                    <a:pt x="801" y="164"/>
                  </a:cubicBezTo>
                  <a:cubicBezTo>
                    <a:pt x="786" y="156"/>
                    <a:pt x="764" y="155"/>
                    <a:pt x="752" y="159"/>
                  </a:cubicBezTo>
                  <a:close/>
                  <a:moveTo>
                    <a:pt x="923" y="167"/>
                  </a:moveTo>
                  <a:cubicBezTo>
                    <a:pt x="923" y="167"/>
                    <a:pt x="930" y="119"/>
                    <a:pt x="960" y="122"/>
                  </a:cubicBezTo>
                  <a:cubicBezTo>
                    <a:pt x="984" y="124"/>
                    <a:pt x="965" y="173"/>
                    <a:pt x="965" y="173"/>
                  </a:cubicBezTo>
                  <a:cubicBezTo>
                    <a:pt x="909" y="384"/>
                    <a:pt x="909" y="384"/>
                    <a:pt x="909" y="384"/>
                  </a:cubicBezTo>
                  <a:cubicBezTo>
                    <a:pt x="909" y="384"/>
                    <a:pt x="903" y="402"/>
                    <a:pt x="883" y="401"/>
                  </a:cubicBezTo>
                  <a:cubicBezTo>
                    <a:pt x="863" y="400"/>
                    <a:pt x="868" y="381"/>
                    <a:pt x="868" y="381"/>
                  </a:cubicBezTo>
                  <a:lnTo>
                    <a:pt x="923" y="167"/>
                  </a:lnTo>
                  <a:close/>
                  <a:moveTo>
                    <a:pt x="1185" y="178"/>
                  </a:moveTo>
                  <a:cubicBezTo>
                    <a:pt x="1209" y="213"/>
                    <a:pt x="1198" y="278"/>
                    <a:pt x="1161" y="322"/>
                  </a:cubicBezTo>
                  <a:cubicBezTo>
                    <a:pt x="1123" y="367"/>
                    <a:pt x="1073" y="374"/>
                    <a:pt x="1049" y="339"/>
                  </a:cubicBezTo>
                  <a:cubicBezTo>
                    <a:pt x="1025" y="304"/>
                    <a:pt x="1036" y="239"/>
                    <a:pt x="1074" y="195"/>
                  </a:cubicBezTo>
                  <a:cubicBezTo>
                    <a:pt x="1111" y="150"/>
                    <a:pt x="1161" y="143"/>
                    <a:pt x="1185" y="178"/>
                  </a:cubicBezTo>
                  <a:close/>
                  <a:moveTo>
                    <a:pt x="1217" y="153"/>
                  </a:moveTo>
                  <a:cubicBezTo>
                    <a:pt x="1217" y="153"/>
                    <a:pt x="1190" y="84"/>
                    <a:pt x="1089" y="134"/>
                  </a:cubicBezTo>
                  <a:cubicBezTo>
                    <a:pt x="989" y="184"/>
                    <a:pt x="961" y="345"/>
                    <a:pt x="1027" y="383"/>
                  </a:cubicBezTo>
                  <a:cubicBezTo>
                    <a:pt x="1092" y="420"/>
                    <a:pt x="1160" y="365"/>
                    <a:pt x="1160" y="365"/>
                  </a:cubicBezTo>
                  <a:cubicBezTo>
                    <a:pt x="1160" y="365"/>
                    <a:pt x="1153" y="401"/>
                    <a:pt x="1126" y="436"/>
                  </a:cubicBezTo>
                  <a:cubicBezTo>
                    <a:pt x="1098" y="473"/>
                    <a:pt x="1057" y="474"/>
                    <a:pt x="1028" y="463"/>
                  </a:cubicBezTo>
                  <a:cubicBezTo>
                    <a:pt x="1003" y="453"/>
                    <a:pt x="988" y="434"/>
                    <a:pt x="975" y="437"/>
                  </a:cubicBezTo>
                  <a:cubicBezTo>
                    <a:pt x="922" y="450"/>
                    <a:pt x="980" y="508"/>
                    <a:pt x="1064" y="505"/>
                  </a:cubicBezTo>
                  <a:cubicBezTo>
                    <a:pt x="1125" y="503"/>
                    <a:pt x="1178" y="451"/>
                    <a:pt x="1190" y="405"/>
                  </a:cubicBezTo>
                  <a:cubicBezTo>
                    <a:pt x="1263" y="147"/>
                    <a:pt x="1263" y="147"/>
                    <a:pt x="1263" y="147"/>
                  </a:cubicBezTo>
                  <a:cubicBezTo>
                    <a:pt x="1275" y="103"/>
                    <a:pt x="1214" y="112"/>
                    <a:pt x="1217" y="153"/>
                  </a:cubicBezTo>
                  <a:close/>
                  <a:moveTo>
                    <a:pt x="1343" y="131"/>
                  </a:moveTo>
                  <a:cubicBezTo>
                    <a:pt x="1278" y="374"/>
                    <a:pt x="1278" y="374"/>
                    <a:pt x="1278" y="374"/>
                  </a:cubicBezTo>
                  <a:cubicBezTo>
                    <a:pt x="1278" y="374"/>
                    <a:pt x="1272" y="393"/>
                    <a:pt x="1290" y="397"/>
                  </a:cubicBezTo>
                  <a:cubicBezTo>
                    <a:pt x="1303" y="400"/>
                    <a:pt x="1316" y="392"/>
                    <a:pt x="1322" y="371"/>
                  </a:cubicBezTo>
                  <a:cubicBezTo>
                    <a:pt x="1368" y="204"/>
                    <a:pt x="1368" y="204"/>
                    <a:pt x="1368" y="204"/>
                  </a:cubicBezTo>
                  <a:cubicBezTo>
                    <a:pt x="1368" y="204"/>
                    <a:pt x="1385" y="170"/>
                    <a:pt x="1423" y="158"/>
                  </a:cubicBezTo>
                  <a:cubicBezTo>
                    <a:pt x="1461" y="146"/>
                    <a:pt x="1506" y="166"/>
                    <a:pt x="1493" y="218"/>
                  </a:cubicBezTo>
                  <a:cubicBezTo>
                    <a:pt x="1480" y="269"/>
                    <a:pt x="1452" y="376"/>
                    <a:pt x="1452" y="376"/>
                  </a:cubicBezTo>
                  <a:cubicBezTo>
                    <a:pt x="1451" y="396"/>
                    <a:pt x="1476" y="400"/>
                    <a:pt x="1487" y="388"/>
                  </a:cubicBezTo>
                  <a:cubicBezTo>
                    <a:pt x="1490" y="384"/>
                    <a:pt x="1490" y="384"/>
                    <a:pt x="1490" y="384"/>
                  </a:cubicBezTo>
                  <a:cubicBezTo>
                    <a:pt x="1538" y="209"/>
                    <a:pt x="1538" y="209"/>
                    <a:pt x="1538" y="209"/>
                  </a:cubicBezTo>
                  <a:cubicBezTo>
                    <a:pt x="1538" y="209"/>
                    <a:pt x="1549" y="131"/>
                    <a:pt x="1485" y="121"/>
                  </a:cubicBezTo>
                  <a:cubicBezTo>
                    <a:pt x="1420" y="110"/>
                    <a:pt x="1384" y="148"/>
                    <a:pt x="1384" y="148"/>
                  </a:cubicBezTo>
                  <a:cubicBezTo>
                    <a:pt x="1392" y="115"/>
                    <a:pt x="1355" y="104"/>
                    <a:pt x="1343" y="131"/>
                  </a:cubicBezTo>
                  <a:close/>
                  <a:moveTo>
                    <a:pt x="1707" y="67"/>
                  </a:moveTo>
                  <a:cubicBezTo>
                    <a:pt x="1632" y="67"/>
                    <a:pt x="1632" y="67"/>
                    <a:pt x="1632" y="67"/>
                  </a:cubicBezTo>
                  <a:cubicBezTo>
                    <a:pt x="1614" y="68"/>
                    <a:pt x="1611" y="28"/>
                    <a:pt x="1641" y="28"/>
                  </a:cubicBezTo>
                  <a:cubicBezTo>
                    <a:pt x="1834" y="28"/>
                    <a:pt x="1834" y="28"/>
                    <a:pt x="1834" y="28"/>
                  </a:cubicBezTo>
                  <a:cubicBezTo>
                    <a:pt x="1836" y="28"/>
                    <a:pt x="1839" y="30"/>
                    <a:pt x="1841" y="31"/>
                  </a:cubicBezTo>
                  <a:cubicBezTo>
                    <a:pt x="1843" y="32"/>
                    <a:pt x="1844" y="34"/>
                    <a:pt x="1845" y="35"/>
                  </a:cubicBezTo>
                  <a:cubicBezTo>
                    <a:pt x="1846" y="37"/>
                    <a:pt x="1851" y="67"/>
                    <a:pt x="1826" y="67"/>
                  </a:cubicBezTo>
                  <a:cubicBezTo>
                    <a:pt x="1751" y="68"/>
                    <a:pt x="1751" y="68"/>
                    <a:pt x="1751" y="68"/>
                  </a:cubicBezTo>
                  <a:cubicBezTo>
                    <a:pt x="1667" y="374"/>
                    <a:pt x="1667" y="374"/>
                    <a:pt x="1667" y="374"/>
                  </a:cubicBezTo>
                  <a:cubicBezTo>
                    <a:pt x="1667" y="374"/>
                    <a:pt x="1638" y="421"/>
                    <a:pt x="1623" y="376"/>
                  </a:cubicBezTo>
                  <a:lnTo>
                    <a:pt x="1707" y="67"/>
                  </a:lnTo>
                  <a:close/>
                  <a:moveTo>
                    <a:pt x="1859" y="246"/>
                  </a:moveTo>
                  <a:cubicBezTo>
                    <a:pt x="2010" y="246"/>
                    <a:pt x="2010" y="246"/>
                    <a:pt x="2010" y="246"/>
                  </a:cubicBezTo>
                  <a:cubicBezTo>
                    <a:pt x="2010" y="246"/>
                    <a:pt x="2035" y="176"/>
                    <a:pt x="1977" y="163"/>
                  </a:cubicBezTo>
                  <a:cubicBezTo>
                    <a:pt x="1920" y="150"/>
                    <a:pt x="1874" y="192"/>
                    <a:pt x="1859" y="246"/>
                  </a:cubicBezTo>
                  <a:close/>
                  <a:moveTo>
                    <a:pt x="1846" y="281"/>
                  </a:moveTo>
                  <a:cubicBezTo>
                    <a:pt x="2019" y="280"/>
                    <a:pt x="2019" y="280"/>
                    <a:pt x="2019" y="280"/>
                  </a:cubicBezTo>
                  <a:cubicBezTo>
                    <a:pt x="2019" y="280"/>
                    <a:pt x="2048" y="282"/>
                    <a:pt x="2052" y="246"/>
                  </a:cubicBezTo>
                  <a:cubicBezTo>
                    <a:pt x="2057" y="209"/>
                    <a:pt x="2059" y="154"/>
                    <a:pt x="2009" y="131"/>
                  </a:cubicBezTo>
                  <a:cubicBezTo>
                    <a:pt x="1958" y="107"/>
                    <a:pt x="1886" y="122"/>
                    <a:pt x="1832" y="207"/>
                  </a:cubicBezTo>
                  <a:cubicBezTo>
                    <a:pt x="1794" y="269"/>
                    <a:pt x="1789" y="357"/>
                    <a:pt x="1840" y="386"/>
                  </a:cubicBezTo>
                  <a:cubicBezTo>
                    <a:pt x="1867" y="405"/>
                    <a:pt x="1921" y="406"/>
                    <a:pt x="1964" y="390"/>
                  </a:cubicBezTo>
                  <a:cubicBezTo>
                    <a:pt x="2002" y="376"/>
                    <a:pt x="2030" y="347"/>
                    <a:pt x="2019" y="329"/>
                  </a:cubicBezTo>
                  <a:cubicBezTo>
                    <a:pt x="2017" y="326"/>
                    <a:pt x="2005" y="326"/>
                    <a:pt x="1993" y="335"/>
                  </a:cubicBezTo>
                  <a:cubicBezTo>
                    <a:pt x="1977" y="347"/>
                    <a:pt x="1954" y="359"/>
                    <a:pt x="1928" y="363"/>
                  </a:cubicBezTo>
                  <a:cubicBezTo>
                    <a:pt x="1882" y="371"/>
                    <a:pt x="1834" y="354"/>
                    <a:pt x="1846" y="281"/>
                  </a:cubicBezTo>
                  <a:close/>
                  <a:moveTo>
                    <a:pt x="2294" y="172"/>
                  </a:moveTo>
                  <a:cubicBezTo>
                    <a:pt x="2272" y="165"/>
                    <a:pt x="2242" y="154"/>
                    <a:pt x="2208" y="172"/>
                  </a:cubicBezTo>
                  <a:cubicBezTo>
                    <a:pt x="2162" y="195"/>
                    <a:pt x="2113" y="283"/>
                    <a:pt x="2142" y="339"/>
                  </a:cubicBezTo>
                  <a:cubicBezTo>
                    <a:pt x="2166" y="385"/>
                    <a:pt x="2243" y="356"/>
                    <a:pt x="2240" y="353"/>
                  </a:cubicBezTo>
                  <a:cubicBezTo>
                    <a:pt x="2239" y="352"/>
                    <a:pt x="2264" y="341"/>
                    <a:pt x="2260" y="371"/>
                  </a:cubicBezTo>
                  <a:cubicBezTo>
                    <a:pt x="2257" y="400"/>
                    <a:pt x="2177" y="408"/>
                    <a:pt x="2142" y="394"/>
                  </a:cubicBezTo>
                  <a:cubicBezTo>
                    <a:pt x="2120" y="385"/>
                    <a:pt x="2080" y="359"/>
                    <a:pt x="2094" y="274"/>
                  </a:cubicBezTo>
                  <a:cubicBezTo>
                    <a:pt x="2109" y="189"/>
                    <a:pt x="2175" y="140"/>
                    <a:pt x="2215" y="129"/>
                  </a:cubicBezTo>
                  <a:cubicBezTo>
                    <a:pt x="2255" y="117"/>
                    <a:pt x="2307" y="127"/>
                    <a:pt x="2317" y="144"/>
                  </a:cubicBezTo>
                  <a:cubicBezTo>
                    <a:pt x="2326" y="160"/>
                    <a:pt x="2317" y="178"/>
                    <a:pt x="2294" y="172"/>
                  </a:cubicBezTo>
                  <a:close/>
                  <a:moveTo>
                    <a:pt x="2413" y="17"/>
                  </a:moveTo>
                  <a:cubicBezTo>
                    <a:pt x="2318" y="371"/>
                    <a:pt x="2318" y="371"/>
                    <a:pt x="2318" y="371"/>
                  </a:cubicBezTo>
                  <a:cubicBezTo>
                    <a:pt x="2304" y="401"/>
                    <a:pt x="2345" y="417"/>
                    <a:pt x="2356" y="380"/>
                  </a:cubicBezTo>
                  <a:cubicBezTo>
                    <a:pt x="2403" y="213"/>
                    <a:pt x="2403" y="213"/>
                    <a:pt x="2403" y="213"/>
                  </a:cubicBezTo>
                  <a:cubicBezTo>
                    <a:pt x="2406" y="202"/>
                    <a:pt x="2445" y="157"/>
                    <a:pt x="2488" y="160"/>
                  </a:cubicBezTo>
                  <a:cubicBezTo>
                    <a:pt x="2518" y="162"/>
                    <a:pt x="2536" y="177"/>
                    <a:pt x="2530" y="213"/>
                  </a:cubicBezTo>
                  <a:cubicBezTo>
                    <a:pt x="2520" y="265"/>
                    <a:pt x="2488" y="378"/>
                    <a:pt x="2488" y="378"/>
                  </a:cubicBezTo>
                  <a:cubicBezTo>
                    <a:pt x="2488" y="378"/>
                    <a:pt x="2485" y="394"/>
                    <a:pt x="2494" y="399"/>
                  </a:cubicBezTo>
                  <a:cubicBezTo>
                    <a:pt x="2499" y="402"/>
                    <a:pt x="2524" y="405"/>
                    <a:pt x="2530" y="383"/>
                  </a:cubicBezTo>
                  <a:cubicBezTo>
                    <a:pt x="2572" y="214"/>
                    <a:pt x="2572" y="214"/>
                    <a:pt x="2572" y="214"/>
                  </a:cubicBezTo>
                  <a:cubicBezTo>
                    <a:pt x="2580" y="184"/>
                    <a:pt x="2565" y="142"/>
                    <a:pt x="2530" y="129"/>
                  </a:cubicBezTo>
                  <a:cubicBezTo>
                    <a:pt x="2472" y="109"/>
                    <a:pt x="2416" y="163"/>
                    <a:pt x="2418" y="155"/>
                  </a:cubicBezTo>
                  <a:cubicBezTo>
                    <a:pt x="2453" y="22"/>
                    <a:pt x="2453" y="22"/>
                    <a:pt x="2453" y="22"/>
                  </a:cubicBezTo>
                  <a:cubicBezTo>
                    <a:pt x="2453" y="22"/>
                    <a:pt x="2459" y="4"/>
                    <a:pt x="2437" y="2"/>
                  </a:cubicBezTo>
                  <a:cubicBezTo>
                    <a:pt x="2416" y="0"/>
                    <a:pt x="2413" y="17"/>
                    <a:pt x="2413" y="17"/>
                  </a:cubicBez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id="{D90B4770-B7C2-4451-B017-FC0C1FB7DAF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94" y="896"/>
              <a:ext cx="3454" cy="209"/>
            </a:xfrm>
            <a:custGeom>
              <a:avLst/>
              <a:gdLst>
                <a:gd name="T0" fmla="*/ 2502 w 2548"/>
                <a:gd name="T1" fmla="*/ 122 h 154"/>
                <a:gd name="T2" fmla="*/ 2483 w 2548"/>
                <a:gd name="T3" fmla="*/ 85 h 154"/>
                <a:gd name="T4" fmla="*/ 2474 w 2548"/>
                <a:gd name="T5" fmla="*/ 35 h 154"/>
                <a:gd name="T6" fmla="*/ 2326 w 2548"/>
                <a:gd name="T7" fmla="*/ 84 h 154"/>
                <a:gd name="T8" fmla="*/ 2392 w 2548"/>
                <a:gd name="T9" fmla="*/ 34 h 154"/>
                <a:gd name="T10" fmla="*/ 2289 w 2548"/>
                <a:gd name="T11" fmla="*/ 45 h 154"/>
                <a:gd name="T12" fmla="*/ 2292 w 2548"/>
                <a:gd name="T13" fmla="*/ 103 h 154"/>
                <a:gd name="T14" fmla="*/ 2202 w 2548"/>
                <a:gd name="T15" fmla="*/ 90 h 154"/>
                <a:gd name="T16" fmla="*/ 2236 w 2548"/>
                <a:gd name="T17" fmla="*/ 120 h 154"/>
                <a:gd name="T18" fmla="*/ 2197 w 2548"/>
                <a:gd name="T19" fmla="*/ 2 h 154"/>
                <a:gd name="T20" fmla="*/ 2018 w 2548"/>
                <a:gd name="T21" fmla="*/ 69 h 154"/>
                <a:gd name="T22" fmla="*/ 2017 w 2548"/>
                <a:gd name="T23" fmla="*/ 117 h 154"/>
                <a:gd name="T24" fmla="*/ 2021 w 2548"/>
                <a:gd name="T25" fmla="*/ 103 h 154"/>
                <a:gd name="T26" fmla="*/ 1987 w 2548"/>
                <a:gd name="T27" fmla="*/ 53 h 154"/>
                <a:gd name="T28" fmla="*/ 1920 w 2548"/>
                <a:gd name="T29" fmla="*/ 120 h 154"/>
                <a:gd name="T30" fmla="*/ 1879 w 2548"/>
                <a:gd name="T31" fmla="*/ 34 h 154"/>
                <a:gd name="T32" fmla="*/ 1894 w 2548"/>
                <a:gd name="T33" fmla="*/ 108 h 154"/>
                <a:gd name="T34" fmla="*/ 1748 w 2548"/>
                <a:gd name="T35" fmla="*/ 56 h 154"/>
                <a:gd name="T36" fmla="*/ 1755 w 2548"/>
                <a:gd name="T37" fmla="*/ 120 h 154"/>
                <a:gd name="T38" fmla="*/ 1773 w 2548"/>
                <a:gd name="T39" fmla="*/ 150 h 154"/>
                <a:gd name="T40" fmla="*/ 1690 w 2548"/>
                <a:gd name="T41" fmla="*/ 32 h 154"/>
                <a:gd name="T42" fmla="*/ 1653 w 2548"/>
                <a:gd name="T43" fmla="*/ 80 h 154"/>
                <a:gd name="T44" fmla="*/ 1629 w 2548"/>
                <a:gd name="T45" fmla="*/ 18 h 154"/>
                <a:gd name="T46" fmla="*/ 1571 w 2548"/>
                <a:gd name="T47" fmla="*/ 120 h 154"/>
                <a:gd name="T48" fmla="*/ 1429 w 2548"/>
                <a:gd name="T49" fmla="*/ 95 h 154"/>
                <a:gd name="T50" fmla="*/ 1428 w 2548"/>
                <a:gd name="T51" fmla="*/ 82 h 154"/>
                <a:gd name="T52" fmla="*/ 1413 w 2548"/>
                <a:gd name="T53" fmla="*/ 83 h 154"/>
                <a:gd name="T54" fmla="*/ 1424 w 2548"/>
                <a:gd name="T55" fmla="*/ 151 h 154"/>
                <a:gd name="T56" fmla="*/ 1413 w 2548"/>
                <a:gd name="T57" fmla="*/ 2 h 154"/>
                <a:gd name="T58" fmla="*/ 1330 w 2548"/>
                <a:gd name="T59" fmla="*/ 82 h 154"/>
                <a:gd name="T60" fmla="*/ 1322 w 2548"/>
                <a:gd name="T61" fmla="*/ 47 h 154"/>
                <a:gd name="T62" fmla="*/ 1220 w 2548"/>
                <a:gd name="T63" fmla="*/ 69 h 154"/>
                <a:gd name="T64" fmla="*/ 1219 w 2548"/>
                <a:gd name="T65" fmla="*/ 117 h 154"/>
                <a:gd name="T66" fmla="*/ 1223 w 2548"/>
                <a:gd name="T67" fmla="*/ 103 h 154"/>
                <a:gd name="T68" fmla="*/ 1153 w 2548"/>
                <a:gd name="T69" fmla="*/ 44 h 154"/>
                <a:gd name="T70" fmla="*/ 1152 w 2548"/>
                <a:gd name="T71" fmla="*/ 32 h 154"/>
                <a:gd name="T72" fmla="*/ 1047 w 2548"/>
                <a:gd name="T73" fmla="*/ 37 h 154"/>
                <a:gd name="T74" fmla="*/ 953 w 2548"/>
                <a:gd name="T75" fmla="*/ 110 h 154"/>
                <a:gd name="T76" fmla="*/ 932 w 2548"/>
                <a:gd name="T77" fmla="*/ 86 h 154"/>
                <a:gd name="T78" fmla="*/ 917 w 2548"/>
                <a:gd name="T79" fmla="*/ 87 h 154"/>
                <a:gd name="T80" fmla="*/ 928 w 2548"/>
                <a:gd name="T81" fmla="*/ 15 h 154"/>
                <a:gd name="T82" fmla="*/ 736 w 2548"/>
                <a:gd name="T83" fmla="*/ 139 h 154"/>
                <a:gd name="T84" fmla="*/ 773 w 2548"/>
                <a:gd name="T85" fmla="*/ 131 h 154"/>
                <a:gd name="T86" fmla="*/ 709 w 2548"/>
                <a:gd name="T87" fmla="*/ 50 h 154"/>
                <a:gd name="T88" fmla="*/ 698 w 2548"/>
                <a:gd name="T89" fmla="*/ 135 h 154"/>
                <a:gd name="T90" fmla="*/ 737 w 2548"/>
                <a:gd name="T91" fmla="*/ 34 h 154"/>
                <a:gd name="T92" fmla="*/ 595 w 2548"/>
                <a:gd name="T93" fmla="*/ 110 h 154"/>
                <a:gd name="T94" fmla="*/ 574 w 2548"/>
                <a:gd name="T95" fmla="*/ 86 h 154"/>
                <a:gd name="T96" fmla="*/ 560 w 2548"/>
                <a:gd name="T97" fmla="*/ 87 h 154"/>
                <a:gd name="T98" fmla="*/ 491 w 2548"/>
                <a:gd name="T99" fmla="*/ 94 h 154"/>
                <a:gd name="T100" fmla="*/ 478 w 2548"/>
                <a:gd name="T101" fmla="*/ 32 h 154"/>
                <a:gd name="T102" fmla="*/ 368 w 2548"/>
                <a:gd name="T103" fmla="*/ 34 h 154"/>
                <a:gd name="T104" fmla="*/ 402 w 2548"/>
                <a:gd name="T105" fmla="*/ 47 h 154"/>
                <a:gd name="T106" fmla="*/ 304 w 2548"/>
                <a:gd name="T107" fmla="*/ 32 h 154"/>
                <a:gd name="T108" fmla="*/ 275 w 2548"/>
                <a:gd name="T109" fmla="*/ 60 h 154"/>
                <a:gd name="T110" fmla="*/ 188 w 2548"/>
                <a:gd name="T111" fmla="*/ 39 h 154"/>
                <a:gd name="T112" fmla="*/ 198 w 2548"/>
                <a:gd name="T113" fmla="*/ 110 h 154"/>
                <a:gd name="T114" fmla="*/ 148 w 2548"/>
                <a:gd name="T115" fmla="*/ 92 h 154"/>
                <a:gd name="T116" fmla="*/ 152 w 2548"/>
                <a:gd name="T117" fmla="*/ 80 h 154"/>
                <a:gd name="T118" fmla="*/ 97 w 2548"/>
                <a:gd name="T119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48" h="154">
                  <a:moveTo>
                    <a:pt x="2486" y="69"/>
                  </a:moveTo>
                  <a:cubicBezTo>
                    <a:pt x="2534" y="69"/>
                    <a:pt x="2534" y="69"/>
                    <a:pt x="2534" y="69"/>
                  </a:cubicBezTo>
                  <a:cubicBezTo>
                    <a:pt x="2534" y="68"/>
                    <a:pt x="2534" y="67"/>
                    <a:pt x="2534" y="66"/>
                  </a:cubicBezTo>
                  <a:cubicBezTo>
                    <a:pt x="2534" y="59"/>
                    <a:pt x="2532" y="53"/>
                    <a:pt x="2529" y="49"/>
                  </a:cubicBezTo>
                  <a:cubicBezTo>
                    <a:pt x="2525" y="45"/>
                    <a:pt x="2520" y="43"/>
                    <a:pt x="2515" y="43"/>
                  </a:cubicBezTo>
                  <a:cubicBezTo>
                    <a:pt x="2508" y="43"/>
                    <a:pt x="2503" y="46"/>
                    <a:pt x="2497" y="50"/>
                  </a:cubicBezTo>
                  <a:cubicBezTo>
                    <a:pt x="2492" y="54"/>
                    <a:pt x="2488" y="61"/>
                    <a:pt x="2486" y="69"/>
                  </a:cubicBezTo>
                  <a:moveTo>
                    <a:pt x="2528" y="91"/>
                  </a:moveTo>
                  <a:cubicBezTo>
                    <a:pt x="2543" y="92"/>
                    <a:pt x="2543" y="92"/>
                    <a:pt x="2543" y="92"/>
                  </a:cubicBezTo>
                  <a:cubicBezTo>
                    <a:pt x="2541" y="99"/>
                    <a:pt x="2536" y="106"/>
                    <a:pt x="2529" y="112"/>
                  </a:cubicBezTo>
                  <a:cubicBezTo>
                    <a:pt x="2521" y="118"/>
                    <a:pt x="2512" y="122"/>
                    <a:pt x="2502" y="122"/>
                  </a:cubicBezTo>
                  <a:cubicBezTo>
                    <a:pt x="2496" y="122"/>
                    <a:pt x="2490" y="120"/>
                    <a:pt x="2485" y="117"/>
                  </a:cubicBezTo>
                  <a:cubicBezTo>
                    <a:pt x="2480" y="114"/>
                    <a:pt x="2475" y="110"/>
                    <a:pt x="2473" y="104"/>
                  </a:cubicBezTo>
                  <a:cubicBezTo>
                    <a:pt x="2470" y="99"/>
                    <a:pt x="2469" y="92"/>
                    <a:pt x="2469" y="85"/>
                  </a:cubicBezTo>
                  <a:cubicBezTo>
                    <a:pt x="2469" y="76"/>
                    <a:pt x="2471" y="67"/>
                    <a:pt x="2475" y="58"/>
                  </a:cubicBezTo>
                  <a:cubicBezTo>
                    <a:pt x="2479" y="49"/>
                    <a:pt x="2485" y="43"/>
                    <a:pt x="2492" y="39"/>
                  </a:cubicBezTo>
                  <a:cubicBezTo>
                    <a:pt x="2499" y="34"/>
                    <a:pt x="2506" y="32"/>
                    <a:pt x="2514" y="32"/>
                  </a:cubicBezTo>
                  <a:cubicBezTo>
                    <a:pt x="2524" y="32"/>
                    <a:pt x="2533" y="35"/>
                    <a:pt x="2539" y="42"/>
                  </a:cubicBezTo>
                  <a:cubicBezTo>
                    <a:pt x="2545" y="48"/>
                    <a:pt x="2548" y="57"/>
                    <a:pt x="2548" y="68"/>
                  </a:cubicBezTo>
                  <a:cubicBezTo>
                    <a:pt x="2548" y="72"/>
                    <a:pt x="2548" y="76"/>
                    <a:pt x="2547" y="80"/>
                  </a:cubicBezTo>
                  <a:cubicBezTo>
                    <a:pt x="2484" y="80"/>
                    <a:pt x="2484" y="80"/>
                    <a:pt x="2484" y="80"/>
                  </a:cubicBezTo>
                  <a:cubicBezTo>
                    <a:pt x="2483" y="82"/>
                    <a:pt x="2483" y="84"/>
                    <a:pt x="2483" y="85"/>
                  </a:cubicBezTo>
                  <a:cubicBezTo>
                    <a:pt x="2483" y="93"/>
                    <a:pt x="2485" y="99"/>
                    <a:pt x="2489" y="103"/>
                  </a:cubicBezTo>
                  <a:cubicBezTo>
                    <a:pt x="2492" y="108"/>
                    <a:pt x="2497" y="110"/>
                    <a:pt x="2502" y="110"/>
                  </a:cubicBezTo>
                  <a:cubicBezTo>
                    <a:pt x="2507" y="110"/>
                    <a:pt x="2512" y="108"/>
                    <a:pt x="2517" y="105"/>
                  </a:cubicBezTo>
                  <a:cubicBezTo>
                    <a:pt x="2522" y="102"/>
                    <a:pt x="2526" y="97"/>
                    <a:pt x="2528" y="91"/>
                  </a:cubicBezTo>
                  <a:close/>
                  <a:moveTo>
                    <a:pt x="2411" y="120"/>
                  </a:moveTo>
                  <a:cubicBezTo>
                    <a:pt x="2428" y="34"/>
                    <a:pt x="2428" y="34"/>
                    <a:pt x="2428" y="34"/>
                  </a:cubicBezTo>
                  <a:cubicBezTo>
                    <a:pt x="2441" y="34"/>
                    <a:pt x="2441" y="34"/>
                    <a:pt x="2441" y="34"/>
                  </a:cubicBezTo>
                  <a:cubicBezTo>
                    <a:pt x="2438" y="52"/>
                    <a:pt x="2438" y="52"/>
                    <a:pt x="2438" y="52"/>
                  </a:cubicBezTo>
                  <a:cubicBezTo>
                    <a:pt x="2442" y="45"/>
                    <a:pt x="2447" y="40"/>
                    <a:pt x="2451" y="37"/>
                  </a:cubicBezTo>
                  <a:cubicBezTo>
                    <a:pt x="2455" y="34"/>
                    <a:pt x="2459" y="32"/>
                    <a:pt x="2464" y="32"/>
                  </a:cubicBezTo>
                  <a:cubicBezTo>
                    <a:pt x="2467" y="32"/>
                    <a:pt x="2470" y="33"/>
                    <a:pt x="2474" y="35"/>
                  </a:cubicBezTo>
                  <a:cubicBezTo>
                    <a:pt x="2468" y="49"/>
                    <a:pt x="2468" y="49"/>
                    <a:pt x="2468" y="49"/>
                  </a:cubicBezTo>
                  <a:cubicBezTo>
                    <a:pt x="2466" y="47"/>
                    <a:pt x="2463" y="46"/>
                    <a:pt x="2460" y="46"/>
                  </a:cubicBezTo>
                  <a:cubicBezTo>
                    <a:pt x="2455" y="46"/>
                    <a:pt x="2450" y="49"/>
                    <a:pt x="2444" y="55"/>
                  </a:cubicBezTo>
                  <a:cubicBezTo>
                    <a:pt x="2439" y="60"/>
                    <a:pt x="2435" y="71"/>
                    <a:pt x="2432" y="85"/>
                  </a:cubicBezTo>
                  <a:cubicBezTo>
                    <a:pt x="2424" y="120"/>
                    <a:pt x="2424" y="120"/>
                    <a:pt x="2424" y="120"/>
                  </a:cubicBezTo>
                  <a:lnTo>
                    <a:pt x="2411" y="120"/>
                  </a:lnTo>
                  <a:close/>
                  <a:moveTo>
                    <a:pt x="2377" y="104"/>
                  </a:moveTo>
                  <a:cubicBezTo>
                    <a:pt x="2367" y="116"/>
                    <a:pt x="2356" y="122"/>
                    <a:pt x="2346" y="122"/>
                  </a:cubicBezTo>
                  <a:cubicBezTo>
                    <a:pt x="2339" y="122"/>
                    <a:pt x="2334" y="120"/>
                    <a:pt x="2330" y="116"/>
                  </a:cubicBezTo>
                  <a:cubicBezTo>
                    <a:pt x="2326" y="112"/>
                    <a:pt x="2323" y="107"/>
                    <a:pt x="2323" y="102"/>
                  </a:cubicBezTo>
                  <a:cubicBezTo>
                    <a:pt x="2323" y="98"/>
                    <a:pt x="2325" y="92"/>
                    <a:pt x="2326" y="84"/>
                  </a:cubicBezTo>
                  <a:cubicBezTo>
                    <a:pt x="2338" y="34"/>
                    <a:pt x="2338" y="34"/>
                    <a:pt x="2338" y="34"/>
                  </a:cubicBezTo>
                  <a:cubicBezTo>
                    <a:pt x="2352" y="34"/>
                    <a:pt x="2352" y="34"/>
                    <a:pt x="2352" y="34"/>
                  </a:cubicBezTo>
                  <a:cubicBezTo>
                    <a:pt x="2340" y="90"/>
                    <a:pt x="2340" y="90"/>
                    <a:pt x="2340" y="90"/>
                  </a:cubicBezTo>
                  <a:cubicBezTo>
                    <a:pt x="2339" y="94"/>
                    <a:pt x="2338" y="98"/>
                    <a:pt x="2338" y="100"/>
                  </a:cubicBezTo>
                  <a:cubicBezTo>
                    <a:pt x="2338" y="103"/>
                    <a:pt x="2339" y="106"/>
                    <a:pt x="2341" y="107"/>
                  </a:cubicBezTo>
                  <a:cubicBezTo>
                    <a:pt x="2343" y="109"/>
                    <a:pt x="2346" y="110"/>
                    <a:pt x="2350" y="110"/>
                  </a:cubicBezTo>
                  <a:cubicBezTo>
                    <a:pt x="2354" y="110"/>
                    <a:pt x="2358" y="109"/>
                    <a:pt x="2362" y="107"/>
                  </a:cubicBezTo>
                  <a:cubicBezTo>
                    <a:pt x="2366" y="105"/>
                    <a:pt x="2370" y="102"/>
                    <a:pt x="2373" y="99"/>
                  </a:cubicBezTo>
                  <a:cubicBezTo>
                    <a:pt x="2375" y="95"/>
                    <a:pt x="2378" y="91"/>
                    <a:pt x="2380" y="87"/>
                  </a:cubicBezTo>
                  <a:cubicBezTo>
                    <a:pt x="2381" y="84"/>
                    <a:pt x="2382" y="79"/>
                    <a:pt x="2384" y="71"/>
                  </a:cubicBezTo>
                  <a:cubicBezTo>
                    <a:pt x="2392" y="34"/>
                    <a:pt x="2392" y="34"/>
                    <a:pt x="2392" y="34"/>
                  </a:cubicBezTo>
                  <a:cubicBezTo>
                    <a:pt x="2406" y="34"/>
                    <a:pt x="2406" y="34"/>
                    <a:pt x="2406" y="34"/>
                  </a:cubicBezTo>
                  <a:cubicBezTo>
                    <a:pt x="2387" y="120"/>
                    <a:pt x="2387" y="120"/>
                    <a:pt x="2387" y="120"/>
                  </a:cubicBezTo>
                  <a:cubicBezTo>
                    <a:pt x="2374" y="120"/>
                    <a:pt x="2374" y="120"/>
                    <a:pt x="2374" y="120"/>
                  </a:cubicBezTo>
                  <a:lnTo>
                    <a:pt x="2377" y="104"/>
                  </a:lnTo>
                  <a:close/>
                  <a:moveTo>
                    <a:pt x="2307" y="108"/>
                  </a:moveTo>
                  <a:cubicBezTo>
                    <a:pt x="2304" y="120"/>
                    <a:pt x="2304" y="120"/>
                    <a:pt x="2304" y="120"/>
                  </a:cubicBezTo>
                  <a:cubicBezTo>
                    <a:pt x="2301" y="121"/>
                    <a:pt x="2298" y="121"/>
                    <a:pt x="2294" y="121"/>
                  </a:cubicBezTo>
                  <a:cubicBezTo>
                    <a:pt x="2289" y="121"/>
                    <a:pt x="2284" y="120"/>
                    <a:pt x="2280" y="117"/>
                  </a:cubicBezTo>
                  <a:cubicBezTo>
                    <a:pt x="2278" y="115"/>
                    <a:pt x="2277" y="112"/>
                    <a:pt x="2277" y="108"/>
                  </a:cubicBezTo>
                  <a:cubicBezTo>
                    <a:pt x="2277" y="106"/>
                    <a:pt x="2277" y="102"/>
                    <a:pt x="2279" y="95"/>
                  </a:cubicBezTo>
                  <a:cubicBezTo>
                    <a:pt x="2289" y="45"/>
                    <a:pt x="2289" y="45"/>
                    <a:pt x="2289" y="45"/>
                  </a:cubicBezTo>
                  <a:cubicBezTo>
                    <a:pt x="2278" y="45"/>
                    <a:pt x="2278" y="45"/>
                    <a:pt x="2278" y="45"/>
                  </a:cubicBezTo>
                  <a:cubicBezTo>
                    <a:pt x="2280" y="34"/>
                    <a:pt x="2280" y="34"/>
                    <a:pt x="2280" y="34"/>
                  </a:cubicBezTo>
                  <a:cubicBezTo>
                    <a:pt x="2291" y="34"/>
                    <a:pt x="2291" y="34"/>
                    <a:pt x="2291" y="34"/>
                  </a:cubicBezTo>
                  <a:cubicBezTo>
                    <a:pt x="2296" y="13"/>
                    <a:pt x="2296" y="13"/>
                    <a:pt x="2296" y="13"/>
                  </a:cubicBezTo>
                  <a:cubicBezTo>
                    <a:pt x="2313" y="3"/>
                    <a:pt x="2313" y="3"/>
                    <a:pt x="2313" y="3"/>
                  </a:cubicBezTo>
                  <a:cubicBezTo>
                    <a:pt x="2306" y="34"/>
                    <a:pt x="2306" y="34"/>
                    <a:pt x="2306" y="34"/>
                  </a:cubicBezTo>
                  <a:cubicBezTo>
                    <a:pt x="2320" y="34"/>
                    <a:pt x="2320" y="34"/>
                    <a:pt x="2320" y="34"/>
                  </a:cubicBezTo>
                  <a:cubicBezTo>
                    <a:pt x="2318" y="45"/>
                    <a:pt x="2318" y="45"/>
                    <a:pt x="2318" y="45"/>
                  </a:cubicBezTo>
                  <a:cubicBezTo>
                    <a:pt x="2304" y="45"/>
                    <a:pt x="2304" y="45"/>
                    <a:pt x="2304" y="45"/>
                  </a:cubicBezTo>
                  <a:cubicBezTo>
                    <a:pt x="2294" y="93"/>
                    <a:pt x="2294" y="93"/>
                    <a:pt x="2294" y="93"/>
                  </a:cubicBezTo>
                  <a:cubicBezTo>
                    <a:pt x="2293" y="99"/>
                    <a:pt x="2292" y="102"/>
                    <a:pt x="2292" y="103"/>
                  </a:cubicBezTo>
                  <a:cubicBezTo>
                    <a:pt x="2292" y="105"/>
                    <a:pt x="2292" y="107"/>
                    <a:pt x="2293" y="107"/>
                  </a:cubicBezTo>
                  <a:cubicBezTo>
                    <a:pt x="2294" y="108"/>
                    <a:pt x="2296" y="109"/>
                    <a:pt x="2298" y="109"/>
                  </a:cubicBezTo>
                  <a:cubicBezTo>
                    <a:pt x="2301" y="109"/>
                    <a:pt x="2304" y="109"/>
                    <a:pt x="2307" y="108"/>
                  </a:cubicBezTo>
                  <a:close/>
                  <a:moveTo>
                    <a:pt x="2240" y="104"/>
                  </a:moveTo>
                  <a:cubicBezTo>
                    <a:pt x="2229" y="116"/>
                    <a:pt x="2219" y="122"/>
                    <a:pt x="2208" y="122"/>
                  </a:cubicBezTo>
                  <a:cubicBezTo>
                    <a:pt x="2201" y="122"/>
                    <a:pt x="2196" y="120"/>
                    <a:pt x="2192" y="116"/>
                  </a:cubicBezTo>
                  <a:cubicBezTo>
                    <a:pt x="2188" y="112"/>
                    <a:pt x="2186" y="107"/>
                    <a:pt x="2186" y="102"/>
                  </a:cubicBezTo>
                  <a:cubicBezTo>
                    <a:pt x="2186" y="98"/>
                    <a:pt x="2187" y="92"/>
                    <a:pt x="2189" y="84"/>
                  </a:cubicBezTo>
                  <a:cubicBezTo>
                    <a:pt x="2200" y="34"/>
                    <a:pt x="2200" y="34"/>
                    <a:pt x="2200" y="34"/>
                  </a:cubicBezTo>
                  <a:cubicBezTo>
                    <a:pt x="2215" y="34"/>
                    <a:pt x="2215" y="34"/>
                    <a:pt x="2215" y="34"/>
                  </a:cubicBezTo>
                  <a:cubicBezTo>
                    <a:pt x="2202" y="90"/>
                    <a:pt x="2202" y="90"/>
                    <a:pt x="2202" y="90"/>
                  </a:cubicBezTo>
                  <a:cubicBezTo>
                    <a:pt x="2201" y="94"/>
                    <a:pt x="2201" y="98"/>
                    <a:pt x="2201" y="100"/>
                  </a:cubicBezTo>
                  <a:cubicBezTo>
                    <a:pt x="2201" y="103"/>
                    <a:pt x="2202" y="106"/>
                    <a:pt x="2204" y="107"/>
                  </a:cubicBezTo>
                  <a:cubicBezTo>
                    <a:pt x="2206" y="109"/>
                    <a:pt x="2209" y="110"/>
                    <a:pt x="2213" y="110"/>
                  </a:cubicBezTo>
                  <a:cubicBezTo>
                    <a:pt x="2217" y="110"/>
                    <a:pt x="2221" y="109"/>
                    <a:pt x="2225" y="107"/>
                  </a:cubicBezTo>
                  <a:cubicBezTo>
                    <a:pt x="2229" y="105"/>
                    <a:pt x="2232" y="102"/>
                    <a:pt x="2235" y="99"/>
                  </a:cubicBezTo>
                  <a:cubicBezTo>
                    <a:pt x="2238" y="95"/>
                    <a:pt x="2240" y="91"/>
                    <a:pt x="2242" y="87"/>
                  </a:cubicBezTo>
                  <a:cubicBezTo>
                    <a:pt x="2243" y="84"/>
                    <a:pt x="2245" y="79"/>
                    <a:pt x="2246" y="71"/>
                  </a:cubicBezTo>
                  <a:cubicBezTo>
                    <a:pt x="2254" y="34"/>
                    <a:pt x="2254" y="34"/>
                    <a:pt x="2254" y="34"/>
                  </a:cubicBezTo>
                  <a:cubicBezTo>
                    <a:pt x="2269" y="34"/>
                    <a:pt x="2269" y="34"/>
                    <a:pt x="2269" y="34"/>
                  </a:cubicBezTo>
                  <a:cubicBezTo>
                    <a:pt x="2250" y="120"/>
                    <a:pt x="2250" y="120"/>
                    <a:pt x="2250" y="120"/>
                  </a:cubicBezTo>
                  <a:cubicBezTo>
                    <a:pt x="2236" y="120"/>
                    <a:pt x="2236" y="120"/>
                    <a:pt x="2236" y="120"/>
                  </a:cubicBezTo>
                  <a:lnTo>
                    <a:pt x="2240" y="104"/>
                  </a:lnTo>
                  <a:close/>
                  <a:moveTo>
                    <a:pt x="2137" y="120"/>
                  </a:moveTo>
                  <a:cubicBezTo>
                    <a:pt x="2153" y="45"/>
                    <a:pt x="2153" y="45"/>
                    <a:pt x="2153" y="45"/>
                  </a:cubicBezTo>
                  <a:cubicBezTo>
                    <a:pt x="2140" y="45"/>
                    <a:pt x="2140" y="45"/>
                    <a:pt x="2140" y="45"/>
                  </a:cubicBezTo>
                  <a:cubicBezTo>
                    <a:pt x="2142" y="34"/>
                    <a:pt x="2142" y="34"/>
                    <a:pt x="2142" y="34"/>
                  </a:cubicBezTo>
                  <a:cubicBezTo>
                    <a:pt x="2155" y="34"/>
                    <a:pt x="2155" y="34"/>
                    <a:pt x="2155" y="34"/>
                  </a:cubicBezTo>
                  <a:cubicBezTo>
                    <a:pt x="2158" y="22"/>
                    <a:pt x="2158" y="22"/>
                    <a:pt x="2158" y="22"/>
                  </a:cubicBezTo>
                  <a:cubicBezTo>
                    <a:pt x="2159" y="16"/>
                    <a:pt x="2160" y="11"/>
                    <a:pt x="2161" y="9"/>
                  </a:cubicBezTo>
                  <a:cubicBezTo>
                    <a:pt x="2163" y="6"/>
                    <a:pt x="2165" y="4"/>
                    <a:pt x="2168" y="2"/>
                  </a:cubicBezTo>
                  <a:cubicBezTo>
                    <a:pt x="2171" y="0"/>
                    <a:pt x="2175" y="0"/>
                    <a:pt x="2181" y="0"/>
                  </a:cubicBezTo>
                  <a:cubicBezTo>
                    <a:pt x="2184" y="0"/>
                    <a:pt x="2190" y="0"/>
                    <a:pt x="2197" y="2"/>
                  </a:cubicBezTo>
                  <a:cubicBezTo>
                    <a:pt x="2194" y="15"/>
                    <a:pt x="2194" y="15"/>
                    <a:pt x="2194" y="15"/>
                  </a:cubicBezTo>
                  <a:cubicBezTo>
                    <a:pt x="2189" y="13"/>
                    <a:pt x="2185" y="13"/>
                    <a:pt x="2182" y="13"/>
                  </a:cubicBezTo>
                  <a:cubicBezTo>
                    <a:pt x="2179" y="13"/>
                    <a:pt x="2177" y="13"/>
                    <a:pt x="2175" y="15"/>
                  </a:cubicBezTo>
                  <a:cubicBezTo>
                    <a:pt x="2174" y="16"/>
                    <a:pt x="2173" y="20"/>
                    <a:pt x="2171" y="25"/>
                  </a:cubicBezTo>
                  <a:cubicBezTo>
                    <a:pt x="2170" y="34"/>
                    <a:pt x="2170" y="34"/>
                    <a:pt x="2170" y="34"/>
                  </a:cubicBezTo>
                  <a:cubicBezTo>
                    <a:pt x="2186" y="34"/>
                    <a:pt x="2186" y="34"/>
                    <a:pt x="2186" y="34"/>
                  </a:cubicBezTo>
                  <a:cubicBezTo>
                    <a:pt x="2184" y="45"/>
                    <a:pt x="2184" y="45"/>
                    <a:pt x="2184" y="45"/>
                  </a:cubicBezTo>
                  <a:cubicBezTo>
                    <a:pt x="2167" y="45"/>
                    <a:pt x="2167" y="45"/>
                    <a:pt x="2167" y="45"/>
                  </a:cubicBezTo>
                  <a:cubicBezTo>
                    <a:pt x="2151" y="120"/>
                    <a:pt x="2151" y="120"/>
                    <a:pt x="2151" y="120"/>
                  </a:cubicBezTo>
                  <a:lnTo>
                    <a:pt x="2137" y="120"/>
                  </a:lnTo>
                  <a:close/>
                  <a:moveTo>
                    <a:pt x="2018" y="69"/>
                  </a:moveTo>
                  <a:cubicBezTo>
                    <a:pt x="2066" y="69"/>
                    <a:pt x="2066" y="69"/>
                    <a:pt x="2066" y="69"/>
                  </a:cubicBezTo>
                  <a:cubicBezTo>
                    <a:pt x="2066" y="68"/>
                    <a:pt x="2066" y="67"/>
                    <a:pt x="2066" y="66"/>
                  </a:cubicBezTo>
                  <a:cubicBezTo>
                    <a:pt x="2066" y="59"/>
                    <a:pt x="2064" y="53"/>
                    <a:pt x="2061" y="49"/>
                  </a:cubicBezTo>
                  <a:cubicBezTo>
                    <a:pt x="2057" y="45"/>
                    <a:pt x="2052" y="43"/>
                    <a:pt x="2047" y="43"/>
                  </a:cubicBezTo>
                  <a:cubicBezTo>
                    <a:pt x="2040" y="43"/>
                    <a:pt x="2035" y="46"/>
                    <a:pt x="2030" y="50"/>
                  </a:cubicBezTo>
                  <a:cubicBezTo>
                    <a:pt x="2024" y="54"/>
                    <a:pt x="2021" y="61"/>
                    <a:pt x="2018" y="69"/>
                  </a:cubicBezTo>
                  <a:close/>
                  <a:moveTo>
                    <a:pt x="2061" y="91"/>
                  </a:moveTo>
                  <a:cubicBezTo>
                    <a:pt x="2075" y="92"/>
                    <a:pt x="2075" y="92"/>
                    <a:pt x="2075" y="92"/>
                  </a:cubicBezTo>
                  <a:cubicBezTo>
                    <a:pt x="2073" y="99"/>
                    <a:pt x="2068" y="106"/>
                    <a:pt x="2061" y="112"/>
                  </a:cubicBezTo>
                  <a:cubicBezTo>
                    <a:pt x="2053" y="118"/>
                    <a:pt x="2045" y="122"/>
                    <a:pt x="2034" y="122"/>
                  </a:cubicBezTo>
                  <a:cubicBezTo>
                    <a:pt x="2028" y="122"/>
                    <a:pt x="2022" y="120"/>
                    <a:pt x="2017" y="117"/>
                  </a:cubicBezTo>
                  <a:cubicBezTo>
                    <a:pt x="2012" y="114"/>
                    <a:pt x="2008" y="110"/>
                    <a:pt x="2005" y="104"/>
                  </a:cubicBezTo>
                  <a:cubicBezTo>
                    <a:pt x="2002" y="99"/>
                    <a:pt x="2001" y="92"/>
                    <a:pt x="2001" y="85"/>
                  </a:cubicBezTo>
                  <a:cubicBezTo>
                    <a:pt x="2001" y="76"/>
                    <a:pt x="2003" y="67"/>
                    <a:pt x="2007" y="58"/>
                  </a:cubicBezTo>
                  <a:cubicBezTo>
                    <a:pt x="2011" y="49"/>
                    <a:pt x="2017" y="43"/>
                    <a:pt x="2024" y="39"/>
                  </a:cubicBezTo>
                  <a:cubicBezTo>
                    <a:pt x="2031" y="34"/>
                    <a:pt x="2038" y="32"/>
                    <a:pt x="2046" y="32"/>
                  </a:cubicBezTo>
                  <a:cubicBezTo>
                    <a:pt x="2057" y="32"/>
                    <a:pt x="2065" y="35"/>
                    <a:pt x="2071" y="42"/>
                  </a:cubicBezTo>
                  <a:cubicBezTo>
                    <a:pt x="2077" y="48"/>
                    <a:pt x="2080" y="57"/>
                    <a:pt x="2080" y="68"/>
                  </a:cubicBezTo>
                  <a:cubicBezTo>
                    <a:pt x="2080" y="72"/>
                    <a:pt x="2080" y="76"/>
                    <a:pt x="2079" y="80"/>
                  </a:cubicBezTo>
                  <a:cubicBezTo>
                    <a:pt x="2016" y="80"/>
                    <a:pt x="2016" y="80"/>
                    <a:pt x="2016" y="80"/>
                  </a:cubicBezTo>
                  <a:cubicBezTo>
                    <a:pt x="2015" y="82"/>
                    <a:pt x="2015" y="84"/>
                    <a:pt x="2015" y="85"/>
                  </a:cubicBezTo>
                  <a:cubicBezTo>
                    <a:pt x="2015" y="93"/>
                    <a:pt x="2017" y="99"/>
                    <a:pt x="2021" y="103"/>
                  </a:cubicBezTo>
                  <a:cubicBezTo>
                    <a:pt x="2025" y="108"/>
                    <a:pt x="2029" y="110"/>
                    <a:pt x="2034" y="110"/>
                  </a:cubicBezTo>
                  <a:cubicBezTo>
                    <a:pt x="2039" y="110"/>
                    <a:pt x="2044" y="108"/>
                    <a:pt x="2049" y="105"/>
                  </a:cubicBezTo>
                  <a:cubicBezTo>
                    <a:pt x="2054" y="102"/>
                    <a:pt x="2058" y="97"/>
                    <a:pt x="2061" y="91"/>
                  </a:cubicBezTo>
                  <a:close/>
                  <a:moveTo>
                    <a:pt x="1906" y="120"/>
                  </a:moveTo>
                  <a:cubicBezTo>
                    <a:pt x="1931" y="2"/>
                    <a:pt x="1931" y="2"/>
                    <a:pt x="1931" y="2"/>
                  </a:cubicBezTo>
                  <a:cubicBezTo>
                    <a:pt x="1945" y="2"/>
                    <a:pt x="1945" y="2"/>
                    <a:pt x="1945" y="2"/>
                  </a:cubicBezTo>
                  <a:cubicBezTo>
                    <a:pt x="1936" y="47"/>
                    <a:pt x="1936" y="47"/>
                    <a:pt x="1936" y="47"/>
                  </a:cubicBezTo>
                  <a:cubicBezTo>
                    <a:pt x="1941" y="42"/>
                    <a:pt x="1946" y="38"/>
                    <a:pt x="1951" y="36"/>
                  </a:cubicBezTo>
                  <a:cubicBezTo>
                    <a:pt x="1955" y="33"/>
                    <a:pt x="1960" y="32"/>
                    <a:pt x="1965" y="32"/>
                  </a:cubicBezTo>
                  <a:cubicBezTo>
                    <a:pt x="1972" y="32"/>
                    <a:pt x="1977" y="34"/>
                    <a:pt x="1981" y="38"/>
                  </a:cubicBezTo>
                  <a:cubicBezTo>
                    <a:pt x="1985" y="42"/>
                    <a:pt x="1987" y="46"/>
                    <a:pt x="1987" y="53"/>
                  </a:cubicBezTo>
                  <a:cubicBezTo>
                    <a:pt x="1987" y="56"/>
                    <a:pt x="1986" y="61"/>
                    <a:pt x="1984" y="69"/>
                  </a:cubicBezTo>
                  <a:cubicBezTo>
                    <a:pt x="1973" y="120"/>
                    <a:pt x="1973" y="120"/>
                    <a:pt x="1973" y="120"/>
                  </a:cubicBezTo>
                  <a:cubicBezTo>
                    <a:pt x="1958" y="120"/>
                    <a:pt x="1958" y="120"/>
                    <a:pt x="1958" y="120"/>
                  </a:cubicBezTo>
                  <a:cubicBezTo>
                    <a:pt x="1970" y="68"/>
                    <a:pt x="1970" y="68"/>
                    <a:pt x="1970" y="68"/>
                  </a:cubicBezTo>
                  <a:cubicBezTo>
                    <a:pt x="1971" y="60"/>
                    <a:pt x="1972" y="56"/>
                    <a:pt x="1972" y="54"/>
                  </a:cubicBezTo>
                  <a:cubicBezTo>
                    <a:pt x="1972" y="51"/>
                    <a:pt x="1971" y="49"/>
                    <a:pt x="1969" y="47"/>
                  </a:cubicBezTo>
                  <a:cubicBezTo>
                    <a:pt x="1967" y="45"/>
                    <a:pt x="1965" y="44"/>
                    <a:pt x="1961" y="44"/>
                  </a:cubicBezTo>
                  <a:cubicBezTo>
                    <a:pt x="1956" y="44"/>
                    <a:pt x="1951" y="46"/>
                    <a:pt x="1946" y="48"/>
                  </a:cubicBezTo>
                  <a:cubicBezTo>
                    <a:pt x="1942" y="51"/>
                    <a:pt x="1938" y="55"/>
                    <a:pt x="1935" y="60"/>
                  </a:cubicBezTo>
                  <a:cubicBezTo>
                    <a:pt x="1933" y="65"/>
                    <a:pt x="1930" y="72"/>
                    <a:pt x="1928" y="83"/>
                  </a:cubicBezTo>
                  <a:cubicBezTo>
                    <a:pt x="1920" y="120"/>
                    <a:pt x="1920" y="120"/>
                    <a:pt x="1920" y="120"/>
                  </a:cubicBezTo>
                  <a:lnTo>
                    <a:pt x="1906" y="120"/>
                  </a:lnTo>
                  <a:close/>
                  <a:moveTo>
                    <a:pt x="1894" y="108"/>
                  </a:moveTo>
                  <a:cubicBezTo>
                    <a:pt x="1892" y="120"/>
                    <a:pt x="1892" y="120"/>
                    <a:pt x="1892" y="120"/>
                  </a:cubicBezTo>
                  <a:cubicBezTo>
                    <a:pt x="1888" y="121"/>
                    <a:pt x="1885" y="121"/>
                    <a:pt x="1881" y="121"/>
                  </a:cubicBezTo>
                  <a:cubicBezTo>
                    <a:pt x="1876" y="121"/>
                    <a:pt x="1871" y="120"/>
                    <a:pt x="1868" y="117"/>
                  </a:cubicBezTo>
                  <a:cubicBezTo>
                    <a:pt x="1865" y="115"/>
                    <a:pt x="1864" y="112"/>
                    <a:pt x="1864" y="108"/>
                  </a:cubicBezTo>
                  <a:cubicBezTo>
                    <a:pt x="1864" y="106"/>
                    <a:pt x="1864" y="102"/>
                    <a:pt x="1866" y="95"/>
                  </a:cubicBezTo>
                  <a:cubicBezTo>
                    <a:pt x="1876" y="45"/>
                    <a:pt x="1876" y="45"/>
                    <a:pt x="1876" y="45"/>
                  </a:cubicBezTo>
                  <a:cubicBezTo>
                    <a:pt x="1865" y="45"/>
                    <a:pt x="1865" y="45"/>
                    <a:pt x="1865" y="45"/>
                  </a:cubicBezTo>
                  <a:cubicBezTo>
                    <a:pt x="1867" y="34"/>
                    <a:pt x="1867" y="34"/>
                    <a:pt x="1867" y="34"/>
                  </a:cubicBezTo>
                  <a:cubicBezTo>
                    <a:pt x="1879" y="34"/>
                    <a:pt x="1879" y="34"/>
                    <a:pt x="1879" y="34"/>
                  </a:cubicBezTo>
                  <a:cubicBezTo>
                    <a:pt x="1883" y="13"/>
                    <a:pt x="1883" y="13"/>
                    <a:pt x="1883" y="13"/>
                  </a:cubicBezTo>
                  <a:cubicBezTo>
                    <a:pt x="1900" y="3"/>
                    <a:pt x="1900" y="3"/>
                    <a:pt x="1900" y="3"/>
                  </a:cubicBezTo>
                  <a:cubicBezTo>
                    <a:pt x="1893" y="34"/>
                    <a:pt x="1893" y="34"/>
                    <a:pt x="1893" y="34"/>
                  </a:cubicBezTo>
                  <a:cubicBezTo>
                    <a:pt x="1907" y="34"/>
                    <a:pt x="1907" y="34"/>
                    <a:pt x="1907" y="34"/>
                  </a:cubicBezTo>
                  <a:cubicBezTo>
                    <a:pt x="1905" y="45"/>
                    <a:pt x="1905" y="45"/>
                    <a:pt x="1905" y="45"/>
                  </a:cubicBezTo>
                  <a:cubicBezTo>
                    <a:pt x="1891" y="45"/>
                    <a:pt x="1891" y="45"/>
                    <a:pt x="1891" y="45"/>
                  </a:cubicBezTo>
                  <a:cubicBezTo>
                    <a:pt x="1881" y="93"/>
                    <a:pt x="1881" y="93"/>
                    <a:pt x="1881" y="93"/>
                  </a:cubicBezTo>
                  <a:cubicBezTo>
                    <a:pt x="1880" y="99"/>
                    <a:pt x="1879" y="102"/>
                    <a:pt x="1879" y="103"/>
                  </a:cubicBezTo>
                  <a:cubicBezTo>
                    <a:pt x="1879" y="105"/>
                    <a:pt x="1879" y="107"/>
                    <a:pt x="1880" y="107"/>
                  </a:cubicBezTo>
                  <a:cubicBezTo>
                    <a:pt x="1881" y="108"/>
                    <a:pt x="1883" y="109"/>
                    <a:pt x="1885" y="109"/>
                  </a:cubicBezTo>
                  <a:cubicBezTo>
                    <a:pt x="1889" y="109"/>
                    <a:pt x="1891" y="109"/>
                    <a:pt x="1894" y="108"/>
                  </a:cubicBezTo>
                  <a:close/>
                  <a:moveTo>
                    <a:pt x="1740" y="82"/>
                  </a:moveTo>
                  <a:cubicBezTo>
                    <a:pt x="1740" y="88"/>
                    <a:pt x="1740" y="92"/>
                    <a:pt x="1741" y="95"/>
                  </a:cubicBezTo>
                  <a:cubicBezTo>
                    <a:pt x="1743" y="99"/>
                    <a:pt x="1745" y="102"/>
                    <a:pt x="1748" y="105"/>
                  </a:cubicBezTo>
                  <a:cubicBezTo>
                    <a:pt x="1751" y="107"/>
                    <a:pt x="1755" y="108"/>
                    <a:pt x="1758" y="108"/>
                  </a:cubicBezTo>
                  <a:cubicBezTo>
                    <a:pt x="1763" y="108"/>
                    <a:pt x="1768" y="106"/>
                    <a:pt x="1773" y="103"/>
                  </a:cubicBezTo>
                  <a:cubicBezTo>
                    <a:pt x="1777" y="99"/>
                    <a:pt x="1781" y="94"/>
                    <a:pt x="1784" y="87"/>
                  </a:cubicBezTo>
                  <a:cubicBezTo>
                    <a:pt x="1787" y="80"/>
                    <a:pt x="1789" y="73"/>
                    <a:pt x="1789" y="67"/>
                  </a:cubicBezTo>
                  <a:cubicBezTo>
                    <a:pt x="1789" y="60"/>
                    <a:pt x="1787" y="54"/>
                    <a:pt x="1783" y="50"/>
                  </a:cubicBezTo>
                  <a:cubicBezTo>
                    <a:pt x="1779" y="46"/>
                    <a:pt x="1774" y="44"/>
                    <a:pt x="1768" y="44"/>
                  </a:cubicBezTo>
                  <a:cubicBezTo>
                    <a:pt x="1765" y="44"/>
                    <a:pt x="1761" y="45"/>
                    <a:pt x="1758" y="47"/>
                  </a:cubicBezTo>
                  <a:cubicBezTo>
                    <a:pt x="1754" y="49"/>
                    <a:pt x="1751" y="52"/>
                    <a:pt x="1748" y="56"/>
                  </a:cubicBezTo>
                  <a:cubicBezTo>
                    <a:pt x="1746" y="59"/>
                    <a:pt x="1743" y="64"/>
                    <a:pt x="1742" y="70"/>
                  </a:cubicBezTo>
                  <a:cubicBezTo>
                    <a:pt x="1740" y="75"/>
                    <a:pt x="1740" y="79"/>
                    <a:pt x="1740" y="82"/>
                  </a:cubicBezTo>
                  <a:close/>
                  <a:moveTo>
                    <a:pt x="1721" y="127"/>
                  </a:moveTo>
                  <a:cubicBezTo>
                    <a:pt x="1736" y="129"/>
                    <a:pt x="1736" y="129"/>
                    <a:pt x="1736" y="129"/>
                  </a:cubicBezTo>
                  <a:cubicBezTo>
                    <a:pt x="1736" y="132"/>
                    <a:pt x="1737" y="135"/>
                    <a:pt x="1737" y="136"/>
                  </a:cubicBezTo>
                  <a:cubicBezTo>
                    <a:pt x="1738" y="138"/>
                    <a:pt x="1740" y="139"/>
                    <a:pt x="1742" y="140"/>
                  </a:cubicBezTo>
                  <a:cubicBezTo>
                    <a:pt x="1744" y="141"/>
                    <a:pt x="1748" y="142"/>
                    <a:pt x="1752" y="142"/>
                  </a:cubicBezTo>
                  <a:cubicBezTo>
                    <a:pt x="1761" y="142"/>
                    <a:pt x="1767" y="140"/>
                    <a:pt x="1771" y="135"/>
                  </a:cubicBezTo>
                  <a:cubicBezTo>
                    <a:pt x="1774" y="132"/>
                    <a:pt x="1776" y="125"/>
                    <a:pt x="1778" y="115"/>
                  </a:cubicBezTo>
                  <a:cubicBezTo>
                    <a:pt x="1779" y="108"/>
                    <a:pt x="1779" y="108"/>
                    <a:pt x="1779" y="108"/>
                  </a:cubicBezTo>
                  <a:cubicBezTo>
                    <a:pt x="1772" y="116"/>
                    <a:pt x="1764" y="120"/>
                    <a:pt x="1755" y="120"/>
                  </a:cubicBezTo>
                  <a:cubicBezTo>
                    <a:pt x="1747" y="120"/>
                    <a:pt x="1739" y="117"/>
                    <a:pt x="1734" y="110"/>
                  </a:cubicBezTo>
                  <a:cubicBezTo>
                    <a:pt x="1728" y="104"/>
                    <a:pt x="1725" y="95"/>
                    <a:pt x="1725" y="83"/>
                  </a:cubicBezTo>
                  <a:cubicBezTo>
                    <a:pt x="1725" y="74"/>
                    <a:pt x="1727" y="65"/>
                    <a:pt x="1732" y="57"/>
                  </a:cubicBezTo>
                  <a:cubicBezTo>
                    <a:pt x="1736" y="49"/>
                    <a:pt x="1742" y="43"/>
                    <a:pt x="1748" y="38"/>
                  </a:cubicBezTo>
                  <a:cubicBezTo>
                    <a:pt x="1754" y="34"/>
                    <a:pt x="1761" y="32"/>
                    <a:pt x="1768" y="32"/>
                  </a:cubicBezTo>
                  <a:cubicBezTo>
                    <a:pt x="1779" y="32"/>
                    <a:pt x="1787" y="37"/>
                    <a:pt x="1794" y="48"/>
                  </a:cubicBezTo>
                  <a:cubicBezTo>
                    <a:pt x="1797" y="34"/>
                    <a:pt x="1797" y="34"/>
                    <a:pt x="1797" y="34"/>
                  </a:cubicBezTo>
                  <a:cubicBezTo>
                    <a:pt x="1810" y="34"/>
                    <a:pt x="1810" y="34"/>
                    <a:pt x="1810" y="34"/>
                  </a:cubicBezTo>
                  <a:cubicBezTo>
                    <a:pt x="1793" y="117"/>
                    <a:pt x="1793" y="117"/>
                    <a:pt x="1793" y="117"/>
                  </a:cubicBezTo>
                  <a:cubicBezTo>
                    <a:pt x="1791" y="126"/>
                    <a:pt x="1788" y="133"/>
                    <a:pt x="1785" y="138"/>
                  </a:cubicBezTo>
                  <a:cubicBezTo>
                    <a:pt x="1782" y="143"/>
                    <a:pt x="1778" y="147"/>
                    <a:pt x="1773" y="150"/>
                  </a:cubicBezTo>
                  <a:cubicBezTo>
                    <a:pt x="1767" y="153"/>
                    <a:pt x="1761" y="154"/>
                    <a:pt x="1754" y="154"/>
                  </a:cubicBezTo>
                  <a:cubicBezTo>
                    <a:pt x="1747" y="154"/>
                    <a:pt x="1741" y="153"/>
                    <a:pt x="1736" y="151"/>
                  </a:cubicBezTo>
                  <a:cubicBezTo>
                    <a:pt x="1731" y="150"/>
                    <a:pt x="1727" y="147"/>
                    <a:pt x="1725" y="144"/>
                  </a:cubicBezTo>
                  <a:cubicBezTo>
                    <a:pt x="1722" y="140"/>
                    <a:pt x="1721" y="136"/>
                    <a:pt x="1721" y="132"/>
                  </a:cubicBezTo>
                  <a:cubicBezTo>
                    <a:pt x="1721" y="130"/>
                    <a:pt x="1721" y="129"/>
                    <a:pt x="1721" y="127"/>
                  </a:cubicBezTo>
                  <a:close/>
                  <a:moveTo>
                    <a:pt x="1630" y="120"/>
                  </a:moveTo>
                  <a:cubicBezTo>
                    <a:pt x="1648" y="34"/>
                    <a:pt x="1648" y="34"/>
                    <a:pt x="1648" y="34"/>
                  </a:cubicBezTo>
                  <a:cubicBezTo>
                    <a:pt x="1662" y="34"/>
                    <a:pt x="1662" y="34"/>
                    <a:pt x="1662" y="34"/>
                  </a:cubicBezTo>
                  <a:cubicBezTo>
                    <a:pt x="1659" y="49"/>
                    <a:pt x="1659" y="49"/>
                    <a:pt x="1659" y="49"/>
                  </a:cubicBezTo>
                  <a:cubicBezTo>
                    <a:pt x="1664" y="43"/>
                    <a:pt x="1670" y="39"/>
                    <a:pt x="1675" y="36"/>
                  </a:cubicBezTo>
                  <a:cubicBezTo>
                    <a:pt x="1680" y="34"/>
                    <a:pt x="1685" y="32"/>
                    <a:pt x="1690" y="32"/>
                  </a:cubicBezTo>
                  <a:cubicBezTo>
                    <a:pt x="1697" y="32"/>
                    <a:pt x="1703" y="34"/>
                    <a:pt x="1707" y="38"/>
                  </a:cubicBezTo>
                  <a:cubicBezTo>
                    <a:pt x="1711" y="42"/>
                    <a:pt x="1713" y="47"/>
                    <a:pt x="1713" y="53"/>
                  </a:cubicBezTo>
                  <a:cubicBezTo>
                    <a:pt x="1713" y="56"/>
                    <a:pt x="1712" y="61"/>
                    <a:pt x="1711" y="68"/>
                  </a:cubicBezTo>
                  <a:cubicBezTo>
                    <a:pt x="1699" y="120"/>
                    <a:pt x="1699" y="120"/>
                    <a:pt x="1699" y="120"/>
                  </a:cubicBezTo>
                  <a:cubicBezTo>
                    <a:pt x="1685" y="120"/>
                    <a:pt x="1685" y="120"/>
                    <a:pt x="1685" y="120"/>
                  </a:cubicBezTo>
                  <a:cubicBezTo>
                    <a:pt x="1697" y="66"/>
                    <a:pt x="1697" y="66"/>
                    <a:pt x="1697" y="66"/>
                  </a:cubicBezTo>
                  <a:cubicBezTo>
                    <a:pt x="1698" y="60"/>
                    <a:pt x="1698" y="56"/>
                    <a:pt x="1698" y="54"/>
                  </a:cubicBezTo>
                  <a:cubicBezTo>
                    <a:pt x="1698" y="51"/>
                    <a:pt x="1697" y="49"/>
                    <a:pt x="1695" y="47"/>
                  </a:cubicBezTo>
                  <a:cubicBezTo>
                    <a:pt x="1693" y="45"/>
                    <a:pt x="1690" y="44"/>
                    <a:pt x="1687" y="44"/>
                  </a:cubicBezTo>
                  <a:cubicBezTo>
                    <a:pt x="1679" y="44"/>
                    <a:pt x="1672" y="47"/>
                    <a:pt x="1666" y="52"/>
                  </a:cubicBezTo>
                  <a:cubicBezTo>
                    <a:pt x="1660" y="58"/>
                    <a:pt x="1656" y="67"/>
                    <a:pt x="1653" y="80"/>
                  </a:cubicBezTo>
                  <a:cubicBezTo>
                    <a:pt x="1645" y="120"/>
                    <a:pt x="1645" y="120"/>
                    <a:pt x="1645" y="120"/>
                  </a:cubicBezTo>
                  <a:lnTo>
                    <a:pt x="1630" y="120"/>
                  </a:lnTo>
                  <a:close/>
                  <a:moveTo>
                    <a:pt x="1594" y="120"/>
                  </a:moveTo>
                  <a:cubicBezTo>
                    <a:pt x="1612" y="34"/>
                    <a:pt x="1612" y="34"/>
                    <a:pt x="1612" y="34"/>
                  </a:cubicBezTo>
                  <a:cubicBezTo>
                    <a:pt x="1626" y="34"/>
                    <a:pt x="1626" y="34"/>
                    <a:pt x="1626" y="34"/>
                  </a:cubicBezTo>
                  <a:cubicBezTo>
                    <a:pt x="1608" y="120"/>
                    <a:pt x="1608" y="120"/>
                    <a:pt x="1608" y="120"/>
                  </a:cubicBezTo>
                  <a:lnTo>
                    <a:pt x="1594" y="120"/>
                  </a:lnTo>
                  <a:close/>
                  <a:moveTo>
                    <a:pt x="1615" y="18"/>
                  </a:moveTo>
                  <a:cubicBezTo>
                    <a:pt x="1618" y="2"/>
                    <a:pt x="1618" y="2"/>
                    <a:pt x="1618" y="2"/>
                  </a:cubicBezTo>
                  <a:cubicBezTo>
                    <a:pt x="1633" y="2"/>
                    <a:pt x="1633" y="2"/>
                    <a:pt x="1633" y="2"/>
                  </a:cubicBezTo>
                  <a:cubicBezTo>
                    <a:pt x="1629" y="18"/>
                    <a:pt x="1629" y="18"/>
                    <a:pt x="1629" y="18"/>
                  </a:cubicBezTo>
                  <a:lnTo>
                    <a:pt x="1615" y="18"/>
                  </a:lnTo>
                  <a:close/>
                  <a:moveTo>
                    <a:pt x="1502" y="120"/>
                  </a:moveTo>
                  <a:cubicBezTo>
                    <a:pt x="1520" y="34"/>
                    <a:pt x="1520" y="34"/>
                    <a:pt x="1520" y="34"/>
                  </a:cubicBezTo>
                  <a:cubicBezTo>
                    <a:pt x="1533" y="34"/>
                    <a:pt x="1533" y="34"/>
                    <a:pt x="1533" y="34"/>
                  </a:cubicBezTo>
                  <a:cubicBezTo>
                    <a:pt x="1530" y="49"/>
                    <a:pt x="1530" y="49"/>
                    <a:pt x="1530" y="49"/>
                  </a:cubicBezTo>
                  <a:cubicBezTo>
                    <a:pt x="1536" y="43"/>
                    <a:pt x="1541" y="39"/>
                    <a:pt x="1546" y="36"/>
                  </a:cubicBezTo>
                  <a:cubicBezTo>
                    <a:pt x="1551" y="34"/>
                    <a:pt x="1557" y="32"/>
                    <a:pt x="1562" y="32"/>
                  </a:cubicBezTo>
                  <a:cubicBezTo>
                    <a:pt x="1569" y="32"/>
                    <a:pt x="1574" y="34"/>
                    <a:pt x="1578" y="38"/>
                  </a:cubicBezTo>
                  <a:cubicBezTo>
                    <a:pt x="1582" y="42"/>
                    <a:pt x="1584" y="47"/>
                    <a:pt x="1584" y="53"/>
                  </a:cubicBezTo>
                  <a:cubicBezTo>
                    <a:pt x="1584" y="56"/>
                    <a:pt x="1584" y="61"/>
                    <a:pt x="1582" y="68"/>
                  </a:cubicBezTo>
                  <a:cubicBezTo>
                    <a:pt x="1571" y="120"/>
                    <a:pt x="1571" y="120"/>
                    <a:pt x="1571" y="120"/>
                  </a:cubicBezTo>
                  <a:cubicBezTo>
                    <a:pt x="1556" y="120"/>
                    <a:pt x="1556" y="120"/>
                    <a:pt x="1556" y="120"/>
                  </a:cubicBezTo>
                  <a:cubicBezTo>
                    <a:pt x="1568" y="66"/>
                    <a:pt x="1568" y="66"/>
                    <a:pt x="1568" y="66"/>
                  </a:cubicBezTo>
                  <a:cubicBezTo>
                    <a:pt x="1569" y="60"/>
                    <a:pt x="1570" y="56"/>
                    <a:pt x="1570" y="54"/>
                  </a:cubicBezTo>
                  <a:cubicBezTo>
                    <a:pt x="1570" y="51"/>
                    <a:pt x="1569" y="49"/>
                    <a:pt x="1567" y="47"/>
                  </a:cubicBezTo>
                  <a:cubicBezTo>
                    <a:pt x="1565" y="45"/>
                    <a:pt x="1562" y="44"/>
                    <a:pt x="1558" y="44"/>
                  </a:cubicBezTo>
                  <a:cubicBezTo>
                    <a:pt x="1551" y="44"/>
                    <a:pt x="1544" y="47"/>
                    <a:pt x="1538" y="52"/>
                  </a:cubicBezTo>
                  <a:cubicBezTo>
                    <a:pt x="1532" y="58"/>
                    <a:pt x="1528" y="67"/>
                    <a:pt x="1525" y="80"/>
                  </a:cubicBezTo>
                  <a:cubicBezTo>
                    <a:pt x="1516" y="120"/>
                    <a:pt x="1516" y="120"/>
                    <a:pt x="1516" y="120"/>
                  </a:cubicBezTo>
                  <a:lnTo>
                    <a:pt x="1502" y="120"/>
                  </a:lnTo>
                  <a:close/>
                  <a:moveTo>
                    <a:pt x="1428" y="82"/>
                  </a:moveTo>
                  <a:cubicBezTo>
                    <a:pt x="1428" y="88"/>
                    <a:pt x="1428" y="92"/>
                    <a:pt x="1429" y="95"/>
                  </a:cubicBezTo>
                  <a:cubicBezTo>
                    <a:pt x="1431" y="99"/>
                    <a:pt x="1433" y="102"/>
                    <a:pt x="1436" y="105"/>
                  </a:cubicBezTo>
                  <a:cubicBezTo>
                    <a:pt x="1439" y="107"/>
                    <a:pt x="1443" y="108"/>
                    <a:pt x="1446" y="108"/>
                  </a:cubicBezTo>
                  <a:cubicBezTo>
                    <a:pt x="1451" y="108"/>
                    <a:pt x="1456" y="106"/>
                    <a:pt x="1461" y="103"/>
                  </a:cubicBezTo>
                  <a:cubicBezTo>
                    <a:pt x="1465" y="99"/>
                    <a:pt x="1469" y="94"/>
                    <a:pt x="1472" y="87"/>
                  </a:cubicBezTo>
                  <a:cubicBezTo>
                    <a:pt x="1475" y="80"/>
                    <a:pt x="1476" y="73"/>
                    <a:pt x="1476" y="67"/>
                  </a:cubicBezTo>
                  <a:cubicBezTo>
                    <a:pt x="1476" y="60"/>
                    <a:pt x="1475" y="54"/>
                    <a:pt x="1471" y="50"/>
                  </a:cubicBezTo>
                  <a:cubicBezTo>
                    <a:pt x="1467" y="46"/>
                    <a:pt x="1462" y="44"/>
                    <a:pt x="1456" y="44"/>
                  </a:cubicBezTo>
                  <a:cubicBezTo>
                    <a:pt x="1453" y="44"/>
                    <a:pt x="1449" y="45"/>
                    <a:pt x="1446" y="47"/>
                  </a:cubicBezTo>
                  <a:cubicBezTo>
                    <a:pt x="1442" y="49"/>
                    <a:pt x="1439" y="52"/>
                    <a:pt x="1436" y="56"/>
                  </a:cubicBezTo>
                  <a:cubicBezTo>
                    <a:pt x="1434" y="59"/>
                    <a:pt x="1431" y="64"/>
                    <a:pt x="1430" y="70"/>
                  </a:cubicBezTo>
                  <a:cubicBezTo>
                    <a:pt x="1428" y="75"/>
                    <a:pt x="1428" y="79"/>
                    <a:pt x="1428" y="82"/>
                  </a:cubicBezTo>
                  <a:close/>
                  <a:moveTo>
                    <a:pt x="1409" y="127"/>
                  </a:moveTo>
                  <a:cubicBezTo>
                    <a:pt x="1424" y="129"/>
                    <a:pt x="1424" y="129"/>
                    <a:pt x="1424" y="129"/>
                  </a:cubicBezTo>
                  <a:cubicBezTo>
                    <a:pt x="1424" y="132"/>
                    <a:pt x="1425" y="135"/>
                    <a:pt x="1425" y="136"/>
                  </a:cubicBezTo>
                  <a:cubicBezTo>
                    <a:pt x="1426" y="138"/>
                    <a:pt x="1428" y="139"/>
                    <a:pt x="1430" y="140"/>
                  </a:cubicBezTo>
                  <a:cubicBezTo>
                    <a:pt x="1432" y="141"/>
                    <a:pt x="1436" y="142"/>
                    <a:pt x="1440" y="142"/>
                  </a:cubicBezTo>
                  <a:cubicBezTo>
                    <a:pt x="1449" y="142"/>
                    <a:pt x="1455" y="140"/>
                    <a:pt x="1459" y="135"/>
                  </a:cubicBezTo>
                  <a:cubicBezTo>
                    <a:pt x="1461" y="132"/>
                    <a:pt x="1464" y="125"/>
                    <a:pt x="1466" y="115"/>
                  </a:cubicBezTo>
                  <a:cubicBezTo>
                    <a:pt x="1467" y="108"/>
                    <a:pt x="1467" y="108"/>
                    <a:pt x="1467" y="108"/>
                  </a:cubicBezTo>
                  <a:cubicBezTo>
                    <a:pt x="1460" y="116"/>
                    <a:pt x="1452" y="120"/>
                    <a:pt x="1443" y="120"/>
                  </a:cubicBezTo>
                  <a:cubicBezTo>
                    <a:pt x="1435" y="120"/>
                    <a:pt x="1427" y="117"/>
                    <a:pt x="1422" y="110"/>
                  </a:cubicBezTo>
                  <a:cubicBezTo>
                    <a:pt x="1416" y="104"/>
                    <a:pt x="1413" y="95"/>
                    <a:pt x="1413" y="83"/>
                  </a:cubicBezTo>
                  <a:cubicBezTo>
                    <a:pt x="1413" y="74"/>
                    <a:pt x="1415" y="65"/>
                    <a:pt x="1420" y="57"/>
                  </a:cubicBezTo>
                  <a:cubicBezTo>
                    <a:pt x="1424" y="49"/>
                    <a:pt x="1430" y="43"/>
                    <a:pt x="1436" y="38"/>
                  </a:cubicBezTo>
                  <a:cubicBezTo>
                    <a:pt x="1442" y="34"/>
                    <a:pt x="1449" y="32"/>
                    <a:pt x="1456" y="32"/>
                  </a:cubicBezTo>
                  <a:cubicBezTo>
                    <a:pt x="1467" y="32"/>
                    <a:pt x="1475" y="37"/>
                    <a:pt x="1482" y="48"/>
                  </a:cubicBezTo>
                  <a:cubicBezTo>
                    <a:pt x="1485" y="34"/>
                    <a:pt x="1485" y="34"/>
                    <a:pt x="1485" y="34"/>
                  </a:cubicBezTo>
                  <a:cubicBezTo>
                    <a:pt x="1498" y="34"/>
                    <a:pt x="1498" y="34"/>
                    <a:pt x="1498" y="34"/>
                  </a:cubicBezTo>
                  <a:cubicBezTo>
                    <a:pt x="1481" y="117"/>
                    <a:pt x="1481" y="117"/>
                    <a:pt x="1481" y="117"/>
                  </a:cubicBezTo>
                  <a:cubicBezTo>
                    <a:pt x="1479" y="126"/>
                    <a:pt x="1476" y="133"/>
                    <a:pt x="1473" y="138"/>
                  </a:cubicBezTo>
                  <a:cubicBezTo>
                    <a:pt x="1470" y="143"/>
                    <a:pt x="1466" y="147"/>
                    <a:pt x="1460" y="150"/>
                  </a:cubicBezTo>
                  <a:cubicBezTo>
                    <a:pt x="1455" y="153"/>
                    <a:pt x="1449" y="154"/>
                    <a:pt x="1442" y="154"/>
                  </a:cubicBezTo>
                  <a:cubicBezTo>
                    <a:pt x="1435" y="154"/>
                    <a:pt x="1429" y="153"/>
                    <a:pt x="1424" y="151"/>
                  </a:cubicBezTo>
                  <a:cubicBezTo>
                    <a:pt x="1419" y="150"/>
                    <a:pt x="1415" y="147"/>
                    <a:pt x="1413" y="144"/>
                  </a:cubicBezTo>
                  <a:cubicBezTo>
                    <a:pt x="1410" y="140"/>
                    <a:pt x="1409" y="136"/>
                    <a:pt x="1409" y="132"/>
                  </a:cubicBezTo>
                  <a:cubicBezTo>
                    <a:pt x="1409" y="130"/>
                    <a:pt x="1409" y="129"/>
                    <a:pt x="1409" y="127"/>
                  </a:cubicBezTo>
                  <a:close/>
                  <a:moveTo>
                    <a:pt x="1373" y="120"/>
                  </a:moveTo>
                  <a:cubicBezTo>
                    <a:pt x="1391" y="34"/>
                    <a:pt x="1391" y="34"/>
                    <a:pt x="1391" y="34"/>
                  </a:cubicBezTo>
                  <a:cubicBezTo>
                    <a:pt x="1406" y="34"/>
                    <a:pt x="1406" y="34"/>
                    <a:pt x="1406" y="34"/>
                  </a:cubicBezTo>
                  <a:cubicBezTo>
                    <a:pt x="1388" y="120"/>
                    <a:pt x="1388" y="120"/>
                    <a:pt x="1388" y="120"/>
                  </a:cubicBezTo>
                  <a:lnTo>
                    <a:pt x="1373" y="120"/>
                  </a:lnTo>
                  <a:close/>
                  <a:moveTo>
                    <a:pt x="1395" y="18"/>
                  </a:moveTo>
                  <a:cubicBezTo>
                    <a:pt x="1398" y="2"/>
                    <a:pt x="1398" y="2"/>
                    <a:pt x="1398" y="2"/>
                  </a:cubicBezTo>
                  <a:cubicBezTo>
                    <a:pt x="1413" y="2"/>
                    <a:pt x="1413" y="2"/>
                    <a:pt x="1413" y="2"/>
                  </a:cubicBezTo>
                  <a:cubicBezTo>
                    <a:pt x="1409" y="18"/>
                    <a:pt x="1409" y="18"/>
                    <a:pt x="1409" y="18"/>
                  </a:cubicBezTo>
                  <a:lnTo>
                    <a:pt x="1395" y="18"/>
                  </a:lnTo>
                  <a:close/>
                  <a:moveTo>
                    <a:pt x="1292" y="90"/>
                  </a:moveTo>
                  <a:cubicBezTo>
                    <a:pt x="1307" y="90"/>
                    <a:pt x="1307" y="90"/>
                    <a:pt x="1307" y="90"/>
                  </a:cubicBezTo>
                  <a:cubicBezTo>
                    <a:pt x="1307" y="94"/>
                    <a:pt x="1308" y="97"/>
                    <a:pt x="1309" y="100"/>
                  </a:cubicBezTo>
                  <a:cubicBezTo>
                    <a:pt x="1310" y="103"/>
                    <a:pt x="1313" y="106"/>
                    <a:pt x="1316" y="107"/>
                  </a:cubicBezTo>
                  <a:cubicBezTo>
                    <a:pt x="1320" y="109"/>
                    <a:pt x="1324" y="110"/>
                    <a:pt x="1328" y="110"/>
                  </a:cubicBezTo>
                  <a:cubicBezTo>
                    <a:pt x="1335" y="110"/>
                    <a:pt x="1339" y="109"/>
                    <a:pt x="1343" y="106"/>
                  </a:cubicBezTo>
                  <a:cubicBezTo>
                    <a:pt x="1346" y="104"/>
                    <a:pt x="1347" y="101"/>
                    <a:pt x="1347" y="97"/>
                  </a:cubicBezTo>
                  <a:cubicBezTo>
                    <a:pt x="1347" y="95"/>
                    <a:pt x="1346" y="92"/>
                    <a:pt x="1345" y="90"/>
                  </a:cubicBezTo>
                  <a:cubicBezTo>
                    <a:pt x="1343" y="88"/>
                    <a:pt x="1338" y="85"/>
                    <a:pt x="1330" y="82"/>
                  </a:cubicBezTo>
                  <a:cubicBezTo>
                    <a:pt x="1323" y="79"/>
                    <a:pt x="1318" y="76"/>
                    <a:pt x="1315" y="75"/>
                  </a:cubicBezTo>
                  <a:cubicBezTo>
                    <a:pt x="1312" y="73"/>
                    <a:pt x="1309" y="70"/>
                    <a:pt x="1307" y="67"/>
                  </a:cubicBezTo>
                  <a:cubicBezTo>
                    <a:pt x="1305" y="64"/>
                    <a:pt x="1305" y="61"/>
                    <a:pt x="1305" y="57"/>
                  </a:cubicBezTo>
                  <a:cubicBezTo>
                    <a:pt x="1305" y="50"/>
                    <a:pt x="1307" y="44"/>
                    <a:pt x="1313" y="39"/>
                  </a:cubicBezTo>
                  <a:cubicBezTo>
                    <a:pt x="1318" y="35"/>
                    <a:pt x="1325" y="32"/>
                    <a:pt x="1335" y="32"/>
                  </a:cubicBezTo>
                  <a:cubicBezTo>
                    <a:pt x="1346" y="32"/>
                    <a:pt x="1354" y="35"/>
                    <a:pt x="1360" y="40"/>
                  </a:cubicBezTo>
                  <a:cubicBezTo>
                    <a:pt x="1365" y="45"/>
                    <a:pt x="1368" y="51"/>
                    <a:pt x="1368" y="59"/>
                  </a:cubicBezTo>
                  <a:cubicBezTo>
                    <a:pt x="1354" y="60"/>
                    <a:pt x="1354" y="60"/>
                    <a:pt x="1354" y="60"/>
                  </a:cubicBezTo>
                  <a:cubicBezTo>
                    <a:pt x="1354" y="55"/>
                    <a:pt x="1352" y="51"/>
                    <a:pt x="1349" y="48"/>
                  </a:cubicBezTo>
                  <a:cubicBezTo>
                    <a:pt x="1345" y="45"/>
                    <a:pt x="1340" y="43"/>
                    <a:pt x="1334" y="43"/>
                  </a:cubicBezTo>
                  <a:cubicBezTo>
                    <a:pt x="1329" y="43"/>
                    <a:pt x="1325" y="45"/>
                    <a:pt x="1322" y="47"/>
                  </a:cubicBezTo>
                  <a:cubicBezTo>
                    <a:pt x="1320" y="49"/>
                    <a:pt x="1318" y="52"/>
                    <a:pt x="1318" y="54"/>
                  </a:cubicBezTo>
                  <a:cubicBezTo>
                    <a:pt x="1318" y="57"/>
                    <a:pt x="1319" y="60"/>
                    <a:pt x="1322" y="62"/>
                  </a:cubicBezTo>
                  <a:cubicBezTo>
                    <a:pt x="1323" y="63"/>
                    <a:pt x="1328" y="65"/>
                    <a:pt x="1334" y="68"/>
                  </a:cubicBezTo>
                  <a:cubicBezTo>
                    <a:pt x="1345" y="73"/>
                    <a:pt x="1352" y="77"/>
                    <a:pt x="1355" y="79"/>
                  </a:cubicBezTo>
                  <a:cubicBezTo>
                    <a:pt x="1360" y="84"/>
                    <a:pt x="1362" y="89"/>
                    <a:pt x="1362" y="96"/>
                  </a:cubicBezTo>
                  <a:cubicBezTo>
                    <a:pt x="1362" y="100"/>
                    <a:pt x="1361" y="104"/>
                    <a:pt x="1358" y="108"/>
                  </a:cubicBezTo>
                  <a:cubicBezTo>
                    <a:pt x="1356" y="112"/>
                    <a:pt x="1352" y="115"/>
                    <a:pt x="1346" y="118"/>
                  </a:cubicBezTo>
                  <a:cubicBezTo>
                    <a:pt x="1341" y="120"/>
                    <a:pt x="1335" y="122"/>
                    <a:pt x="1327" y="122"/>
                  </a:cubicBezTo>
                  <a:cubicBezTo>
                    <a:pt x="1318" y="122"/>
                    <a:pt x="1309" y="119"/>
                    <a:pt x="1302" y="114"/>
                  </a:cubicBezTo>
                  <a:cubicBezTo>
                    <a:pt x="1295" y="109"/>
                    <a:pt x="1292" y="101"/>
                    <a:pt x="1292" y="90"/>
                  </a:cubicBezTo>
                  <a:close/>
                  <a:moveTo>
                    <a:pt x="1220" y="69"/>
                  </a:moveTo>
                  <a:cubicBezTo>
                    <a:pt x="1268" y="69"/>
                    <a:pt x="1268" y="69"/>
                    <a:pt x="1268" y="69"/>
                  </a:cubicBezTo>
                  <a:cubicBezTo>
                    <a:pt x="1268" y="68"/>
                    <a:pt x="1268" y="67"/>
                    <a:pt x="1268" y="66"/>
                  </a:cubicBezTo>
                  <a:cubicBezTo>
                    <a:pt x="1268" y="59"/>
                    <a:pt x="1266" y="53"/>
                    <a:pt x="1263" y="49"/>
                  </a:cubicBezTo>
                  <a:cubicBezTo>
                    <a:pt x="1259" y="45"/>
                    <a:pt x="1254" y="43"/>
                    <a:pt x="1248" y="43"/>
                  </a:cubicBezTo>
                  <a:cubicBezTo>
                    <a:pt x="1242" y="43"/>
                    <a:pt x="1236" y="46"/>
                    <a:pt x="1231" y="50"/>
                  </a:cubicBezTo>
                  <a:cubicBezTo>
                    <a:pt x="1226" y="54"/>
                    <a:pt x="1222" y="61"/>
                    <a:pt x="1220" y="69"/>
                  </a:cubicBezTo>
                  <a:close/>
                  <a:moveTo>
                    <a:pt x="1262" y="91"/>
                  </a:moveTo>
                  <a:cubicBezTo>
                    <a:pt x="1277" y="92"/>
                    <a:pt x="1277" y="92"/>
                    <a:pt x="1277" y="92"/>
                  </a:cubicBezTo>
                  <a:cubicBezTo>
                    <a:pt x="1274" y="99"/>
                    <a:pt x="1270" y="106"/>
                    <a:pt x="1262" y="112"/>
                  </a:cubicBezTo>
                  <a:cubicBezTo>
                    <a:pt x="1255" y="118"/>
                    <a:pt x="1246" y="122"/>
                    <a:pt x="1236" y="122"/>
                  </a:cubicBezTo>
                  <a:cubicBezTo>
                    <a:pt x="1230" y="122"/>
                    <a:pt x="1224" y="120"/>
                    <a:pt x="1219" y="117"/>
                  </a:cubicBezTo>
                  <a:cubicBezTo>
                    <a:pt x="1213" y="114"/>
                    <a:pt x="1209" y="110"/>
                    <a:pt x="1206" y="104"/>
                  </a:cubicBezTo>
                  <a:cubicBezTo>
                    <a:pt x="1204" y="99"/>
                    <a:pt x="1202" y="92"/>
                    <a:pt x="1202" y="85"/>
                  </a:cubicBezTo>
                  <a:cubicBezTo>
                    <a:pt x="1202" y="76"/>
                    <a:pt x="1205" y="67"/>
                    <a:pt x="1209" y="58"/>
                  </a:cubicBezTo>
                  <a:cubicBezTo>
                    <a:pt x="1213" y="49"/>
                    <a:pt x="1219" y="43"/>
                    <a:pt x="1226" y="39"/>
                  </a:cubicBezTo>
                  <a:cubicBezTo>
                    <a:pt x="1233" y="34"/>
                    <a:pt x="1240" y="32"/>
                    <a:pt x="1248" y="32"/>
                  </a:cubicBezTo>
                  <a:cubicBezTo>
                    <a:pt x="1258" y="32"/>
                    <a:pt x="1266" y="35"/>
                    <a:pt x="1273" y="42"/>
                  </a:cubicBezTo>
                  <a:cubicBezTo>
                    <a:pt x="1279" y="48"/>
                    <a:pt x="1282" y="57"/>
                    <a:pt x="1282" y="68"/>
                  </a:cubicBezTo>
                  <a:cubicBezTo>
                    <a:pt x="1282" y="72"/>
                    <a:pt x="1281" y="76"/>
                    <a:pt x="1281" y="80"/>
                  </a:cubicBezTo>
                  <a:cubicBezTo>
                    <a:pt x="1217" y="80"/>
                    <a:pt x="1217" y="80"/>
                    <a:pt x="1217" y="80"/>
                  </a:cubicBezTo>
                  <a:cubicBezTo>
                    <a:pt x="1217" y="82"/>
                    <a:pt x="1217" y="84"/>
                    <a:pt x="1217" y="85"/>
                  </a:cubicBezTo>
                  <a:cubicBezTo>
                    <a:pt x="1217" y="93"/>
                    <a:pt x="1219" y="99"/>
                    <a:pt x="1223" y="103"/>
                  </a:cubicBezTo>
                  <a:cubicBezTo>
                    <a:pt x="1226" y="108"/>
                    <a:pt x="1231" y="110"/>
                    <a:pt x="1236" y="110"/>
                  </a:cubicBezTo>
                  <a:cubicBezTo>
                    <a:pt x="1241" y="110"/>
                    <a:pt x="1246" y="108"/>
                    <a:pt x="1251" y="105"/>
                  </a:cubicBezTo>
                  <a:cubicBezTo>
                    <a:pt x="1256" y="102"/>
                    <a:pt x="1260" y="97"/>
                    <a:pt x="1262" y="91"/>
                  </a:cubicBezTo>
                  <a:close/>
                  <a:moveTo>
                    <a:pt x="1125" y="84"/>
                  </a:moveTo>
                  <a:cubicBezTo>
                    <a:pt x="1125" y="90"/>
                    <a:pt x="1126" y="94"/>
                    <a:pt x="1127" y="98"/>
                  </a:cubicBezTo>
                  <a:cubicBezTo>
                    <a:pt x="1128" y="101"/>
                    <a:pt x="1130" y="104"/>
                    <a:pt x="1133" y="106"/>
                  </a:cubicBezTo>
                  <a:cubicBezTo>
                    <a:pt x="1136" y="109"/>
                    <a:pt x="1139" y="110"/>
                    <a:pt x="1143" y="110"/>
                  </a:cubicBezTo>
                  <a:cubicBezTo>
                    <a:pt x="1150" y="110"/>
                    <a:pt x="1156" y="106"/>
                    <a:pt x="1161" y="100"/>
                  </a:cubicBezTo>
                  <a:cubicBezTo>
                    <a:pt x="1169" y="90"/>
                    <a:pt x="1172" y="79"/>
                    <a:pt x="1172" y="66"/>
                  </a:cubicBezTo>
                  <a:cubicBezTo>
                    <a:pt x="1172" y="59"/>
                    <a:pt x="1170" y="54"/>
                    <a:pt x="1167" y="50"/>
                  </a:cubicBezTo>
                  <a:cubicBezTo>
                    <a:pt x="1163" y="46"/>
                    <a:pt x="1159" y="44"/>
                    <a:pt x="1153" y="44"/>
                  </a:cubicBezTo>
                  <a:cubicBezTo>
                    <a:pt x="1150" y="44"/>
                    <a:pt x="1147" y="45"/>
                    <a:pt x="1144" y="47"/>
                  </a:cubicBezTo>
                  <a:cubicBezTo>
                    <a:pt x="1141" y="48"/>
                    <a:pt x="1138" y="51"/>
                    <a:pt x="1135" y="55"/>
                  </a:cubicBezTo>
                  <a:cubicBezTo>
                    <a:pt x="1132" y="58"/>
                    <a:pt x="1130" y="63"/>
                    <a:pt x="1128" y="69"/>
                  </a:cubicBezTo>
                  <a:cubicBezTo>
                    <a:pt x="1126" y="74"/>
                    <a:pt x="1125" y="79"/>
                    <a:pt x="1125" y="84"/>
                  </a:cubicBezTo>
                  <a:close/>
                  <a:moveTo>
                    <a:pt x="1165" y="107"/>
                  </a:moveTo>
                  <a:cubicBezTo>
                    <a:pt x="1157" y="117"/>
                    <a:pt x="1148" y="122"/>
                    <a:pt x="1139" y="122"/>
                  </a:cubicBezTo>
                  <a:cubicBezTo>
                    <a:pt x="1131" y="122"/>
                    <a:pt x="1124" y="119"/>
                    <a:pt x="1119" y="113"/>
                  </a:cubicBezTo>
                  <a:cubicBezTo>
                    <a:pt x="1113" y="107"/>
                    <a:pt x="1111" y="98"/>
                    <a:pt x="1111" y="87"/>
                  </a:cubicBezTo>
                  <a:cubicBezTo>
                    <a:pt x="1111" y="76"/>
                    <a:pt x="1113" y="67"/>
                    <a:pt x="1117" y="58"/>
                  </a:cubicBezTo>
                  <a:cubicBezTo>
                    <a:pt x="1121" y="49"/>
                    <a:pt x="1127" y="43"/>
                    <a:pt x="1133" y="39"/>
                  </a:cubicBezTo>
                  <a:cubicBezTo>
                    <a:pt x="1140" y="34"/>
                    <a:pt x="1146" y="32"/>
                    <a:pt x="1152" y="32"/>
                  </a:cubicBezTo>
                  <a:cubicBezTo>
                    <a:pt x="1163" y="32"/>
                    <a:pt x="1171" y="37"/>
                    <a:pt x="1176" y="48"/>
                  </a:cubicBezTo>
                  <a:cubicBezTo>
                    <a:pt x="1186" y="2"/>
                    <a:pt x="1186" y="2"/>
                    <a:pt x="1186" y="2"/>
                  </a:cubicBezTo>
                  <a:cubicBezTo>
                    <a:pt x="1201" y="2"/>
                    <a:pt x="1201" y="2"/>
                    <a:pt x="1201" y="2"/>
                  </a:cubicBezTo>
                  <a:cubicBezTo>
                    <a:pt x="1176" y="120"/>
                    <a:pt x="1176" y="120"/>
                    <a:pt x="1176" y="120"/>
                  </a:cubicBezTo>
                  <a:cubicBezTo>
                    <a:pt x="1163" y="120"/>
                    <a:pt x="1163" y="120"/>
                    <a:pt x="1163" y="120"/>
                  </a:cubicBezTo>
                  <a:lnTo>
                    <a:pt x="1165" y="107"/>
                  </a:lnTo>
                  <a:close/>
                  <a:moveTo>
                    <a:pt x="1007" y="120"/>
                  </a:moveTo>
                  <a:cubicBezTo>
                    <a:pt x="1025" y="34"/>
                    <a:pt x="1025" y="34"/>
                    <a:pt x="1025" y="34"/>
                  </a:cubicBezTo>
                  <a:cubicBezTo>
                    <a:pt x="1038" y="34"/>
                    <a:pt x="1038" y="34"/>
                    <a:pt x="1038" y="34"/>
                  </a:cubicBezTo>
                  <a:cubicBezTo>
                    <a:pt x="1034" y="52"/>
                    <a:pt x="1034" y="52"/>
                    <a:pt x="1034" y="52"/>
                  </a:cubicBezTo>
                  <a:cubicBezTo>
                    <a:pt x="1038" y="45"/>
                    <a:pt x="1043" y="40"/>
                    <a:pt x="1047" y="37"/>
                  </a:cubicBezTo>
                  <a:cubicBezTo>
                    <a:pt x="1051" y="34"/>
                    <a:pt x="1055" y="32"/>
                    <a:pt x="1060" y="32"/>
                  </a:cubicBezTo>
                  <a:cubicBezTo>
                    <a:pt x="1063" y="32"/>
                    <a:pt x="1066" y="33"/>
                    <a:pt x="1071" y="35"/>
                  </a:cubicBezTo>
                  <a:cubicBezTo>
                    <a:pt x="1065" y="49"/>
                    <a:pt x="1065" y="49"/>
                    <a:pt x="1065" y="49"/>
                  </a:cubicBezTo>
                  <a:cubicBezTo>
                    <a:pt x="1062" y="47"/>
                    <a:pt x="1059" y="46"/>
                    <a:pt x="1056" y="46"/>
                  </a:cubicBezTo>
                  <a:cubicBezTo>
                    <a:pt x="1051" y="46"/>
                    <a:pt x="1046" y="49"/>
                    <a:pt x="1041" y="55"/>
                  </a:cubicBezTo>
                  <a:cubicBezTo>
                    <a:pt x="1035" y="60"/>
                    <a:pt x="1031" y="71"/>
                    <a:pt x="1028" y="85"/>
                  </a:cubicBezTo>
                  <a:cubicBezTo>
                    <a:pt x="1021" y="120"/>
                    <a:pt x="1021" y="120"/>
                    <a:pt x="1021" y="120"/>
                  </a:cubicBezTo>
                  <a:lnTo>
                    <a:pt x="1007" y="120"/>
                  </a:lnTo>
                  <a:close/>
                  <a:moveTo>
                    <a:pt x="932" y="86"/>
                  </a:moveTo>
                  <a:cubicBezTo>
                    <a:pt x="932" y="94"/>
                    <a:pt x="934" y="100"/>
                    <a:pt x="938" y="104"/>
                  </a:cubicBezTo>
                  <a:cubicBezTo>
                    <a:pt x="942" y="108"/>
                    <a:pt x="947" y="110"/>
                    <a:pt x="953" y="110"/>
                  </a:cubicBezTo>
                  <a:cubicBezTo>
                    <a:pt x="956" y="110"/>
                    <a:pt x="959" y="110"/>
                    <a:pt x="962" y="108"/>
                  </a:cubicBezTo>
                  <a:cubicBezTo>
                    <a:pt x="965" y="107"/>
                    <a:pt x="968" y="105"/>
                    <a:pt x="971" y="103"/>
                  </a:cubicBezTo>
                  <a:cubicBezTo>
                    <a:pt x="973" y="100"/>
                    <a:pt x="975" y="97"/>
                    <a:pt x="977" y="94"/>
                  </a:cubicBezTo>
                  <a:cubicBezTo>
                    <a:pt x="979" y="91"/>
                    <a:pt x="981" y="87"/>
                    <a:pt x="982" y="83"/>
                  </a:cubicBezTo>
                  <a:cubicBezTo>
                    <a:pt x="983" y="78"/>
                    <a:pt x="984" y="73"/>
                    <a:pt x="984" y="68"/>
                  </a:cubicBezTo>
                  <a:cubicBezTo>
                    <a:pt x="984" y="60"/>
                    <a:pt x="982" y="54"/>
                    <a:pt x="978" y="50"/>
                  </a:cubicBezTo>
                  <a:cubicBezTo>
                    <a:pt x="975" y="46"/>
                    <a:pt x="970" y="43"/>
                    <a:pt x="964" y="43"/>
                  </a:cubicBezTo>
                  <a:cubicBezTo>
                    <a:pt x="959" y="43"/>
                    <a:pt x="955" y="45"/>
                    <a:pt x="951" y="47"/>
                  </a:cubicBezTo>
                  <a:cubicBezTo>
                    <a:pt x="947" y="49"/>
                    <a:pt x="944" y="52"/>
                    <a:pt x="941" y="56"/>
                  </a:cubicBezTo>
                  <a:cubicBezTo>
                    <a:pt x="938" y="60"/>
                    <a:pt x="936" y="65"/>
                    <a:pt x="934" y="71"/>
                  </a:cubicBezTo>
                  <a:cubicBezTo>
                    <a:pt x="933" y="76"/>
                    <a:pt x="932" y="81"/>
                    <a:pt x="932" y="86"/>
                  </a:cubicBezTo>
                  <a:close/>
                  <a:moveTo>
                    <a:pt x="917" y="87"/>
                  </a:moveTo>
                  <a:cubicBezTo>
                    <a:pt x="917" y="71"/>
                    <a:pt x="922" y="57"/>
                    <a:pt x="932" y="46"/>
                  </a:cubicBezTo>
                  <a:cubicBezTo>
                    <a:pt x="940" y="37"/>
                    <a:pt x="951" y="32"/>
                    <a:pt x="964" y="32"/>
                  </a:cubicBezTo>
                  <a:cubicBezTo>
                    <a:pt x="974" y="32"/>
                    <a:pt x="983" y="35"/>
                    <a:pt x="989" y="42"/>
                  </a:cubicBezTo>
                  <a:cubicBezTo>
                    <a:pt x="995" y="48"/>
                    <a:pt x="998" y="57"/>
                    <a:pt x="998" y="68"/>
                  </a:cubicBezTo>
                  <a:cubicBezTo>
                    <a:pt x="998" y="78"/>
                    <a:pt x="997" y="87"/>
                    <a:pt x="993" y="95"/>
                  </a:cubicBezTo>
                  <a:cubicBezTo>
                    <a:pt x="989" y="104"/>
                    <a:pt x="983" y="110"/>
                    <a:pt x="976" y="115"/>
                  </a:cubicBezTo>
                  <a:cubicBezTo>
                    <a:pt x="968" y="119"/>
                    <a:pt x="961" y="122"/>
                    <a:pt x="952" y="122"/>
                  </a:cubicBezTo>
                  <a:cubicBezTo>
                    <a:pt x="946" y="122"/>
                    <a:pt x="940" y="120"/>
                    <a:pt x="934" y="117"/>
                  </a:cubicBezTo>
                  <a:cubicBezTo>
                    <a:pt x="929" y="114"/>
                    <a:pt x="925" y="110"/>
                    <a:pt x="922" y="105"/>
                  </a:cubicBezTo>
                  <a:cubicBezTo>
                    <a:pt x="919" y="100"/>
                    <a:pt x="917" y="94"/>
                    <a:pt x="917" y="87"/>
                  </a:cubicBezTo>
                  <a:close/>
                  <a:moveTo>
                    <a:pt x="871" y="120"/>
                  </a:moveTo>
                  <a:cubicBezTo>
                    <a:pt x="886" y="45"/>
                    <a:pt x="886" y="45"/>
                    <a:pt x="886" y="45"/>
                  </a:cubicBezTo>
                  <a:cubicBezTo>
                    <a:pt x="874" y="45"/>
                    <a:pt x="874" y="45"/>
                    <a:pt x="874" y="45"/>
                  </a:cubicBezTo>
                  <a:cubicBezTo>
                    <a:pt x="876" y="34"/>
                    <a:pt x="876" y="34"/>
                    <a:pt x="876" y="34"/>
                  </a:cubicBezTo>
                  <a:cubicBezTo>
                    <a:pt x="889" y="34"/>
                    <a:pt x="889" y="34"/>
                    <a:pt x="889" y="34"/>
                  </a:cubicBezTo>
                  <a:cubicBezTo>
                    <a:pt x="891" y="22"/>
                    <a:pt x="891" y="22"/>
                    <a:pt x="891" y="22"/>
                  </a:cubicBezTo>
                  <a:cubicBezTo>
                    <a:pt x="893" y="16"/>
                    <a:pt x="894" y="11"/>
                    <a:pt x="895" y="9"/>
                  </a:cubicBezTo>
                  <a:cubicBezTo>
                    <a:pt x="897" y="6"/>
                    <a:pt x="899" y="4"/>
                    <a:pt x="902" y="2"/>
                  </a:cubicBezTo>
                  <a:cubicBezTo>
                    <a:pt x="905" y="0"/>
                    <a:pt x="909" y="0"/>
                    <a:pt x="915" y="0"/>
                  </a:cubicBezTo>
                  <a:cubicBezTo>
                    <a:pt x="918" y="0"/>
                    <a:pt x="924" y="0"/>
                    <a:pt x="931" y="2"/>
                  </a:cubicBezTo>
                  <a:cubicBezTo>
                    <a:pt x="928" y="15"/>
                    <a:pt x="928" y="15"/>
                    <a:pt x="928" y="15"/>
                  </a:cubicBezTo>
                  <a:cubicBezTo>
                    <a:pt x="923" y="13"/>
                    <a:pt x="919" y="13"/>
                    <a:pt x="916" y="13"/>
                  </a:cubicBezTo>
                  <a:cubicBezTo>
                    <a:pt x="913" y="13"/>
                    <a:pt x="911" y="13"/>
                    <a:pt x="909" y="15"/>
                  </a:cubicBezTo>
                  <a:cubicBezTo>
                    <a:pt x="908" y="16"/>
                    <a:pt x="906" y="20"/>
                    <a:pt x="905" y="25"/>
                  </a:cubicBezTo>
                  <a:cubicBezTo>
                    <a:pt x="903" y="34"/>
                    <a:pt x="903" y="34"/>
                    <a:pt x="903" y="34"/>
                  </a:cubicBezTo>
                  <a:cubicBezTo>
                    <a:pt x="920" y="34"/>
                    <a:pt x="920" y="34"/>
                    <a:pt x="920" y="34"/>
                  </a:cubicBezTo>
                  <a:cubicBezTo>
                    <a:pt x="917" y="45"/>
                    <a:pt x="917" y="45"/>
                    <a:pt x="917" y="45"/>
                  </a:cubicBezTo>
                  <a:cubicBezTo>
                    <a:pt x="901" y="45"/>
                    <a:pt x="901" y="45"/>
                    <a:pt x="901" y="45"/>
                  </a:cubicBezTo>
                  <a:cubicBezTo>
                    <a:pt x="885" y="120"/>
                    <a:pt x="885" y="120"/>
                    <a:pt x="885" y="120"/>
                  </a:cubicBezTo>
                  <a:lnTo>
                    <a:pt x="871" y="120"/>
                  </a:lnTo>
                  <a:close/>
                  <a:moveTo>
                    <a:pt x="735" y="153"/>
                  </a:moveTo>
                  <a:cubicBezTo>
                    <a:pt x="736" y="139"/>
                    <a:pt x="736" y="139"/>
                    <a:pt x="736" y="139"/>
                  </a:cubicBezTo>
                  <a:cubicBezTo>
                    <a:pt x="739" y="140"/>
                    <a:pt x="742" y="140"/>
                    <a:pt x="745" y="140"/>
                  </a:cubicBezTo>
                  <a:cubicBezTo>
                    <a:pt x="748" y="140"/>
                    <a:pt x="750" y="140"/>
                    <a:pt x="752" y="138"/>
                  </a:cubicBezTo>
                  <a:cubicBezTo>
                    <a:pt x="754" y="136"/>
                    <a:pt x="757" y="133"/>
                    <a:pt x="760" y="128"/>
                  </a:cubicBezTo>
                  <a:cubicBezTo>
                    <a:pt x="764" y="120"/>
                    <a:pt x="764" y="120"/>
                    <a:pt x="764" y="120"/>
                  </a:cubicBezTo>
                  <a:cubicBezTo>
                    <a:pt x="750" y="34"/>
                    <a:pt x="750" y="34"/>
                    <a:pt x="750" y="34"/>
                  </a:cubicBezTo>
                  <a:cubicBezTo>
                    <a:pt x="765" y="34"/>
                    <a:pt x="765" y="34"/>
                    <a:pt x="765" y="34"/>
                  </a:cubicBezTo>
                  <a:cubicBezTo>
                    <a:pt x="771" y="77"/>
                    <a:pt x="771" y="77"/>
                    <a:pt x="771" y="77"/>
                  </a:cubicBezTo>
                  <a:cubicBezTo>
                    <a:pt x="772" y="86"/>
                    <a:pt x="773" y="94"/>
                    <a:pt x="774" y="103"/>
                  </a:cubicBezTo>
                  <a:cubicBezTo>
                    <a:pt x="813" y="34"/>
                    <a:pt x="813" y="34"/>
                    <a:pt x="813" y="34"/>
                  </a:cubicBezTo>
                  <a:cubicBezTo>
                    <a:pt x="828" y="34"/>
                    <a:pt x="828" y="34"/>
                    <a:pt x="828" y="34"/>
                  </a:cubicBezTo>
                  <a:cubicBezTo>
                    <a:pt x="773" y="131"/>
                    <a:pt x="773" y="131"/>
                    <a:pt x="773" y="131"/>
                  </a:cubicBezTo>
                  <a:cubicBezTo>
                    <a:pt x="768" y="140"/>
                    <a:pt x="763" y="147"/>
                    <a:pt x="759" y="150"/>
                  </a:cubicBezTo>
                  <a:cubicBezTo>
                    <a:pt x="755" y="153"/>
                    <a:pt x="750" y="154"/>
                    <a:pt x="745" y="154"/>
                  </a:cubicBezTo>
                  <a:cubicBezTo>
                    <a:pt x="742" y="154"/>
                    <a:pt x="738" y="154"/>
                    <a:pt x="735" y="153"/>
                  </a:cubicBezTo>
                  <a:close/>
                  <a:moveTo>
                    <a:pt x="666" y="82"/>
                  </a:moveTo>
                  <a:cubicBezTo>
                    <a:pt x="666" y="88"/>
                    <a:pt x="667" y="92"/>
                    <a:pt x="668" y="95"/>
                  </a:cubicBezTo>
                  <a:cubicBezTo>
                    <a:pt x="670" y="99"/>
                    <a:pt x="672" y="102"/>
                    <a:pt x="675" y="105"/>
                  </a:cubicBezTo>
                  <a:cubicBezTo>
                    <a:pt x="678" y="107"/>
                    <a:pt x="681" y="108"/>
                    <a:pt x="685" y="108"/>
                  </a:cubicBezTo>
                  <a:cubicBezTo>
                    <a:pt x="690" y="108"/>
                    <a:pt x="694" y="106"/>
                    <a:pt x="699" y="103"/>
                  </a:cubicBezTo>
                  <a:cubicBezTo>
                    <a:pt x="704" y="99"/>
                    <a:pt x="708" y="94"/>
                    <a:pt x="711" y="87"/>
                  </a:cubicBezTo>
                  <a:cubicBezTo>
                    <a:pt x="714" y="80"/>
                    <a:pt x="715" y="73"/>
                    <a:pt x="715" y="67"/>
                  </a:cubicBezTo>
                  <a:cubicBezTo>
                    <a:pt x="715" y="60"/>
                    <a:pt x="713" y="54"/>
                    <a:pt x="709" y="50"/>
                  </a:cubicBezTo>
                  <a:cubicBezTo>
                    <a:pt x="705" y="46"/>
                    <a:pt x="700" y="44"/>
                    <a:pt x="695" y="44"/>
                  </a:cubicBezTo>
                  <a:cubicBezTo>
                    <a:pt x="691" y="44"/>
                    <a:pt x="688" y="45"/>
                    <a:pt x="684" y="47"/>
                  </a:cubicBezTo>
                  <a:cubicBezTo>
                    <a:pt x="681" y="49"/>
                    <a:pt x="678" y="52"/>
                    <a:pt x="675" y="56"/>
                  </a:cubicBezTo>
                  <a:cubicBezTo>
                    <a:pt x="672" y="59"/>
                    <a:pt x="670" y="64"/>
                    <a:pt x="669" y="70"/>
                  </a:cubicBezTo>
                  <a:cubicBezTo>
                    <a:pt x="667" y="75"/>
                    <a:pt x="666" y="79"/>
                    <a:pt x="666" y="82"/>
                  </a:cubicBezTo>
                  <a:close/>
                  <a:moveTo>
                    <a:pt x="648" y="127"/>
                  </a:moveTo>
                  <a:cubicBezTo>
                    <a:pt x="663" y="129"/>
                    <a:pt x="663" y="129"/>
                    <a:pt x="663" y="129"/>
                  </a:cubicBezTo>
                  <a:cubicBezTo>
                    <a:pt x="663" y="132"/>
                    <a:pt x="663" y="135"/>
                    <a:pt x="664" y="136"/>
                  </a:cubicBezTo>
                  <a:cubicBezTo>
                    <a:pt x="665" y="138"/>
                    <a:pt x="666" y="139"/>
                    <a:pt x="668" y="140"/>
                  </a:cubicBezTo>
                  <a:cubicBezTo>
                    <a:pt x="671" y="141"/>
                    <a:pt x="674" y="142"/>
                    <a:pt x="679" y="142"/>
                  </a:cubicBezTo>
                  <a:cubicBezTo>
                    <a:pt x="687" y="142"/>
                    <a:pt x="694" y="140"/>
                    <a:pt x="698" y="135"/>
                  </a:cubicBezTo>
                  <a:cubicBezTo>
                    <a:pt x="700" y="132"/>
                    <a:pt x="702" y="125"/>
                    <a:pt x="705" y="115"/>
                  </a:cubicBezTo>
                  <a:cubicBezTo>
                    <a:pt x="706" y="108"/>
                    <a:pt x="706" y="108"/>
                    <a:pt x="706" y="108"/>
                  </a:cubicBezTo>
                  <a:cubicBezTo>
                    <a:pt x="698" y="116"/>
                    <a:pt x="690" y="120"/>
                    <a:pt x="682" y="120"/>
                  </a:cubicBezTo>
                  <a:cubicBezTo>
                    <a:pt x="673" y="120"/>
                    <a:pt x="666" y="117"/>
                    <a:pt x="660" y="110"/>
                  </a:cubicBezTo>
                  <a:cubicBezTo>
                    <a:pt x="654" y="104"/>
                    <a:pt x="651" y="95"/>
                    <a:pt x="651" y="83"/>
                  </a:cubicBezTo>
                  <a:cubicBezTo>
                    <a:pt x="651" y="74"/>
                    <a:pt x="654" y="65"/>
                    <a:pt x="658" y="57"/>
                  </a:cubicBezTo>
                  <a:cubicBezTo>
                    <a:pt x="663" y="49"/>
                    <a:pt x="668" y="43"/>
                    <a:pt x="675" y="38"/>
                  </a:cubicBezTo>
                  <a:cubicBezTo>
                    <a:pt x="681" y="34"/>
                    <a:pt x="688" y="32"/>
                    <a:pt x="694" y="32"/>
                  </a:cubicBezTo>
                  <a:cubicBezTo>
                    <a:pt x="705" y="32"/>
                    <a:pt x="714" y="37"/>
                    <a:pt x="720" y="48"/>
                  </a:cubicBezTo>
                  <a:cubicBezTo>
                    <a:pt x="723" y="34"/>
                    <a:pt x="723" y="34"/>
                    <a:pt x="723" y="34"/>
                  </a:cubicBezTo>
                  <a:cubicBezTo>
                    <a:pt x="737" y="34"/>
                    <a:pt x="737" y="34"/>
                    <a:pt x="737" y="34"/>
                  </a:cubicBezTo>
                  <a:cubicBezTo>
                    <a:pt x="719" y="117"/>
                    <a:pt x="719" y="117"/>
                    <a:pt x="719" y="117"/>
                  </a:cubicBezTo>
                  <a:cubicBezTo>
                    <a:pt x="717" y="126"/>
                    <a:pt x="715" y="133"/>
                    <a:pt x="712" y="138"/>
                  </a:cubicBezTo>
                  <a:cubicBezTo>
                    <a:pt x="709" y="143"/>
                    <a:pt x="705" y="147"/>
                    <a:pt x="699" y="150"/>
                  </a:cubicBezTo>
                  <a:cubicBezTo>
                    <a:pt x="694" y="153"/>
                    <a:pt x="687" y="154"/>
                    <a:pt x="680" y="154"/>
                  </a:cubicBezTo>
                  <a:cubicBezTo>
                    <a:pt x="673" y="154"/>
                    <a:pt x="667" y="153"/>
                    <a:pt x="662" y="151"/>
                  </a:cubicBezTo>
                  <a:cubicBezTo>
                    <a:pt x="657" y="150"/>
                    <a:pt x="654" y="147"/>
                    <a:pt x="651" y="144"/>
                  </a:cubicBezTo>
                  <a:cubicBezTo>
                    <a:pt x="649" y="140"/>
                    <a:pt x="648" y="136"/>
                    <a:pt x="648" y="132"/>
                  </a:cubicBezTo>
                  <a:cubicBezTo>
                    <a:pt x="648" y="130"/>
                    <a:pt x="648" y="129"/>
                    <a:pt x="648" y="127"/>
                  </a:cubicBezTo>
                  <a:close/>
                  <a:moveTo>
                    <a:pt x="574" y="86"/>
                  </a:moveTo>
                  <a:cubicBezTo>
                    <a:pt x="574" y="94"/>
                    <a:pt x="576" y="100"/>
                    <a:pt x="580" y="104"/>
                  </a:cubicBezTo>
                  <a:cubicBezTo>
                    <a:pt x="584" y="108"/>
                    <a:pt x="589" y="110"/>
                    <a:pt x="595" y="110"/>
                  </a:cubicBezTo>
                  <a:cubicBezTo>
                    <a:pt x="598" y="110"/>
                    <a:pt x="601" y="110"/>
                    <a:pt x="604" y="108"/>
                  </a:cubicBezTo>
                  <a:cubicBezTo>
                    <a:pt x="607" y="107"/>
                    <a:pt x="610" y="105"/>
                    <a:pt x="613" y="103"/>
                  </a:cubicBezTo>
                  <a:cubicBezTo>
                    <a:pt x="615" y="100"/>
                    <a:pt x="618" y="97"/>
                    <a:pt x="619" y="94"/>
                  </a:cubicBezTo>
                  <a:cubicBezTo>
                    <a:pt x="621" y="91"/>
                    <a:pt x="623" y="87"/>
                    <a:pt x="624" y="83"/>
                  </a:cubicBezTo>
                  <a:cubicBezTo>
                    <a:pt x="626" y="78"/>
                    <a:pt x="626" y="73"/>
                    <a:pt x="626" y="68"/>
                  </a:cubicBezTo>
                  <a:cubicBezTo>
                    <a:pt x="626" y="60"/>
                    <a:pt x="625" y="54"/>
                    <a:pt x="621" y="50"/>
                  </a:cubicBezTo>
                  <a:cubicBezTo>
                    <a:pt x="617" y="46"/>
                    <a:pt x="612" y="43"/>
                    <a:pt x="606" y="43"/>
                  </a:cubicBezTo>
                  <a:cubicBezTo>
                    <a:pt x="601" y="43"/>
                    <a:pt x="597" y="45"/>
                    <a:pt x="593" y="47"/>
                  </a:cubicBezTo>
                  <a:cubicBezTo>
                    <a:pt x="589" y="49"/>
                    <a:pt x="586" y="52"/>
                    <a:pt x="583" y="56"/>
                  </a:cubicBezTo>
                  <a:cubicBezTo>
                    <a:pt x="580" y="60"/>
                    <a:pt x="578" y="65"/>
                    <a:pt x="576" y="71"/>
                  </a:cubicBezTo>
                  <a:cubicBezTo>
                    <a:pt x="575" y="76"/>
                    <a:pt x="574" y="81"/>
                    <a:pt x="574" y="86"/>
                  </a:cubicBezTo>
                  <a:close/>
                  <a:moveTo>
                    <a:pt x="560" y="87"/>
                  </a:moveTo>
                  <a:cubicBezTo>
                    <a:pt x="560" y="71"/>
                    <a:pt x="565" y="57"/>
                    <a:pt x="574" y="46"/>
                  </a:cubicBezTo>
                  <a:cubicBezTo>
                    <a:pt x="583" y="37"/>
                    <a:pt x="593" y="32"/>
                    <a:pt x="606" y="32"/>
                  </a:cubicBezTo>
                  <a:cubicBezTo>
                    <a:pt x="617" y="32"/>
                    <a:pt x="625" y="35"/>
                    <a:pt x="631" y="42"/>
                  </a:cubicBezTo>
                  <a:cubicBezTo>
                    <a:pt x="638" y="48"/>
                    <a:pt x="641" y="57"/>
                    <a:pt x="641" y="68"/>
                  </a:cubicBezTo>
                  <a:cubicBezTo>
                    <a:pt x="641" y="78"/>
                    <a:pt x="639" y="87"/>
                    <a:pt x="635" y="95"/>
                  </a:cubicBezTo>
                  <a:cubicBezTo>
                    <a:pt x="631" y="104"/>
                    <a:pt x="625" y="110"/>
                    <a:pt x="618" y="115"/>
                  </a:cubicBezTo>
                  <a:cubicBezTo>
                    <a:pt x="610" y="119"/>
                    <a:pt x="603" y="122"/>
                    <a:pt x="595" y="122"/>
                  </a:cubicBezTo>
                  <a:cubicBezTo>
                    <a:pt x="588" y="122"/>
                    <a:pt x="582" y="120"/>
                    <a:pt x="576" y="117"/>
                  </a:cubicBezTo>
                  <a:cubicBezTo>
                    <a:pt x="571" y="114"/>
                    <a:pt x="567" y="110"/>
                    <a:pt x="564" y="105"/>
                  </a:cubicBezTo>
                  <a:cubicBezTo>
                    <a:pt x="561" y="100"/>
                    <a:pt x="560" y="94"/>
                    <a:pt x="560" y="87"/>
                  </a:cubicBezTo>
                  <a:close/>
                  <a:moveTo>
                    <a:pt x="519" y="120"/>
                  </a:moveTo>
                  <a:cubicBezTo>
                    <a:pt x="544" y="2"/>
                    <a:pt x="544" y="2"/>
                    <a:pt x="544" y="2"/>
                  </a:cubicBezTo>
                  <a:cubicBezTo>
                    <a:pt x="559" y="2"/>
                    <a:pt x="559" y="2"/>
                    <a:pt x="559" y="2"/>
                  </a:cubicBezTo>
                  <a:cubicBezTo>
                    <a:pt x="534" y="120"/>
                    <a:pt x="534" y="120"/>
                    <a:pt x="534" y="120"/>
                  </a:cubicBezTo>
                  <a:lnTo>
                    <a:pt x="519" y="120"/>
                  </a:lnTo>
                  <a:close/>
                  <a:moveTo>
                    <a:pt x="446" y="86"/>
                  </a:moveTo>
                  <a:cubicBezTo>
                    <a:pt x="446" y="94"/>
                    <a:pt x="448" y="100"/>
                    <a:pt x="452" y="104"/>
                  </a:cubicBezTo>
                  <a:cubicBezTo>
                    <a:pt x="455" y="108"/>
                    <a:pt x="460" y="110"/>
                    <a:pt x="466" y="110"/>
                  </a:cubicBezTo>
                  <a:cubicBezTo>
                    <a:pt x="470" y="110"/>
                    <a:pt x="473" y="110"/>
                    <a:pt x="476" y="108"/>
                  </a:cubicBezTo>
                  <a:cubicBezTo>
                    <a:pt x="479" y="107"/>
                    <a:pt x="482" y="105"/>
                    <a:pt x="484" y="103"/>
                  </a:cubicBezTo>
                  <a:cubicBezTo>
                    <a:pt x="487" y="100"/>
                    <a:pt x="489" y="97"/>
                    <a:pt x="491" y="94"/>
                  </a:cubicBezTo>
                  <a:cubicBezTo>
                    <a:pt x="493" y="91"/>
                    <a:pt x="494" y="87"/>
                    <a:pt x="496" y="83"/>
                  </a:cubicBezTo>
                  <a:cubicBezTo>
                    <a:pt x="497" y="78"/>
                    <a:pt x="498" y="73"/>
                    <a:pt x="498" y="68"/>
                  </a:cubicBezTo>
                  <a:cubicBezTo>
                    <a:pt x="498" y="60"/>
                    <a:pt x="496" y="54"/>
                    <a:pt x="492" y="50"/>
                  </a:cubicBezTo>
                  <a:cubicBezTo>
                    <a:pt x="488" y="46"/>
                    <a:pt x="483" y="43"/>
                    <a:pt x="477" y="43"/>
                  </a:cubicBezTo>
                  <a:cubicBezTo>
                    <a:pt x="473" y="43"/>
                    <a:pt x="469" y="45"/>
                    <a:pt x="465" y="47"/>
                  </a:cubicBezTo>
                  <a:cubicBezTo>
                    <a:pt x="461" y="49"/>
                    <a:pt x="458" y="52"/>
                    <a:pt x="455" y="56"/>
                  </a:cubicBezTo>
                  <a:cubicBezTo>
                    <a:pt x="452" y="60"/>
                    <a:pt x="449" y="65"/>
                    <a:pt x="448" y="71"/>
                  </a:cubicBezTo>
                  <a:cubicBezTo>
                    <a:pt x="446" y="76"/>
                    <a:pt x="446" y="81"/>
                    <a:pt x="446" y="86"/>
                  </a:cubicBezTo>
                  <a:close/>
                  <a:moveTo>
                    <a:pt x="431" y="87"/>
                  </a:moveTo>
                  <a:cubicBezTo>
                    <a:pt x="431" y="71"/>
                    <a:pt x="436" y="57"/>
                    <a:pt x="446" y="46"/>
                  </a:cubicBezTo>
                  <a:cubicBezTo>
                    <a:pt x="454" y="37"/>
                    <a:pt x="465" y="32"/>
                    <a:pt x="478" y="32"/>
                  </a:cubicBezTo>
                  <a:cubicBezTo>
                    <a:pt x="488" y="32"/>
                    <a:pt x="496" y="35"/>
                    <a:pt x="503" y="42"/>
                  </a:cubicBezTo>
                  <a:cubicBezTo>
                    <a:pt x="509" y="48"/>
                    <a:pt x="512" y="57"/>
                    <a:pt x="512" y="68"/>
                  </a:cubicBezTo>
                  <a:cubicBezTo>
                    <a:pt x="512" y="78"/>
                    <a:pt x="510" y="87"/>
                    <a:pt x="506" y="95"/>
                  </a:cubicBezTo>
                  <a:cubicBezTo>
                    <a:pt x="502" y="104"/>
                    <a:pt x="497" y="110"/>
                    <a:pt x="489" y="115"/>
                  </a:cubicBezTo>
                  <a:cubicBezTo>
                    <a:pt x="482" y="119"/>
                    <a:pt x="474" y="122"/>
                    <a:pt x="466" y="122"/>
                  </a:cubicBezTo>
                  <a:cubicBezTo>
                    <a:pt x="460" y="122"/>
                    <a:pt x="453" y="120"/>
                    <a:pt x="448" y="117"/>
                  </a:cubicBezTo>
                  <a:cubicBezTo>
                    <a:pt x="443" y="114"/>
                    <a:pt x="438" y="110"/>
                    <a:pt x="436" y="105"/>
                  </a:cubicBezTo>
                  <a:cubicBezTo>
                    <a:pt x="433" y="100"/>
                    <a:pt x="431" y="94"/>
                    <a:pt x="431" y="87"/>
                  </a:cubicBezTo>
                  <a:close/>
                  <a:moveTo>
                    <a:pt x="337" y="120"/>
                  </a:moveTo>
                  <a:cubicBezTo>
                    <a:pt x="355" y="34"/>
                    <a:pt x="355" y="34"/>
                    <a:pt x="355" y="34"/>
                  </a:cubicBezTo>
                  <a:cubicBezTo>
                    <a:pt x="368" y="34"/>
                    <a:pt x="368" y="34"/>
                    <a:pt x="368" y="34"/>
                  </a:cubicBezTo>
                  <a:cubicBezTo>
                    <a:pt x="365" y="49"/>
                    <a:pt x="365" y="49"/>
                    <a:pt x="365" y="49"/>
                  </a:cubicBezTo>
                  <a:cubicBezTo>
                    <a:pt x="371" y="43"/>
                    <a:pt x="376" y="39"/>
                    <a:pt x="381" y="36"/>
                  </a:cubicBezTo>
                  <a:cubicBezTo>
                    <a:pt x="386" y="34"/>
                    <a:pt x="391" y="32"/>
                    <a:pt x="397" y="32"/>
                  </a:cubicBezTo>
                  <a:cubicBezTo>
                    <a:pt x="404" y="32"/>
                    <a:pt x="409" y="34"/>
                    <a:pt x="413" y="38"/>
                  </a:cubicBezTo>
                  <a:cubicBezTo>
                    <a:pt x="417" y="42"/>
                    <a:pt x="419" y="47"/>
                    <a:pt x="419" y="53"/>
                  </a:cubicBezTo>
                  <a:cubicBezTo>
                    <a:pt x="419" y="56"/>
                    <a:pt x="418" y="61"/>
                    <a:pt x="417" y="68"/>
                  </a:cubicBezTo>
                  <a:cubicBezTo>
                    <a:pt x="405" y="120"/>
                    <a:pt x="405" y="120"/>
                    <a:pt x="405" y="120"/>
                  </a:cubicBezTo>
                  <a:cubicBezTo>
                    <a:pt x="391" y="120"/>
                    <a:pt x="391" y="120"/>
                    <a:pt x="391" y="120"/>
                  </a:cubicBezTo>
                  <a:cubicBezTo>
                    <a:pt x="403" y="66"/>
                    <a:pt x="403" y="66"/>
                    <a:pt x="403" y="66"/>
                  </a:cubicBezTo>
                  <a:cubicBezTo>
                    <a:pt x="404" y="60"/>
                    <a:pt x="405" y="56"/>
                    <a:pt x="405" y="54"/>
                  </a:cubicBezTo>
                  <a:cubicBezTo>
                    <a:pt x="405" y="51"/>
                    <a:pt x="404" y="49"/>
                    <a:pt x="402" y="47"/>
                  </a:cubicBezTo>
                  <a:cubicBezTo>
                    <a:pt x="400" y="45"/>
                    <a:pt x="397" y="44"/>
                    <a:pt x="393" y="44"/>
                  </a:cubicBezTo>
                  <a:cubicBezTo>
                    <a:pt x="385" y="44"/>
                    <a:pt x="379" y="47"/>
                    <a:pt x="373" y="52"/>
                  </a:cubicBezTo>
                  <a:cubicBezTo>
                    <a:pt x="367" y="58"/>
                    <a:pt x="362" y="67"/>
                    <a:pt x="360" y="80"/>
                  </a:cubicBezTo>
                  <a:cubicBezTo>
                    <a:pt x="351" y="120"/>
                    <a:pt x="351" y="120"/>
                    <a:pt x="351" y="120"/>
                  </a:cubicBezTo>
                  <a:lnTo>
                    <a:pt x="337" y="120"/>
                  </a:lnTo>
                  <a:close/>
                  <a:moveTo>
                    <a:pt x="245" y="120"/>
                  </a:moveTo>
                  <a:cubicBezTo>
                    <a:pt x="270" y="2"/>
                    <a:pt x="270" y="2"/>
                    <a:pt x="270" y="2"/>
                  </a:cubicBezTo>
                  <a:cubicBezTo>
                    <a:pt x="284" y="2"/>
                    <a:pt x="284" y="2"/>
                    <a:pt x="284" y="2"/>
                  </a:cubicBezTo>
                  <a:cubicBezTo>
                    <a:pt x="275" y="47"/>
                    <a:pt x="275" y="47"/>
                    <a:pt x="275" y="47"/>
                  </a:cubicBezTo>
                  <a:cubicBezTo>
                    <a:pt x="280" y="42"/>
                    <a:pt x="285" y="38"/>
                    <a:pt x="290" y="36"/>
                  </a:cubicBezTo>
                  <a:cubicBezTo>
                    <a:pt x="294" y="33"/>
                    <a:pt x="299" y="32"/>
                    <a:pt x="304" y="32"/>
                  </a:cubicBezTo>
                  <a:cubicBezTo>
                    <a:pt x="311" y="32"/>
                    <a:pt x="316" y="34"/>
                    <a:pt x="320" y="38"/>
                  </a:cubicBezTo>
                  <a:cubicBezTo>
                    <a:pt x="324" y="42"/>
                    <a:pt x="326" y="46"/>
                    <a:pt x="326" y="53"/>
                  </a:cubicBezTo>
                  <a:cubicBezTo>
                    <a:pt x="326" y="56"/>
                    <a:pt x="325" y="61"/>
                    <a:pt x="323" y="69"/>
                  </a:cubicBezTo>
                  <a:cubicBezTo>
                    <a:pt x="312" y="120"/>
                    <a:pt x="312" y="120"/>
                    <a:pt x="312" y="120"/>
                  </a:cubicBezTo>
                  <a:cubicBezTo>
                    <a:pt x="298" y="120"/>
                    <a:pt x="298" y="120"/>
                    <a:pt x="298" y="120"/>
                  </a:cubicBezTo>
                  <a:cubicBezTo>
                    <a:pt x="309" y="68"/>
                    <a:pt x="309" y="68"/>
                    <a:pt x="309" y="68"/>
                  </a:cubicBezTo>
                  <a:cubicBezTo>
                    <a:pt x="311" y="60"/>
                    <a:pt x="311" y="56"/>
                    <a:pt x="311" y="54"/>
                  </a:cubicBezTo>
                  <a:cubicBezTo>
                    <a:pt x="311" y="51"/>
                    <a:pt x="311" y="49"/>
                    <a:pt x="309" y="47"/>
                  </a:cubicBezTo>
                  <a:cubicBezTo>
                    <a:pt x="307" y="45"/>
                    <a:pt x="304" y="44"/>
                    <a:pt x="300" y="44"/>
                  </a:cubicBezTo>
                  <a:cubicBezTo>
                    <a:pt x="295" y="44"/>
                    <a:pt x="290" y="46"/>
                    <a:pt x="286" y="48"/>
                  </a:cubicBezTo>
                  <a:cubicBezTo>
                    <a:pt x="281" y="51"/>
                    <a:pt x="277" y="55"/>
                    <a:pt x="275" y="60"/>
                  </a:cubicBezTo>
                  <a:cubicBezTo>
                    <a:pt x="272" y="65"/>
                    <a:pt x="270" y="72"/>
                    <a:pt x="267" y="83"/>
                  </a:cubicBezTo>
                  <a:cubicBezTo>
                    <a:pt x="260" y="120"/>
                    <a:pt x="260" y="120"/>
                    <a:pt x="260" y="120"/>
                  </a:cubicBezTo>
                  <a:lnTo>
                    <a:pt x="245" y="120"/>
                  </a:lnTo>
                  <a:close/>
                  <a:moveTo>
                    <a:pt x="222" y="89"/>
                  </a:moveTo>
                  <a:cubicBezTo>
                    <a:pt x="236" y="90"/>
                    <a:pt x="236" y="90"/>
                    <a:pt x="236" y="90"/>
                  </a:cubicBezTo>
                  <a:cubicBezTo>
                    <a:pt x="233" y="101"/>
                    <a:pt x="227" y="109"/>
                    <a:pt x="221" y="114"/>
                  </a:cubicBezTo>
                  <a:cubicBezTo>
                    <a:pt x="214" y="119"/>
                    <a:pt x="206" y="122"/>
                    <a:pt x="198" y="122"/>
                  </a:cubicBezTo>
                  <a:cubicBezTo>
                    <a:pt x="188" y="122"/>
                    <a:pt x="181" y="119"/>
                    <a:pt x="175" y="113"/>
                  </a:cubicBezTo>
                  <a:cubicBezTo>
                    <a:pt x="169" y="107"/>
                    <a:pt x="166" y="98"/>
                    <a:pt x="166" y="87"/>
                  </a:cubicBezTo>
                  <a:cubicBezTo>
                    <a:pt x="166" y="78"/>
                    <a:pt x="168" y="69"/>
                    <a:pt x="172" y="60"/>
                  </a:cubicBezTo>
                  <a:cubicBezTo>
                    <a:pt x="176" y="51"/>
                    <a:pt x="181" y="44"/>
                    <a:pt x="188" y="39"/>
                  </a:cubicBezTo>
                  <a:cubicBezTo>
                    <a:pt x="195" y="35"/>
                    <a:pt x="203" y="32"/>
                    <a:pt x="211" y="32"/>
                  </a:cubicBezTo>
                  <a:cubicBezTo>
                    <a:pt x="221" y="32"/>
                    <a:pt x="228" y="35"/>
                    <a:pt x="233" y="40"/>
                  </a:cubicBezTo>
                  <a:cubicBezTo>
                    <a:pt x="239" y="45"/>
                    <a:pt x="241" y="52"/>
                    <a:pt x="241" y="61"/>
                  </a:cubicBezTo>
                  <a:cubicBezTo>
                    <a:pt x="227" y="62"/>
                    <a:pt x="227" y="62"/>
                    <a:pt x="227" y="62"/>
                  </a:cubicBezTo>
                  <a:cubicBezTo>
                    <a:pt x="227" y="56"/>
                    <a:pt x="225" y="52"/>
                    <a:pt x="222" y="49"/>
                  </a:cubicBezTo>
                  <a:cubicBezTo>
                    <a:pt x="219" y="46"/>
                    <a:pt x="215" y="44"/>
                    <a:pt x="210" y="44"/>
                  </a:cubicBezTo>
                  <a:cubicBezTo>
                    <a:pt x="204" y="44"/>
                    <a:pt x="199" y="46"/>
                    <a:pt x="195" y="50"/>
                  </a:cubicBezTo>
                  <a:cubicBezTo>
                    <a:pt x="190" y="54"/>
                    <a:pt x="187" y="59"/>
                    <a:pt x="185" y="67"/>
                  </a:cubicBezTo>
                  <a:cubicBezTo>
                    <a:pt x="182" y="74"/>
                    <a:pt x="181" y="81"/>
                    <a:pt x="181" y="88"/>
                  </a:cubicBezTo>
                  <a:cubicBezTo>
                    <a:pt x="181" y="96"/>
                    <a:pt x="183" y="101"/>
                    <a:pt x="186" y="105"/>
                  </a:cubicBezTo>
                  <a:cubicBezTo>
                    <a:pt x="189" y="108"/>
                    <a:pt x="193" y="110"/>
                    <a:pt x="198" y="110"/>
                  </a:cubicBezTo>
                  <a:cubicBezTo>
                    <a:pt x="202" y="110"/>
                    <a:pt x="207" y="109"/>
                    <a:pt x="211" y="105"/>
                  </a:cubicBezTo>
                  <a:cubicBezTo>
                    <a:pt x="216" y="101"/>
                    <a:pt x="219" y="96"/>
                    <a:pt x="222" y="89"/>
                  </a:cubicBezTo>
                  <a:close/>
                  <a:moveTo>
                    <a:pt x="91" y="69"/>
                  </a:moveTo>
                  <a:cubicBezTo>
                    <a:pt x="139" y="69"/>
                    <a:pt x="139" y="69"/>
                    <a:pt x="139" y="69"/>
                  </a:cubicBezTo>
                  <a:cubicBezTo>
                    <a:pt x="139" y="68"/>
                    <a:pt x="139" y="67"/>
                    <a:pt x="139" y="66"/>
                  </a:cubicBezTo>
                  <a:cubicBezTo>
                    <a:pt x="139" y="59"/>
                    <a:pt x="138" y="53"/>
                    <a:pt x="134" y="49"/>
                  </a:cubicBezTo>
                  <a:cubicBezTo>
                    <a:pt x="130" y="45"/>
                    <a:pt x="126" y="43"/>
                    <a:pt x="120" y="43"/>
                  </a:cubicBezTo>
                  <a:cubicBezTo>
                    <a:pt x="114" y="43"/>
                    <a:pt x="108" y="46"/>
                    <a:pt x="103" y="50"/>
                  </a:cubicBezTo>
                  <a:cubicBezTo>
                    <a:pt x="98" y="54"/>
                    <a:pt x="94" y="61"/>
                    <a:pt x="91" y="69"/>
                  </a:cubicBezTo>
                  <a:close/>
                  <a:moveTo>
                    <a:pt x="134" y="91"/>
                  </a:moveTo>
                  <a:cubicBezTo>
                    <a:pt x="148" y="92"/>
                    <a:pt x="148" y="92"/>
                    <a:pt x="148" y="92"/>
                  </a:cubicBezTo>
                  <a:cubicBezTo>
                    <a:pt x="146" y="99"/>
                    <a:pt x="141" y="106"/>
                    <a:pt x="134" y="112"/>
                  </a:cubicBezTo>
                  <a:cubicBezTo>
                    <a:pt x="127" y="118"/>
                    <a:pt x="118" y="122"/>
                    <a:pt x="108" y="122"/>
                  </a:cubicBezTo>
                  <a:cubicBezTo>
                    <a:pt x="101" y="122"/>
                    <a:pt x="95" y="120"/>
                    <a:pt x="90" y="117"/>
                  </a:cubicBezTo>
                  <a:cubicBezTo>
                    <a:pt x="85" y="114"/>
                    <a:pt x="81" y="110"/>
                    <a:pt x="78" y="104"/>
                  </a:cubicBezTo>
                  <a:cubicBezTo>
                    <a:pt x="75" y="99"/>
                    <a:pt x="74" y="92"/>
                    <a:pt x="74" y="85"/>
                  </a:cubicBezTo>
                  <a:cubicBezTo>
                    <a:pt x="74" y="76"/>
                    <a:pt x="76" y="67"/>
                    <a:pt x="80" y="58"/>
                  </a:cubicBezTo>
                  <a:cubicBezTo>
                    <a:pt x="85" y="49"/>
                    <a:pt x="90" y="43"/>
                    <a:pt x="97" y="39"/>
                  </a:cubicBezTo>
                  <a:cubicBezTo>
                    <a:pt x="104" y="34"/>
                    <a:pt x="111" y="32"/>
                    <a:pt x="120" y="32"/>
                  </a:cubicBezTo>
                  <a:cubicBezTo>
                    <a:pt x="130" y="32"/>
                    <a:pt x="138" y="35"/>
                    <a:pt x="144" y="42"/>
                  </a:cubicBezTo>
                  <a:cubicBezTo>
                    <a:pt x="150" y="48"/>
                    <a:pt x="153" y="57"/>
                    <a:pt x="153" y="68"/>
                  </a:cubicBezTo>
                  <a:cubicBezTo>
                    <a:pt x="153" y="72"/>
                    <a:pt x="153" y="76"/>
                    <a:pt x="152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2"/>
                    <a:pt x="88" y="84"/>
                    <a:pt x="88" y="85"/>
                  </a:cubicBezTo>
                  <a:cubicBezTo>
                    <a:pt x="88" y="93"/>
                    <a:pt x="90" y="99"/>
                    <a:pt x="94" y="103"/>
                  </a:cubicBezTo>
                  <a:cubicBezTo>
                    <a:pt x="98" y="108"/>
                    <a:pt x="102" y="110"/>
                    <a:pt x="108" y="110"/>
                  </a:cubicBezTo>
                  <a:cubicBezTo>
                    <a:pt x="113" y="110"/>
                    <a:pt x="118" y="108"/>
                    <a:pt x="122" y="105"/>
                  </a:cubicBezTo>
                  <a:cubicBezTo>
                    <a:pt x="127" y="102"/>
                    <a:pt x="131" y="97"/>
                    <a:pt x="134" y="91"/>
                  </a:cubicBezTo>
                  <a:close/>
                  <a:moveTo>
                    <a:pt x="18" y="120"/>
                  </a:moveTo>
                  <a:cubicBezTo>
                    <a:pt x="40" y="15"/>
                    <a:pt x="40" y="15"/>
                    <a:pt x="4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4" y="15"/>
                    <a:pt x="94" y="15"/>
                    <a:pt x="94" y="15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34" y="120"/>
                    <a:pt x="34" y="120"/>
                    <a:pt x="34" y="120"/>
                  </a:cubicBezTo>
                  <a:lnTo>
                    <a:pt x="18" y="12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sp>
        <p:nvSpPr>
          <p:cNvPr id="19" name="Freeform 5">
            <a:extLst>
              <a:ext uri="{FF2B5EF4-FFF2-40B4-BE49-F238E27FC236}">
                <a16:creationId xmlns:a16="http://schemas.microsoft.com/office/drawing/2014/main" id="{E42275B9-342C-43D2-8672-948E1C6A3C67}"/>
              </a:ext>
            </a:extLst>
          </p:cNvPr>
          <p:cNvSpPr>
            <a:spLocks/>
          </p:cNvSpPr>
          <p:nvPr userDrawn="1"/>
        </p:nvSpPr>
        <p:spPr bwMode="auto">
          <a:xfrm rot="10800000">
            <a:off x="0" y="821528"/>
            <a:ext cx="478172" cy="935401"/>
          </a:xfrm>
          <a:custGeom>
            <a:avLst/>
            <a:gdLst>
              <a:gd name="T0" fmla="*/ 1012 w 1012"/>
              <a:gd name="T1" fmla="*/ 1012 h 2024"/>
              <a:gd name="T2" fmla="*/ 1012 w 1012"/>
              <a:gd name="T3" fmla="*/ 2024 h 2024"/>
              <a:gd name="T4" fmla="*/ 0 w 1012"/>
              <a:gd name="T5" fmla="*/ 1012 h 2024"/>
              <a:gd name="T6" fmla="*/ 1012 w 1012"/>
              <a:gd name="T7" fmla="*/ 0 h 2024"/>
              <a:gd name="T8" fmla="*/ 1012 w 1012"/>
              <a:gd name="T9" fmla="*/ 1012 h 2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2" h="2024">
                <a:moveTo>
                  <a:pt x="1012" y="1012"/>
                </a:moveTo>
                <a:cubicBezTo>
                  <a:pt x="1012" y="2024"/>
                  <a:pt x="1012" y="2024"/>
                  <a:pt x="1012" y="2024"/>
                </a:cubicBezTo>
                <a:cubicBezTo>
                  <a:pt x="453" y="2024"/>
                  <a:pt x="0" y="1571"/>
                  <a:pt x="0" y="1012"/>
                </a:cubicBezTo>
                <a:cubicBezTo>
                  <a:pt x="0" y="453"/>
                  <a:pt x="453" y="0"/>
                  <a:pt x="1012" y="0"/>
                </a:cubicBezTo>
                <a:lnTo>
                  <a:pt x="1012" y="10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9331" tIns="44665" rIns="89331" bIns="4466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03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2364" b="0" i="0" u="none" strike="noStrike" kern="1200" cap="none" spc="0" normalizeH="0" baseline="0" noProof="0">
              <a:ln>
                <a:noFill/>
              </a:ln>
              <a:solidFill>
                <a:srgbClr val="373435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 userDrawn="1"/>
        </p:nvSpPr>
        <p:spPr>
          <a:xfrm>
            <a:off x="2213927" y="3663330"/>
            <a:ext cx="7764147" cy="21648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6003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3481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301274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DB9ED0A-2F71-474D-B7A1-D0C99CF0EE6B}"/>
              </a:ext>
            </a:extLst>
          </p:cNvPr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03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236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14" name="Rectangle 5">
            <a:extLst>
              <a:ext uri="{FF2B5EF4-FFF2-40B4-BE49-F238E27FC236}">
                <a16:creationId xmlns:a16="http://schemas.microsoft.com/office/drawing/2014/main" id="{5BDAD157-B51F-4560-BCC9-BCCBD9F6A4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1217082"/>
            <a:ext cx="12192000" cy="564521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331" tIns="44665" rIns="89331" bIns="4466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03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2364" b="0" i="0" u="none" strike="noStrike" kern="1200" cap="none" spc="0" normalizeH="0" baseline="0" noProof="0">
              <a:ln>
                <a:noFill/>
              </a:ln>
              <a:solidFill>
                <a:srgbClr val="373435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D91F6A4-9B9C-4519-9930-1DFC027B97FB}"/>
              </a:ext>
            </a:extLst>
          </p:cNvPr>
          <p:cNvGrpSpPr/>
          <p:nvPr userDrawn="1"/>
        </p:nvGrpSpPr>
        <p:grpSpPr>
          <a:xfrm>
            <a:off x="947524" y="1491812"/>
            <a:ext cx="10925317" cy="5095750"/>
            <a:chOff x="631045" y="537241"/>
            <a:chExt cx="10922472" cy="5216066"/>
          </a:xfrm>
          <a:solidFill>
            <a:schemeClr val="bg1">
              <a:alpha val="12000"/>
            </a:schemeClr>
          </a:solidFill>
        </p:grpSpPr>
        <p:sp>
          <p:nvSpPr>
            <p:cNvPr id="17" name="Oval 7">
              <a:extLst>
                <a:ext uri="{FF2B5EF4-FFF2-40B4-BE49-F238E27FC236}">
                  <a16:creationId xmlns:a16="http://schemas.microsoft.com/office/drawing/2014/main" id="{5156BC2A-0309-4667-8080-5910F29C91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045" y="5622550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8" name="Oval 8">
              <a:extLst>
                <a:ext uri="{FF2B5EF4-FFF2-40B4-BE49-F238E27FC236}">
                  <a16:creationId xmlns:a16="http://schemas.microsoft.com/office/drawing/2014/main" id="{2476FBC7-E51A-4AD6-B3F1-4E3B6211BF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2242" y="5622550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9" name="Oval 9">
              <a:extLst>
                <a:ext uri="{FF2B5EF4-FFF2-40B4-BE49-F238E27FC236}">
                  <a16:creationId xmlns:a16="http://schemas.microsoft.com/office/drawing/2014/main" id="{8AD15EED-3B17-44FB-8BCA-EA5F21B83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3440" y="5622550"/>
              <a:ext cx="126493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1" name="Oval 10">
              <a:extLst>
                <a:ext uri="{FF2B5EF4-FFF2-40B4-BE49-F238E27FC236}">
                  <a16:creationId xmlns:a16="http://schemas.microsoft.com/office/drawing/2014/main" id="{FCD3089F-3102-46CE-91FC-BC726FE7AB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045" y="5056884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2" name="Oval 11">
              <a:extLst>
                <a:ext uri="{FF2B5EF4-FFF2-40B4-BE49-F238E27FC236}">
                  <a16:creationId xmlns:a16="http://schemas.microsoft.com/office/drawing/2014/main" id="{395EA35C-39AF-4B7C-9493-0E2CA03487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2242" y="5056884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4" name="Oval 12">
              <a:extLst>
                <a:ext uri="{FF2B5EF4-FFF2-40B4-BE49-F238E27FC236}">
                  <a16:creationId xmlns:a16="http://schemas.microsoft.com/office/drawing/2014/main" id="{72F50B8B-56AA-400F-8913-CD939AAFE9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3440" y="5056884"/>
              <a:ext cx="126493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6" name="Oval 13">
              <a:extLst>
                <a:ext uri="{FF2B5EF4-FFF2-40B4-BE49-F238E27FC236}">
                  <a16:creationId xmlns:a16="http://schemas.microsoft.com/office/drawing/2014/main" id="{F923A386-4D1E-4DCF-BE24-7CAC8722BB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045" y="4494061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7" name="Oval 14">
              <a:extLst>
                <a:ext uri="{FF2B5EF4-FFF2-40B4-BE49-F238E27FC236}">
                  <a16:creationId xmlns:a16="http://schemas.microsoft.com/office/drawing/2014/main" id="{083006D1-CA31-4047-AB23-665274E8C0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2242" y="4494061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8" name="Oval 15">
              <a:extLst>
                <a:ext uri="{FF2B5EF4-FFF2-40B4-BE49-F238E27FC236}">
                  <a16:creationId xmlns:a16="http://schemas.microsoft.com/office/drawing/2014/main" id="{720F1981-781B-49FC-A3F1-83C942F62B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3440" y="4494061"/>
              <a:ext cx="126493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9" name="Oval 16">
              <a:extLst>
                <a:ext uri="{FF2B5EF4-FFF2-40B4-BE49-F238E27FC236}">
                  <a16:creationId xmlns:a16="http://schemas.microsoft.com/office/drawing/2014/main" id="{F86A932A-32FF-4BF5-A84D-0F7040E6CB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045" y="3928395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0" name="Oval 17">
              <a:extLst>
                <a:ext uri="{FF2B5EF4-FFF2-40B4-BE49-F238E27FC236}">
                  <a16:creationId xmlns:a16="http://schemas.microsoft.com/office/drawing/2014/main" id="{4B71CF53-E9FB-4407-858C-C6340E901A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2242" y="3928395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1" name="Oval 18">
              <a:extLst>
                <a:ext uri="{FF2B5EF4-FFF2-40B4-BE49-F238E27FC236}">
                  <a16:creationId xmlns:a16="http://schemas.microsoft.com/office/drawing/2014/main" id="{11F048F8-0C34-4805-936E-7007659F3F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3440" y="3928395"/>
              <a:ext cx="126493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2" name="Oval 19">
              <a:extLst>
                <a:ext uri="{FF2B5EF4-FFF2-40B4-BE49-F238E27FC236}">
                  <a16:creationId xmlns:a16="http://schemas.microsoft.com/office/drawing/2014/main" id="{C011004A-0C04-440C-80CC-E48C2B2CE0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045" y="3362729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3" name="Oval 20">
              <a:extLst>
                <a:ext uri="{FF2B5EF4-FFF2-40B4-BE49-F238E27FC236}">
                  <a16:creationId xmlns:a16="http://schemas.microsoft.com/office/drawing/2014/main" id="{59EA644B-E775-451C-88DC-BA59CB7244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3440" y="3362729"/>
              <a:ext cx="126493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4" name="Oval 21">
              <a:extLst>
                <a:ext uri="{FF2B5EF4-FFF2-40B4-BE49-F238E27FC236}">
                  <a16:creationId xmlns:a16="http://schemas.microsoft.com/office/drawing/2014/main" id="{FB030440-6712-4BAE-9756-337CB15AFA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045" y="2797063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5" name="Oval 22">
              <a:extLst>
                <a:ext uri="{FF2B5EF4-FFF2-40B4-BE49-F238E27FC236}">
                  <a16:creationId xmlns:a16="http://schemas.microsoft.com/office/drawing/2014/main" id="{2A2785DC-006D-447F-B56E-0F328FAB5D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2242" y="2797063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6" name="Oval 23">
              <a:extLst>
                <a:ext uri="{FF2B5EF4-FFF2-40B4-BE49-F238E27FC236}">
                  <a16:creationId xmlns:a16="http://schemas.microsoft.com/office/drawing/2014/main" id="{CBD562F8-0266-4E42-B48F-A8F3E14C50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3440" y="2797063"/>
              <a:ext cx="126493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7" name="Oval 24">
              <a:extLst>
                <a:ext uri="{FF2B5EF4-FFF2-40B4-BE49-F238E27FC236}">
                  <a16:creationId xmlns:a16="http://schemas.microsoft.com/office/drawing/2014/main" id="{ED094A89-2E11-4DEA-A737-1EABAF5D1B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045" y="2234239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8" name="Oval 25">
              <a:extLst>
                <a:ext uri="{FF2B5EF4-FFF2-40B4-BE49-F238E27FC236}">
                  <a16:creationId xmlns:a16="http://schemas.microsoft.com/office/drawing/2014/main" id="{EFF1807C-41FE-436C-9665-7E8586C949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2242" y="2234239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9" name="Oval 26">
              <a:extLst>
                <a:ext uri="{FF2B5EF4-FFF2-40B4-BE49-F238E27FC236}">
                  <a16:creationId xmlns:a16="http://schemas.microsoft.com/office/drawing/2014/main" id="{266ADF1C-E134-46C6-B336-95E56C1723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3440" y="2234239"/>
              <a:ext cx="126493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40" name="Oval 27">
              <a:extLst>
                <a:ext uri="{FF2B5EF4-FFF2-40B4-BE49-F238E27FC236}">
                  <a16:creationId xmlns:a16="http://schemas.microsoft.com/office/drawing/2014/main" id="{1372D56D-3F8D-4CA2-9981-5F34894721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045" y="1668573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41" name="Oval 28">
              <a:extLst>
                <a:ext uri="{FF2B5EF4-FFF2-40B4-BE49-F238E27FC236}">
                  <a16:creationId xmlns:a16="http://schemas.microsoft.com/office/drawing/2014/main" id="{9E2E17B8-A8ED-4ECE-9596-CC79DA7621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2242" y="1668573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42" name="Oval 29">
              <a:extLst>
                <a:ext uri="{FF2B5EF4-FFF2-40B4-BE49-F238E27FC236}">
                  <a16:creationId xmlns:a16="http://schemas.microsoft.com/office/drawing/2014/main" id="{048108F7-B751-4584-B1AC-8FE588117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3440" y="1668573"/>
              <a:ext cx="126493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43" name="Oval 30">
              <a:extLst>
                <a:ext uri="{FF2B5EF4-FFF2-40B4-BE49-F238E27FC236}">
                  <a16:creationId xmlns:a16="http://schemas.microsoft.com/office/drawing/2014/main" id="{A73F4A1D-95DB-49BD-BF59-987ED2D907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045" y="1102907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44" name="Oval 31">
              <a:extLst>
                <a:ext uri="{FF2B5EF4-FFF2-40B4-BE49-F238E27FC236}">
                  <a16:creationId xmlns:a16="http://schemas.microsoft.com/office/drawing/2014/main" id="{C21E43CB-A8DE-4333-BEA4-CDDF2E6323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2242" y="1102907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45" name="Oval 32">
              <a:extLst>
                <a:ext uri="{FF2B5EF4-FFF2-40B4-BE49-F238E27FC236}">
                  <a16:creationId xmlns:a16="http://schemas.microsoft.com/office/drawing/2014/main" id="{11D1B0E0-9CFC-4AC1-9AEE-1A2B7A8257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3440" y="1102907"/>
              <a:ext cx="126493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46" name="Oval 33">
              <a:extLst>
                <a:ext uri="{FF2B5EF4-FFF2-40B4-BE49-F238E27FC236}">
                  <a16:creationId xmlns:a16="http://schemas.microsoft.com/office/drawing/2014/main" id="{98AE21FD-CB7C-4A43-B835-4D97C50BB2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045" y="537241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47" name="Oval 34">
              <a:extLst>
                <a:ext uri="{FF2B5EF4-FFF2-40B4-BE49-F238E27FC236}">
                  <a16:creationId xmlns:a16="http://schemas.microsoft.com/office/drawing/2014/main" id="{1E5F4813-36F5-44E2-832D-22B628DB80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2242" y="537241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48" name="Oval 35">
              <a:extLst>
                <a:ext uri="{FF2B5EF4-FFF2-40B4-BE49-F238E27FC236}">
                  <a16:creationId xmlns:a16="http://schemas.microsoft.com/office/drawing/2014/main" id="{C6DE8790-39AC-4423-A44F-209402DE38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3440" y="537241"/>
              <a:ext cx="126493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49" name="Oval 36">
              <a:extLst>
                <a:ext uri="{FF2B5EF4-FFF2-40B4-BE49-F238E27FC236}">
                  <a16:creationId xmlns:a16="http://schemas.microsoft.com/office/drawing/2014/main" id="{F79A8179-7CAA-4B9E-9BFD-49868F7FBD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0374" y="5622550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50" name="Oval 37">
              <a:extLst>
                <a:ext uri="{FF2B5EF4-FFF2-40B4-BE49-F238E27FC236}">
                  <a16:creationId xmlns:a16="http://schemas.microsoft.com/office/drawing/2014/main" id="{0688B26B-4FD6-49D1-82CB-1624E6FD75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0374" y="5056884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51" name="Oval 38">
              <a:extLst>
                <a:ext uri="{FF2B5EF4-FFF2-40B4-BE49-F238E27FC236}">
                  <a16:creationId xmlns:a16="http://schemas.microsoft.com/office/drawing/2014/main" id="{3D192C76-7AEF-493E-924E-BF31C58CDF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0374" y="4494061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52" name="Oval 39">
              <a:extLst>
                <a:ext uri="{FF2B5EF4-FFF2-40B4-BE49-F238E27FC236}">
                  <a16:creationId xmlns:a16="http://schemas.microsoft.com/office/drawing/2014/main" id="{213EA0CA-B84F-4916-B7B3-DCD1FB7DE3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0374" y="3928395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53" name="Oval 40">
              <a:extLst>
                <a:ext uri="{FF2B5EF4-FFF2-40B4-BE49-F238E27FC236}">
                  <a16:creationId xmlns:a16="http://schemas.microsoft.com/office/drawing/2014/main" id="{E72B5FA0-A9C4-40D8-8412-6759484B93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0374" y="3362729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54" name="Oval 41">
              <a:extLst>
                <a:ext uri="{FF2B5EF4-FFF2-40B4-BE49-F238E27FC236}">
                  <a16:creationId xmlns:a16="http://schemas.microsoft.com/office/drawing/2014/main" id="{75BC2669-D670-41DC-B47B-3E829BFA45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0374" y="2797063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55" name="Oval 42">
              <a:extLst>
                <a:ext uri="{FF2B5EF4-FFF2-40B4-BE49-F238E27FC236}">
                  <a16:creationId xmlns:a16="http://schemas.microsoft.com/office/drawing/2014/main" id="{5D4009F7-8232-4FB0-9A7C-77BC9894F7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0374" y="2234239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56" name="Oval 43">
              <a:extLst>
                <a:ext uri="{FF2B5EF4-FFF2-40B4-BE49-F238E27FC236}">
                  <a16:creationId xmlns:a16="http://schemas.microsoft.com/office/drawing/2014/main" id="{4E4EF4BD-7A99-471B-A467-3AD0EB0887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0374" y="1668573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57" name="Oval 44">
              <a:extLst>
                <a:ext uri="{FF2B5EF4-FFF2-40B4-BE49-F238E27FC236}">
                  <a16:creationId xmlns:a16="http://schemas.microsoft.com/office/drawing/2014/main" id="{149772C4-D04C-4FE3-851A-6B6DD4CD6C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0374" y="1102907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58" name="Oval 45">
              <a:extLst>
                <a:ext uri="{FF2B5EF4-FFF2-40B4-BE49-F238E27FC236}">
                  <a16:creationId xmlns:a16="http://schemas.microsoft.com/office/drawing/2014/main" id="{84D7C2C8-7533-4503-9EC2-3CE8197C26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0374" y="537241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59" name="Oval 46">
              <a:extLst>
                <a:ext uri="{FF2B5EF4-FFF2-40B4-BE49-F238E27FC236}">
                  <a16:creationId xmlns:a16="http://schemas.microsoft.com/office/drawing/2014/main" id="{A45FE76B-A430-4D10-ACE7-908F2F6B4F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1572" y="5622550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60" name="Oval 47">
              <a:extLst>
                <a:ext uri="{FF2B5EF4-FFF2-40B4-BE49-F238E27FC236}">
                  <a16:creationId xmlns:a16="http://schemas.microsoft.com/office/drawing/2014/main" id="{B5116A7C-1371-4D14-B87D-77F6397BF6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1572" y="5056884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61" name="Oval 48">
              <a:extLst>
                <a:ext uri="{FF2B5EF4-FFF2-40B4-BE49-F238E27FC236}">
                  <a16:creationId xmlns:a16="http://schemas.microsoft.com/office/drawing/2014/main" id="{C6B2FBBB-6038-479A-807F-A3B5623A31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1572" y="4494061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62" name="Oval 49">
              <a:extLst>
                <a:ext uri="{FF2B5EF4-FFF2-40B4-BE49-F238E27FC236}">
                  <a16:creationId xmlns:a16="http://schemas.microsoft.com/office/drawing/2014/main" id="{6E33192F-183A-4B96-911D-4FCF4C0F6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1572" y="3928395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63" name="Oval 50">
              <a:extLst>
                <a:ext uri="{FF2B5EF4-FFF2-40B4-BE49-F238E27FC236}">
                  <a16:creationId xmlns:a16="http://schemas.microsoft.com/office/drawing/2014/main" id="{90BE1B22-C8AF-4A99-A841-C67BF6C1D7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1572" y="3362729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64" name="Oval 51">
              <a:extLst>
                <a:ext uri="{FF2B5EF4-FFF2-40B4-BE49-F238E27FC236}">
                  <a16:creationId xmlns:a16="http://schemas.microsoft.com/office/drawing/2014/main" id="{AAEC01FF-362C-44DF-9796-057200D8E6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1572" y="2797063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65" name="Oval 52">
              <a:extLst>
                <a:ext uri="{FF2B5EF4-FFF2-40B4-BE49-F238E27FC236}">
                  <a16:creationId xmlns:a16="http://schemas.microsoft.com/office/drawing/2014/main" id="{0ABBD4B8-DBE5-490E-BDE2-E0030FEC8B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1572" y="2234239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66" name="Oval 53">
              <a:extLst>
                <a:ext uri="{FF2B5EF4-FFF2-40B4-BE49-F238E27FC236}">
                  <a16:creationId xmlns:a16="http://schemas.microsoft.com/office/drawing/2014/main" id="{0BE71670-A0FC-48FC-8D99-9B2654E1D3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1572" y="1668573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67" name="Oval 54">
              <a:extLst>
                <a:ext uri="{FF2B5EF4-FFF2-40B4-BE49-F238E27FC236}">
                  <a16:creationId xmlns:a16="http://schemas.microsoft.com/office/drawing/2014/main" id="{71C80156-C473-4E04-9F01-07C4B256E2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1572" y="1102907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68" name="Oval 55">
              <a:extLst>
                <a:ext uri="{FF2B5EF4-FFF2-40B4-BE49-F238E27FC236}">
                  <a16:creationId xmlns:a16="http://schemas.microsoft.com/office/drawing/2014/main" id="{BED85BDC-B2DD-445D-AAC4-ADEE226001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1572" y="537241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69" name="Oval 56">
              <a:extLst>
                <a:ext uri="{FF2B5EF4-FFF2-40B4-BE49-F238E27FC236}">
                  <a16:creationId xmlns:a16="http://schemas.microsoft.com/office/drawing/2014/main" id="{903F49FA-5A4A-4C37-8B5F-733B22BFD8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2770" y="5622550"/>
              <a:ext cx="126493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70" name="Oval 57">
              <a:extLst>
                <a:ext uri="{FF2B5EF4-FFF2-40B4-BE49-F238E27FC236}">
                  <a16:creationId xmlns:a16="http://schemas.microsoft.com/office/drawing/2014/main" id="{D1B8A471-AB4A-4831-9662-C9754A0962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2770" y="5056884"/>
              <a:ext cx="126493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71" name="Oval 58">
              <a:extLst>
                <a:ext uri="{FF2B5EF4-FFF2-40B4-BE49-F238E27FC236}">
                  <a16:creationId xmlns:a16="http://schemas.microsoft.com/office/drawing/2014/main" id="{DEC48CBA-BD21-48D0-8434-4BD9AD8135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2770" y="4494061"/>
              <a:ext cx="126493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72" name="Oval 59">
              <a:extLst>
                <a:ext uri="{FF2B5EF4-FFF2-40B4-BE49-F238E27FC236}">
                  <a16:creationId xmlns:a16="http://schemas.microsoft.com/office/drawing/2014/main" id="{FD0337BC-561F-4A3E-87E9-895541C152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2770" y="3928395"/>
              <a:ext cx="126493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73" name="Oval 60">
              <a:extLst>
                <a:ext uri="{FF2B5EF4-FFF2-40B4-BE49-F238E27FC236}">
                  <a16:creationId xmlns:a16="http://schemas.microsoft.com/office/drawing/2014/main" id="{509484B2-AD24-414D-88A8-2694BBE355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2770" y="3362729"/>
              <a:ext cx="126493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74" name="Oval 61">
              <a:extLst>
                <a:ext uri="{FF2B5EF4-FFF2-40B4-BE49-F238E27FC236}">
                  <a16:creationId xmlns:a16="http://schemas.microsoft.com/office/drawing/2014/main" id="{5591A40D-6FFD-4684-B734-3B7B064D22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2770" y="2797063"/>
              <a:ext cx="126493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75" name="Oval 62">
              <a:extLst>
                <a:ext uri="{FF2B5EF4-FFF2-40B4-BE49-F238E27FC236}">
                  <a16:creationId xmlns:a16="http://schemas.microsoft.com/office/drawing/2014/main" id="{F90892DC-6AE3-47D3-883C-44A9E913A1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2770" y="2234239"/>
              <a:ext cx="126493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76" name="Oval 63">
              <a:extLst>
                <a:ext uri="{FF2B5EF4-FFF2-40B4-BE49-F238E27FC236}">
                  <a16:creationId xmlns:a16="http://schemas.microsoft.com/office/drawing/2014/main" id="{85F473DE-3E04-4094-B905-6A8617CF9F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2770" y="1668573"/>
              <a:ext cx="126493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77" name="Oval 64">
              <a:extLst>
                <a:ext uri="{FF2B5EF4-FFF2-40B4-BE49-F238E27FC236}">
                  <a16:creationId xmlns:a16="http://schemas.microsoft.com/office/drawing/2014/main" id="{0E33FAAE-38F7-4BF5-B62C-730D0CB821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2770" y="1102907"/>
              <a:ext cx="126493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78" name="Oval 65">
              <a:extLst>
                <a:ext uri="{FF2B5EF4-FFF2-40B4-BE49-F238E27FC236}">
                  <a16:creationId xmlns:a16="http://schemas.microsoft.com/office/drawing/2014/main" id="{F71A0604-74FA-475E-A4F0-864146F648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2770" y="537241"/>
              <a:ext cx="126493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79" name="Oval 66">
              <a:extLst>
                <a:ext uri="{FF2B5EF4-FFF2-40B4-BE49-F238E27FC236}">
                  <a16:creationId xmlns:a16="http://schemas.microsoft.com/office/drawing/2014/main" id="{E39D313D-CCF4-47CA-8665-5440E6BF5C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9704" y="5622550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80" name="Oval 67">
              <a:extLst>
                <a:ext uri="{FF2B5EF4-FFF2-40B4-BE49-F238E27FC236}">
                  <a16:creationId xmlns:a16="http://schemas.microsoft.com/office/drawing/2014/main" id="{01ECE967-0BA5-48F4-A345-8079FB92D8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9704" y="5056884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81" name="Oval 68">
              <a:extLst>
                <a:ext uri="{FF2B5EF4-FFF2-40B4-BE49-F238E27FC236}">
                  <a16:creationId xmlns:a16="http://schemas.microsoft.com/office/drawing/2014/main" id="{A5B1FAF6-18FD-4262-B77B-79F3AFD3CA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9704" y="4494061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82" name="Oval 69">
              <a:extLst>
                <a:ext uri="{FF2B5EF4-FFF2-40B4-BE49-F238E27FC236}">
                  <a16:creationId xmlns:a16="http://schemas.microsoft.com/office/drawing/2014/main" id="{F8CBC227-CFD1-400F-8C90-F9BACF5989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9704" y="3928395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83" name="Oval 70">
              <a:extLst>
                <a:ext uri="{FF2B5EF4-FFF2-40B4-BE49-F238E27FC236}">
                  <a16:creationId xmlns:a16="http://schemas.microsoft.com/office/drawing/2014/main" id="{BB0B782A-1B22-4081-AACD-984FA1294D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9704" y="3362729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84" name="Oval 71">
              <a:extLst>
                <a:ext uri="{FF2B5EF4-FFF2-40B4-BE49-F238E27FC236}">
                  <a16:creationId xmlns:a16="http://schemas.microsoft.com/office/drawing/2014/main" id="{013445F3-D63B-4191-B657-1EC0CDBD5B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9704" y="2797063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85" name="Oval 72">
              <a:extLst>
                <a:ext uri="{FF2B5EF4-FFF2-40B4-BE49-F238E27FC236}">
                  <a16:creationId xmlns:a16="http://schemas.microsoft.com/office/drawing/2014/main" id="{4F1C2115-E0B8-4115-97A1-91DE47ADE7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9704" y="2234239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86" name="Oval 73">
              <a:extLst>
                <a:ext uri="{FF2B5EF4-FFF2-40B4-BE49-F238E27FC236}">
                  <a16:creationId xmlns:a16="http://schemas.microsoft.com/office/drawing/2014/main" id="{28B12DAA-556E-4A93-A0FB-86BBC86C9D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9704" y="1668573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87" name="Oval 74">
              <a:extLst>
                <a:ext uri="{FF2B5EF4-FFF2-40B4-BE49-F238E27FC236}">
                  <a16:creationId xmlns:a16="http://schemas.microsoft.com/office/drawing/2014/main" id="{FCFDAB88-7AE4-4D6C-A216-CB6585FB01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9704" y="1102907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88" name="Oval 75">
              <a:extLst>
                <a:ext uri="{FF2B5EF4-FFF2-40B4-BE49-F238E27FC236}">
                  <a16:creationId xmlns:a16="http://schemas.microsoft.com/office/drawing/2014/main" id="{05DE7C6A-4C4E-4168-9988-1D308C0FE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9704" y="537241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89" name="Oval 76">
              <a:extLst>
                <a:ext uri="{FF2B5EF4-FFF2-40B4-BE49-F238E27FC236}">
                  <a16:creationId xmlns:a16="http://schemas.microsoft.com/office/drawing/2014/main" id="{EA842DC0-99D7-4AB6-86A1-81B88D2D40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30902" y="5622550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90" name="Oval 77">
              <a:extLst>
                <a:ext uri="{FF2B5EF4-FFF2-40B4-BE49-F238E27FC236}">
                  <a16:creationId xmlns:a16="http://schemas.microsoft.com/office/drawing/2014/main" id="{DE1FB79C-4B38-4627-BE86-ECB93BFBC5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30902" y="5056884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91" name="Oval 78">
              <a:extLst>
                <a:ext uri="{FF2B5EF4-FFF2-40B4-BE49-F238E27FC236}">
                  <a16:creationId xmlns:a16="http://schemas.microsoft.com/office/drawing/2014/main" id="{05B8E1C1-2C5F-4153-9E90-B3F2A81ABA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30902" y="4494061"/>
              <a:ext cx="127914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92" name="Oval 79">
              <a:extLst>
                <a:ext uri="{FF2B5EF4-FFF2-40B4-BE49-F238E27FC236}">
                  <a16:creationId xmlns:a16="http://schemas.microsoft.com/office/drawing/2014/main" id="{2C35AC3F-F032-46F8-900F-971E67FA86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30902" y="3928395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93" name="Oval 80">
              <a:extLst>
                <a:ext uri="{FF2B5EF4-FFF2-40B4-BE49-F238E27FC236}">
                  <a16:creationId xmlns:a16="http://schemas.microsoft.com/office/drawing/2014/main" id="{AFAC18AB-C3A4-474B-85E9-41AB55A382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30902" y="3362729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94" name="Oval 81">
              <a:extLst>
                <a:ext uri="{FF2B5EF4-FFF2-40B4-BE49-F238E27FC236}">
                  <a16:creationId xmlns:a16="http://schemas.microsoft.com/office/drawing/2014/main" id="{A4C81C04-1470-4534-9BC4-F86F470656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30902" y="2797063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95" name="Oval 82">
              <a:extLst>
                <a:ext uri="{FF2B5EF4-FFF2-40B4-BE49-F238E27FC236}">
                  <a16:creationId xmlns:a16="http://schemas.microsoft.com/office/drawing/2014/main" id="{4078A1E0-E4E4-4F75-993E-2633499C70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30902" y="2234239"/>
              <a:ext cx="127914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96" name="Oval 83">
              <a:extLst>
                <a:ext uri="{FF2B5EF4-FFF2-40B4-BE49-F238E27FC236}">
                  <a16:creationId xmlns:a16="http://schemas.microsoft.com/office/drawing/2014/main" id="{5B87673A-D98E-4BFC-9881-7C5A3A23C6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30902" y="1668573"/>
              <a:ext cx="127914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97" name="Oval 84">
              <a:extLst>
                <a:ext uri="{FF2B5EF4-FFF2-40B4-BE49-F238E27FC236}">
                  <a16:creationId xmlns:a16="http://schemas.microsoft.com/office/drawing/2014/main" id="{A1ED1411-EC43-4828-B665-75533538D8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30902" y="1102907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98" name="Oval 85">
              <a:extLst>
                <a:ext uri="{FF2B5EF4-FFF2-40B4-BE49-F238E27FC236}">
                  <a16:creationId xmlns:a16="http://schemas.microsoft.com/office/drawing/2014/main" id="{5BD5FE9A-AF69-433E-9016-13CFEABF96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30902" y="537241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99" name="Oval 86">
              <a:extLst>
                <a:ext uri="{FF2B5EF4-FFF2-40B4-BE49-F238E27FC236}">
                  <a16:creationId xmlns:a16="http://schemas.microsoft.com/office/drawing/2014/main" id="{69281FA4-3B19-421E-B8EC-2F06C430C6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9257" y="5622550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00" name="Oval 87">
              <a:extLst>
                <a:ext uri="{FF2B5EF4-FFF2-40B4-BE49-F238E27FC236}">
                  <a16:creationId xmlns:a16="http://schemas.microsoft.com/office/drawing/2014/main" id="{BEBCBDF2-F955-4CCB-8652-25A699A6D6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9257" y="5056884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01" name="Oval 88">
              <a:extLst>
                <a:ext uri="{FF2B5EF4-FFF2-40B4-BE49-F238E27FC236}">
                  <a16:creationId xmlns:a16="http://schemas.microsoft.com/office/drawing/2014/main" id="{2AC2D2DA-CE33-4472-B463-B02D381877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9257" y="4494061"/>
              <a:ext cx="129336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02" name="Oval 89">
              <a:extLst>
                <a:ext uri="{FF2B5EF4-FFF2-40B4-BE49-F238E27FC236}">
                  <a16:creationId xmlns:a16="http://schemas.microsoft.com/office/drawing/2014/main" id="{1B97C208-4D18-408B-89F3-64EC83CA4D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9257" y="3928395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03" name="Oval 90">
              <a:extLst>
                <a:ext uri="{FF2B5EF4-FFF2-40B4-BE49-F238E27FC236}">
                  <a16:creationId xmlns:a16="http://schemas.microsoft.com/office/drawing/2014/main" id="{867056AB-FD60-40F9-A356-675F500E28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9257" y="3362729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04" name="Oval 91">
              <a:extLst>
                <a:ext uri="{FF2B5EF4-FFF2-40B4-BE49-F238E27FC236}">
                  <a16:creationId xmlns:a16="http://schemas.microsoft.com/office/drawing/2014/main" id="{D4140A26-6053-4AD8-8401-4CC880A027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9257" y="2797063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05" name="Oval 92">
              <a:extLst>
                <a:ext uri="{FF2B5EF4-FFF2-40B4-BE49-F238E27FC236}">
                  <a16:creationId xmlns:a16="http://schemas.microsoft.com/office/drawing/2014/main" id="{38C72A12-B42B-4017-8299-A74BF01F8A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9257" y="2234239"/>
              <a:ext cx="129336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06" name="Oval 93">
              <a:extLst>
                <a:ext uri="{FF2B5EF4-FFF2-40B4-BE49-F238E27FC236}">
                  <a16:creationId xmlns:a16="http://schemas.microsoft.com/office/drawing/2014/main" id="{D971AB9F-61E1-45E6-9D32-44A4E3004F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9257" y="1668573"/>
              <a:ext cx="129336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07" name="Oval 94">
              <a:extLst>
                <a:ext uri="{FF2B5EF4-FFF2-40B4-BE49-F238E27FC236}">
                  <a16:creationId xmlns:a16="http://schemas.microsoft.com/office/drawing/2014/main" id="{B1D0F0AA-07CD-401A-A7BA-A97DD0668D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9257" y="1102907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08" name="Oval 95">
              <a:extLst>
                <a:ext uri="{FF2B5EF4-FFF2-40B4-BE49-F238E27FC236}">
                  <a16:creationId xmlns:a16="http://schemas.microsoft.com/office/drawing/2014/main" id="{1BB02D2E-7005-439D-840E-A5A2AC6662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9257" y="537241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09" name="Oval 96">
              <a:extLst>
                <a:ext uri="{FF2B5EF4-FFF2-40B4-BE49-F238E27FC236}">
                  <a16:creationId xmlns:a16="http://schemas.microsoft.com/office/drawing/2014/main" id="{0A4A75BE-A3F6-43AD-8709-62E6E2D535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9034" y="5622550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10" name="Oval 97">
              <a:extLst>
                <a:ext uri="{FF2B5EF4-FFF2-40B4-BE49-F238E27FC236}">
                  <a16:creationId xmlns:a16="http://schemas.microsoft.com/office/drawing/2014/main" id="{C5EA9592-3E4F-4E9C-A6C6-FA83380E50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9034" y="5056884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11" name="Oval 98">
              <a:extLst>
                <a:ext uri="{FF2B5EF4-FFF2-40B4-BE49-F238E27FC236}">
                  <a16:creationId xmlns:a16="http://schemas.microsoft.com/office/drawing/2014/main" id="{2B3391D0-7809-46E7-9C46-9D56DA8DE2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9034" y="4494061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12" name="Oval 99">
              <a:extLst>
                <a:ext uri="{FF2B5EF4-FFF2-40B4-BE49-F238E27FC236}">
                  <a16:creationId xmlns:a16="http://schemas.microsoft.com/office/drawing/2014/main" id="{57097618-9442-4CF9-A813-641BE1F463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9034" y="3928395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13" name="Oval 100">
              <a:extLst>
                <a:ext uri="{FF2B5EF4-FFF2-40B4-BE49-F238E27FC236}">
                  <a16:creationId xmlns:a16="http://schemas.microsoft.com/office/drawing/2014/main" id="{0697890A-4AF8-41B0-8D01-80588664F1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9034" y="3362729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14" name="Oval 101">
              <a:extLst>
                <a:ext uri="{FF2B5EF4-FFF2-40B4-BE49-F238E27FC236}">
                  <a16:creationId xmlns:a16="http://schemas.microsoft.com/office/drawing/2014/main" id="{9D12EF6F-2349-438C-A230-3630039C22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9034" y="2797063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15" name="Oval 102">
              <a:extLst>
                <a:ext uri="{FF2B5EF4-FFF2-40B4-BE49-F238E27FC236}">
                  <a16:creationId xmlns:a16="http://schemas.microsoft.com/office/drawing/2014/main" id="{6E75BD28-91E2-44C9-9BFC-F1AFC2E1DE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9034" y="2234239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16" name="Oval 103">
              <a:extLst>
                <a:ext uri="{FF2B5EF4-FFF2-40B4-BE49-F238E27FC236}">
                  <a16:creationId xmlns:a16="http://schemas.microsoft.com/office/drawing/2014/main" id="{EDCA08A1-CC0F-4400-83C0-11D0069E63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9034" y="1668573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17" name="Oval 104">
              <a:extLst>
                <a:ext uri="{FF2B5EF4-FFF2-40B4-BE49-F238E27FC236}">
                  <a16:creationId xmlns:a16="http://schemas.microsoft.com/office/drawing/2014/main" id="{DC61C4C5-AFAC-43EE-B387-0635BD8212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9034" y="1102907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18" name="Oval 105">
              <a:extLst>
                <a:ext uri="{FF2B5EF4-FFF2-40B4-BE49-F238E27FC236}">
                  <a16:creationId xmlns:a16="http://schemas.microsoft.com/office/drawing/2014/main" id="{4F2133F8-5359-46D6-893E-F5917A329A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9034" y="537241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19" name="Oval 106">
              <a:extLst>
                <a:ext uri="{FF2B5EF4-FFF2-40B4-BE49-F238E27FC236}">
                  <a16:creationId xmlns:a16="http://schemas.microsoft.com/office/drawing/2014/main" id="{AA69A2E0-0E48-4D41-865C-9AC86752EE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30232" y="5622550"/>
              <a:ext cx="126493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20" name="Oval 107">
              <a:extLst>
                <a:ext uri="{FF2B5EF4-FFF2-40B4-BE49-F238E27FC236}">
                  <a16:creationId xmlns:a16="http://schemas.microsoft.com/office/drawing/2014/main" id="{21D20892-AF30-4DB9-86DE-6564F501C0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30232" y="5056884"/>
              <a:ext cx="126493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21" name="Oval 108">
              <a:extLst>
                <a:ext uri="{FF2B5EF4-FFF2-40B4-BE49-F238E27FC236}">
                  <a16:creationId xmlns:a16="http://schemas.microsoft.com/office/drawing/2014/main" id="{19809882-8825-498C-803D-1AF6D3230D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30232" y="4494061"/>
              <a:ext cx="126493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22" name="Oval 109">
              <a:extLst>
                <a:ext uri="{FF2B5EF4-FFF2-40B4-BE49-F238E27FC236}">
                  <a16:creationId xmlns:a16="http://schemas.microsoft.com/office/drawing/2014/main" id="{8A92CCAE-B5FB-4BA8-92C9-DB28872F90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30232" y="3928395"/>
              <a:ext cx="126493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23" name="Oval 110">
              <a:extLst>
                <a:ext uri="{FF2B5EF4-FFF2-40B4-BE49-F238E27FC236}">
                  <a16:creationId xmlns:a16="http://schemas.microsoft.com/office/drawing/2014/main" id="{9D0E6CC4-9A9B-4DC9-87D6-E186832FA8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30232" y="3362729"/>
              <a:ext cx="126493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24" name="Oval 111">
              <a:extLst>
                <a:ext uri="{FF2B5EF4-FFF2-40B4-BE49-F238E27FC236}">
                  <a16:creationId xmlns:a16="http://schemas.microsoft.com/office/drawing/2014/main" id="{5A10B161-0806-496C-AB2C-45A2CDE113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30232" y="2797063"/>
              <a:ext cx="126493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25" name="Oval 112">
              <a:extLst>
                <a:ext uri="{FF2B5EF4-FFF2-40B4-BE49-F238E27FC236}">
                  <a16:creationId xmlns:a16="http://schemas.microsoft.com/office/drawing/2014/main" id="{9989843F-B71B-4C47-9A1A-49C16F93D1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30232" y="2234239"/>
              <a:ext cx="126493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26" name="Oval 113">
              <a:extLst>
                <a:ext uri="{FF2B5EF4-FFF2-40B4-BE49-F238E27FC236}">
                  <a16:creationId xmlns:a16="http://schemas.microsoft.com/office/drawing/2014/main" id="{9815F005-4DC7-4232-88D1-C10035B0BE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30232" y="1668573"/>
              <a:ext cx="126493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27" name="Oval 114">
              <a:extLst>
                <a:ext uri="{FF2B5EF4-FFF2-40B4-BE49-F238E27FC236}">
                  <a16:creationId xmlns:a16="http://schemas.microsoft.com/office/drawing/2014/main" id="{30CBE805-7853-4198-9B75-3F3DBFFF1B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30232" y="1102907"/>
              <a:ext cx="126493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28" name="Oval 115">
              <a:extLst>
                <a:ext uri="{FF2B5EF4-FFF2-40B4-BE49-F238E27FC236}">
                  <a16:creationId xmlns:a16="http://schemas.microsoft.com/office/drawing/2014/main" id="{E31F6CE4-313B-4402-8BFB-A6BCB9C833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30232" y="537241"/>
              <a:ext cx="126493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29" name="Oval 116">
              <a:extLst>
                <a:ext uri="{FF2B5EF4-FFF2-40B4-BE49-F238E27FC236}">
                  <a16:creationId xmlns:a16="http://schemas.microsoft.com/office/drawing/2014/main" id="{389C29B3-BE63-44BC-922F-EE6DC0DAF8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7166" y="5622550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30" name="Oval 117">
              <a:extLst>
                <a:ext uri="{FF2B5EF4-FFF2-40B4-BE49-F238E27FC236}">
                  <a16:creationId xmlns:a16="http://schemas.microsoft.com/office/drawing/2014/main" id="{11B8CDAF-362D-49AC-BBD9-3C175125AC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7166" y="5056884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31" name="Oval 118">
              <a:extLst>
                <a:ext uri="{FF2B5EF4-FFF2-40B4-BE49-F238E27FC236}">
                  <a16:creationId xmlns:a16="http://schemas.microsoft.com/office/drawing/2014/main" id="{0E8FAF6A-8E69-4B65-9CE9-5A16193839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7166" y="4494061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32" name="Oval 119">
              <a:extLst>
                <a:ext uri="{FF2B5EF4-FFF2-40B4-BE49-F238E27FC236}">
                  <a16:creationId xmlns:a16="http://schemas.microsoft.com/office/drawing/2014/main" id="{999F4E17-FC0C-4564-B7E0-78FB56DC3E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7166" y="3928395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33" name="Oval 120">
              <a:extLst>
                <a:ext uri="{FF2B5EF4-FFF2-40B4-BE49-F238E27FC236}">
                  <a16:creationId xmlns:a16="http://schemas.microsoft.com/office/drawing/2014/main" id="{DFAD355D-2AEE-42F2-8F05-FBDECF8E59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7166" y="3362729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34" name="Oval 121">
              <a:extLst>
                <a:ext uri="{FF2B5EF4-FFF2-40B4-BE49-F238E27FC236}">
                  <a16:creationId xmlns:a16="http://schemas.microsoft.com/office/drawing/2014/main" id="{094909F8-0194-448B-9FFA-6EDDED2134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7166" y="2797063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35" name="Oval 122">
              <a:extLst>
                <a:ext uri="{FF2B5EF4-FFF2-40B4-BE49-F238E27FC236}">
                  <a16:creationId xmlns:a16="http://schemas.microsoft.com/office/drawing/2014/main" id="{FBFC8D43-8C33-42A8-87C9-0DF1E7EE34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7166" y="2234239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36" name="Oval 123">
              <a:extLst>
                <a:ext uri="{FF2B5EF4-FFF2-40B4-BE49-F238E27FC236}">
                  <a16:creationId xmlns:a16="http://schemas.microsoft.com/office/drawing/2014/main" id="{5D92EAFB-93A5-4B6C-8EB7-C1F7BF51B0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7166" y="1668573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37" name="Oval 124">
              <a:extLst>
                <a:ext uri="{FF2B5EF4-FFF2-40B4-BE49-F238E27FC236}">
                  <a16:creationId xmlns:a16="http://schemas.microsoft.com/office/drawing/2014/main" id="{BB8CE082-F454-4E83-9911-8430A9F1D4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7166" y="1102907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38" name="Oval 125">
              <a:extLst>
                <a:ext uri="{FF2B5EF4-FFF2-40B4-BE49-F238E27FC236}">
                  <a16:creationId xmlns:a16="http://schemas.microsoft.com/office/drawing/2014/main" id="{9ECF2528-15FB-49CE-871D-ECA796A529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7166" y="537241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39" name="Oval 126">
              <a:extLst>
                <a:ext uri="{FF2B5EF4-FFF2-40B4-BE49-F238E27FC236}">
                  <a16:creationId xmlns:a16="http://schemas.microsoft.com/office/drawing/2014/main" id="{614AEBA8-CC7F-4696-8689-1AF7CC5506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8364" y="5622550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40" name="Oval 127">
              <a:extLst>
                <a:ext uri="{FF2B5EF4-FFF2-40B4-BE49-F238E27FC236}">
                  <a16:creationId xmlns:a16="http://schemas.microsoft.com/office/drawing/2014/main" id="{E2F88AA8-0C12-4696-AE59-F675BA0072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8364" y="5056884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41" name="Oval 128">
              <a:extLst>
                <a:ext uri="{FF2B5EF4-FFF2-40B4-BE49-F238E27FC236}">
                  <a16:creationId xmlns:a16="http://schemas.microsoft.com/office/drawing/2014/main" id="{F0EBBEA6-7FE9-4224-B6E2-6AB5DDC9A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8364" y="4494061"/>
              <a:ext cx="127914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42" name="Oval 129">
              <a:extLst>
                <a:ext uri="{FF2B5EF4-FFF2-40B4-BE49-F238E27FC236}">
                  <a16:creationId xmlns:a16="http://schemas.microsoft.com/office/drawing/2014/main" id="{CCA63A95-70A0-42A4-A064-30AD335B53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8364" y="3928395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43" name="Oval 130">
              <a:extLst>
                <a:ext uri="{FF2B5EF4-FFF2-40B4-BE49-F238E27FC236}">
                  <a16:creationId xmlns:a16="http://schemas.microsoft.com/office/drawing/2014/main" id="{BAB251B9-9861-482D-BC9E-B09857E6DE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8364" y="3362729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44" name="Oval 131">
              <a:extLst>
                <a:ext uri="{FF2B5EF4-FFF2-40B4-BE49-F238E27FC236}">
                  <a16:creationId xmlns:a16="http://schemas.microsoft.com/office/drawing/2014/main" id="{82368C8C-7440-415F-BC84-A1E8F942A4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26049" y="2797063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45" name="Oval 132">
              <a:extLst>
                <a:ext uri="{FF2B5EF4-FFF2-40B4-BE49-F238E27FC236}">
                  <a16:creationId xmlns:a16="http://schemas.microsoft.com/office/drawing/2014/main" id="{2A5728E5-3184-4329-8A86-27BED34848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27694" y="2797063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46" name="Oval 133">
              <a:extLst>
                <a:ext uri="{FF2B5EF4-FFF2-40B4-BE49-F238E27FC236}">
                  <a16:creationId xmlns:a16="http://schemas.microsoft.com/office/drawing/2014/main" id="{96C7D74A-324A-4ACE-89D6-79A96912B8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496" y="2797063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47" name="Oval 134">
              <a:extLst>
                <a:ext uri="{FF2B5EF4-FFF2-40B4-BE49-F238E27FC236}">
                  <a16:creationId xmlns:a16="http://schemas.microsoft.com/office/drawing/2014/main" id="{287E735C-F0D2-4186-80E7-46935873EE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6719" y="2797063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48" name="Oval 135">
              <a:extLst>
                <a:ext uri="{FF2B5EF4-FFF2-40B4-BE49-F238E27FC236}">
                  <a16:creationId xmlns:a16="http://schemas.microsoft.com/office/drawing/2014/main" id="{89985B05-8B98-4E55-9FD0-7C81E23996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8364" y="2797063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49" name="Oval 136">
              <a:extLst>
                <a:ext uri="{FF2B5EF4-FFF2-40B4-BE49-F238E27FC236}">
                  <a16:creationId xmlns:a16="http://schemas.microsoft.com/office/drawing/2014/main" id="{BB6FBE75-BA8B-4957-B489-D34C9C56E2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8364" y="2234239"/>
              <a:ext cx="127914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50" name="Oval 137">
              <a:extLst>
                <a:ext uri="{FF2B5EF4-FFF2-40B4-BE49-F238E27FC236}">
                  <a16:creationId xmlns:a16="http://schemas.microsoft.com/office/drawing/2014/main" id="{50A3AF97-13C9-460D-A72F-B7603DB787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8364" y="1668573"/>
              <a:ext cx="127914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51" name="Oval 138">
              <a:extLst>
                <a:ext uri="{FF2B5EF4-FFF2-40B4-BE49-F238E27FC236}">
                  <a16:creationId xmlns:a16="http://schemas.microsoft.com/office/drawing/2014/main" id="{3E5FA8CE-F595-42BA-9A65-F6315ADF77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8364" y="1102907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52" name="Oval 139">
              <a:extLst>
                <a:ext uri="{FF2B5EF4-FFF2-40B4-BE49-F238E27FC236}">
                  <a16:creationId xmlns:a16="http://schemas.microsoft.com/office/drawing/2014/main" id="{0A62FBA5-C4B5-4122-931D-6581CC25D3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8364" y="537241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53" name="Oval 140">
              <a:extLst>
                <a:ext uri="{FF2B5EF4-FFF2-40B4-BE49-F238E27FC236}">
                  <a16:creationId xmlns:a16="http://schemas.microsoft.com/office/drawing/2014/main" id="{D3A46038-8BF9-4C4E-BD68-1CC0CA7A08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6719" y="5622550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54" name="Oval 141">
              <a:extLst>
                <a:ext uri="{FF2B5EF4-FFF2-40B4-BE49-F238E27FC236}">
                  <a16:creationId xmlns:a16="http://schemas.microsoft.com/office/drawing/2014/main" id="{3015B986-99DA-4DBD-B076-9F6E4D6FE9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6719" y="5056884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55" name="Oval 142">
              <a:extLst>
                <a:ext uri="{FF2B5EF4-FFF2-40B4-BE49-F238E27FC236}">
                  <a16:creationId xmlns:a16="http://schemas.microsoft.com/office/drawing/2014/main" id="{2B5B68CC-8E4D-4326-8AC9-4BF7BDC8C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6719" y="4494061"/>
              <a:ext cx="129336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56" name="Oval 143">
              <a:extLst>
                <a:ext uri="{FF2B5EF4-FFF2-40B4-BE49-F238E27FC236}">
                  <a16:creationId xmlns:a16="http://schemas.microsoft.com/office/drawing/2014/main" id="{0DA513F2-12B2-4993-95A5-B6D1F31032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6719" y="3928395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57" name="Oval 144">
              <a:extLst>
                <a:ext uri="{FF2B5EF4-FFF2-40B4-BE49-F238E27FC236}">
                  <a16:creationId xmlns:a16="http://schemas.microsoft.com/office/drawing/2014/main" id="{9193781A-CAE0-41C3-A9EF-517EACEADC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6719" y="3362729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58" name="Oval 145">
              <a:extLst>
                <a:ext uri="{FF2B5EF4-FFF2-40B4-BE49-F238E27FC236}">
                  <a16:creationId xmlns:a16="http://schemas.microsoft.com/office/drawing/2014/main" id="{DE0AE0BE-9EE8-4159-8DD4-84F429E2B1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24181" y="2797063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59" name="Oval 146">
              <a:extLst>
                <a:ext uri="{FF2B5EF4-FFF2-40B4-BE49-F238E27FC236}">
                  <a16:creationId xmlns:a16="http://schemas.microsoft.com/office/drawing/2014/main" id="{095E1E6F-4899-4A14-83DE-806575B423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25826" y="2797063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60" name="Oval 147">
              <a:extLst>
                <a:ext uri="{FF2B5EF4-FFF2-40B4-BE49-F238E27FC236}">
                  <a16:creationId xmlns:a16="http://schemas.microsoft.com/office/drawing/2014/main" id="{A0107A59-A94A-4343-A477-13603FED20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6719" y="2234239"/>
              <a:ext cx="129336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61" name="Oval 148">
              <a:extLst>
                <a:ext uri="{FF2B5EF4-FFF2-40B4-BE49-F238E27FC236}">
                  <a16:creationId xmlns:a16="http://schemas.microsoft.com/office/drawing/2014/main" id="{C3046C71-E4B0-4AD2-B23E-63F8F50B5E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6719" y="1668573"/>
              <a:ext cx="129336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62" name="Oval 149">
              <a:extLst>
                <a:ext uri="{FF2B5EF4-FFF2-40B4-BE49-F238E27FC236}">
                  <a16:creationId xmlns:a16="http://schemas.microsoft.com/office/drawing/2014/main" id="{74519236-20A0-40CD-9430-740105BB39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6719" y="1102907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63" name="Oval 150">
              <a:extLst>
                <a:ext uri="{FF2B5EF4-FFF2-40B4-BE49-F238E27FC236}">
                  <a16:creationId xmlns:a16="http://schemas.microsoft.com/office/drawing/2014/main" id="{0E70077A-BDE0-4AC7-A547-6DD1A1690C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6719" y="537241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64" name="Oval 151">
              <a:extLst>
                <a:ext uri="{FF2B5EF4-FFF2-40B4-BE49-F238E27FC236}">
                  <a16:creationId xmlns:a16="http://schemas.microsoft.com/office/drawing/2014/main" id="{11496EE2-6086-4370-AAF1-2F235F85D8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496" y="5622550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65" name="Oval 152">
              <a:extLst>
                <a:ext uri="{FF2B5EF4-FFF2-40B4-BE49-F238E27FC236}">
                  <a16:creationId xmlns:a16="http://schemas.microsoft.com/office/drawing/2014/main" id="{48F91918-98CF-4714-ACC5-7A272F3447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496" y="5056884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66" name="Oval 153">
              <a:extLst>
                <a:ext uri="{FF2B5EF4-FFF2-40B4-BE49-F238E27FC236}">
                  <a16:creationId xmlns:a16="http://schemas.microsoft.com/office/drawing/2014/main" id="{A0EFF58D-0B10-4FBE-9DC5-3AFCC9494F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496" y="4494061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67" name="Oval 154">
              <a:extLst>
                <a:ext uri="{FF2B5EF4-FFF2-40B4-BE49-F238E27FC236}">
                  <a16:creationId xmlns:a16="http://schemas.microsoft.com/office/drawing/2014/main" id="{4D68FD4D-47E1-482A-9CFC-57468A2654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496" y="3928395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68" name="Oval 155">
              <a:extLst>
                <a:ext uri="{FF2B5EF4-FFF2-40B4-BE49-F238E27FC236}">
                  <a16:creationId xmlns:a16="http://schemas.microsoft.com/office/drawing/2014/main" id="{9D134529-9981-47BB-B231-174941BEFA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496" y="3362729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69" name="Oval 156">
              <a:extLst>
                <a:ext uri="{FF2B5EF4-FFF2-40B4-BE49-F238E27FC236}">
                  <a16:creationId xmlns:a16="http://schemas.microsoft.com/office/drawing/2014/main" id="{4698B268-096C-4846-A2EF-9D6219AB89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496" y="2234239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70" name="Oval 157">
              <a:extLst>
                <a:ext uri="{FF2B5EF4-FFF2-40B4-BE49-F238E27FC236}">
                  <a16:creationId xmlns:a16="http://schemas.microsoft.com/office/drawing/2014/main" id="{50B05090-F6C1-40AD-BF69-2BBBEB6763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496" y="1668573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71" name="Oval 158">
              <a:extLst>
                <a:ext uri="{FF2B5EF4-FFF2-40B4-BE49-F238E27FC236}">
                  <a16:creationId xmlns:a16="http://schemas.microsoft.com/office/drawing/2014/main" id="{1380B330-34FE-4C99-AFD0-D339DC4061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496" y="1102907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72" name="Oval 159">
              <a:extLst>
                <a:ext uri="{FF2B5EF4-FFF2-40B4-BE49-F238E27FC236}">
                  <a16:creationId xmlns:a16="http://schemas.microsoft.com/office/drawing/2014/main" id="{0B2C6464-1E28-4CD7-AC45-3E5D54E8C3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496" y="537241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73" name="Oval 160">
              <a:extLst>
                <a:ext uri="{FF2B5EF4-FFF2-40B4-BE49-F238E27FC236}">
                  <a16:creationId xmlns:a16="http://schemas.microsoft.com/office/drawing/2014/main" id="{AA4666F4-099B-4CE3-8711-07E96E530A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27694" y="5622550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74" name="Oval 161">
              <a:extLst>
                <a:ext uri="{FF2B5EF4-FFF2-40B4-BE49-F238E27FC236}">
                  <a16:creationId xmlns:a16="http://schemas.microsoft.com/office/drawing/2014/main" id="{4613C032-B845-45BD-ACC7-7D098CE64A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27694" y="5056884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75" name="Oval 162">
              <a:extLst>
                <a:ext uri="{FF2B5EF4-FFF2-40B4-BE49-F238E27FC236}">
                  <a16:creationId xmlns:a16="http://schemas.microsoft.com/office/drawing/2014/main" id="{57097B62-97DF-4307-B566-6CA5AB35B0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27694" y="4494061"/>
              <a:ext cx="127914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76" name="Oval 163">
              <a:extLst>
                <a:ext uri="{FF2B5EF4-FFF2-40B4-BE49-F238E27FC236}">
                  <a16:creationId xmlns:a16="http://schemas.microsoft.com/office/drawing/2014/main" id="{76A2F5CE-E473-4E8C-8013-0DF54164BE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27694" y="3928395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77" name="Oval 164">
              <a:extLst>
                <a:ext uri="{FF2B5EF4-FFF2-40B4-BE49-F238E27FC236}">
                  <a16:creationId xmlns:a16="http://schemas.microsoft.com/office/drawing/2014/main" id="{62F85018-06C0-4E26-A41C-0EE7F3985A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27694" y="3362729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78" name="Oval 165">
              <a:extLst>
                <a:ext uri="{FF2B5EF4-FFF2-40B4-BE49-F238E27FC236}">
                  <a16:creationId xmlns:a16="http://schemas.microsoft.com/office/drawing/2014/main" id="{9A777663-2F5D-49F0-A269-9AAD1BB612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27694" y="2234239"/>
              <a:ext cx="127914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79" name="Oval 166">
              <a:extLst>
                <a:ext uri="{FF2B5EF4-FFF2-40B4-BE49-F238E27FC236}">
                  <a16:creationId xmlns:a16="http://schemas.microsoft.com/office/drawing/2014/main" id="{28201FE7-5A8F-4070-9A5F-713D9FA53E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27694" y="1668573"/>
              <a:ext cx="127914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80" name="Oval 167">
              <a:extLst>
                <a:ext uri="{FF2B5EF4-FFF2-40B4-BE49-F238E27FC236}">
                  <a16:creationId xmlns:a16="http://schemas.microsoft.com/office/drawing/2014/main" id="{2AC78DC4-F9CB-49AD-9852-4B116ADAD5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27694" y="1102907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81" name="Oval 168">
              <a:extLst>
                <a:ext uri="{FF2B5EF4-FFF2-40B4-BE49-F238E27FC236}">
                  <a16:creationId xmlns:a16="http://schemas.microsoft.com/office/drawing/2014/main" id="{C8717528-5FEA-402C-9151-828107EB01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27694" y="537241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82" name="Oval 169">
              <a:extLst>
                <a:ext uri="{FF2B5EF4-FFF2-40B4-BE49-F238E27FC236}">
                  <a16:creationId xmlns:a16="http://schemas.microsoft.com/office/drawing/2014/main" id="{EC8CFFDB-CF1F-4C9F-B341-EE5913A34F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24181" y="5622550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83" name="Oval 170">
              <a:extLst>
                <a:ext uri="{FF2B5EF4-FFF2-40B4-BE49-F238E27FC236}">
                  <a16:creationId xmlns:a16="http://schemas.microsoft.com/office/drawing/2014/main" id="{5270483A-43C8-48B3-8324-DFF4864AD4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25826" y="5622550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84" name="Oval 171">
              <a:extLst>
                <a:ext uri="{FF2B5EF4-FFF2-40B4-BE49-F238E27FC236}">
                  <a16:creationId xmlns:a16="http://schemas.microsoft.com/office/drawing/2014/main" id="{361F409C-CBDF-4917-A64C-09AE2DBA96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26049" y="5622550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85" name="Oval 172">
              <a:extLst>
                <a:ext uri="{FF2B5EF4-FFF2-40B4-BE49-F238E27FC236}">
                  <a16:creationId xmlns:a16="http://schemas.microsoft.com/office/drawing/2014/main" id="{8534052D-E774-487C-A66D-65201933FE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24181" y="5056884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86" name="Oval 173">
              <a:extLst>
                <a:ext uri="{FF2B5EF4-FFF2-40B4-BE49-F238E27FC236}">
                  <a16:creationId xmlns:a16="http://schemas.microsoft.com/office/drawing/2014/main" id="{4B35D4D7-FB1A-4A4C-8B46-F7BAC1F57D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25826" y="5056884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87" name="Oval 174">
              <a:extLst>
                <a:ext uri="{FF2B5EF4-FFF2-40B4-BE49-F238E27FC236}">
                  <a16:creationId xmlns:a16="http://schemas.microsoft.com/office/drawing/2014/main" id="{403A83A1-5CE4-4D03-B4C6-3BB840F9DA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26049" y="5056884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88" name="Oval 175">
              <a:extLst>
                <a:ext uri="{FF2B5EF4-FFF2-40B4-BE49-F238E27FC236}">
                  <a16:creationId xmlns:a16="http://schemas.microsoft.com/office/drawing/2014/main" id="{E97B00F2-595C-490B-A417-ED3301D73D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24181" y="4494061"/>
              <a:ext cx="129336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89" name="Oval 176">
              <a:extLst>
                <a:ext uri="{FF2B5EF4-FFF2-40B4-BE49-F238E27FC236}">
                  <a16:creationId xmlns:a16="http://schemas.microsoft.com/office/drawing/2014/main" id="{0D5CA6C8-5DB5-4280-B15A-8AD990AA0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25826" y="4494061"/>
              <a:ext cx="127914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90" name="Oval 177">
              <a:extLst>
                <a:ext uri="{FF2B5EF4-FFF2-40B4-BE49-F238E27FC236}">
                  <a16:creationId xmlns:a16="http://schemas.microsoft.com/office/drawing/2014/main" id="{F47B6312-BF9C-4508-8440-4C6105F043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26049" y="4494061"/>
              <a:ext cx="129336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91" name="Oval 178">
              <a:extLst>
                <a:ext uri="{FF2B5EF4-FFF2-40B4-BE49-F238E27FC236}">
                  <a16:creationId xmlns:a16="http://schemas.microsoft.com/office/drawing/2014/main" id="{4DB958BE-47D0-4B79-A285-A0DB5EF718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24181" y="3928395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92" name="Oval 179">
              <a:extLst>
                <a:ext uri="{FF2B5EF4-FFF2-40B4-BE49-F238E27FC236}">
                  <a16:creationId xmlns:a16="http://schemas.microsoft.com/office/drawing/2014/main" id="{68C9A428-6186-43B1-85C6-B3D1506192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25826" y="3928395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93" name="Oval 180">
              <a:extLst>
                <a:ext uri="{FF2B5EF4-FFF2-40B4-BE49-F238E27FC236}">
                  <a16:creationId xmlns:a16="http://schemas.microsoft.com/office/drawing/2014/main" id="{2401FF9D-DAE1-4D29-A30A-266CB77F7C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26049" y="3928395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94" name="Oval 181">
              <a:extLst>
                <a:ext uri="{FF2B5EF4-FFF2-40B4-BE49-F238E27FC236}">
                  <a16:creationId xmlns:a16="http://schemas.microsoft.com/office/drawing/2014/main" id="{08B5713B-C3EE-4E3B-8B11-EE38368017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24181" y="3362729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95" name="Oval 182">
              <a:extLst>
                <a:ext uri="{FF2B5EF4-FFF2-40B4-BE49-F238E27FC236}">
                  <a16:creationId xmlns:a16="http://schemas.microsoft.com/office/drawing/2014/main" id="{D8C8B97E-1F76-4D8C-B735-44ACB33723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25826" y="3362729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96" name="Oval 183">
              <a:extLst>
                <a:ext uri="{FF2B5EF4-FFF2-40B4-BE49-F238E27FC236}">
                  <a16:creationId xmlns:a16="http://schemas.microsoft.com/office/drawing/2014/main" id="{92597AB5-2F44-41E6-A0E6-882805F0A6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26049" y="3362729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97" name="Oval 184">
              <a:extLst>
                <a:ext uri="{FF2B5EF4-FFF2-40B4-BE49-F238E27FC236}">
                  <a16:creationId xmlns:a16="http://schemas.microsoft.com/office/drawing/2014/main" id="{78EAC9AE-6BAD-4198-A032-2B64599A16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24181" y="2234239"/>
              <a:ext cx="129336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98" name="Oval 185">
              <a:extLst>
                <a:ext uri="{FF2B5EF4-FFF2-40B4-BE49-F238E27FC236}">
                  <a16:creationId xmlns:a16="http://schemas.microsoft.com/office/drawing/2014/main" id="{0092F3FD-9EFC-47C4-A14E-BB2C276EAB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25826" y="2234239"/>
              <a:ext cx="127914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99" name="Oval 186">
              <a:extLst>
                <a:ext uri="{FF2B5EF4-FFF2-40B4-BE49-F238E27FC236}">
                  <a16:creationId xmlns:a16="http://schemas.microsoft.com/office/drawing/2014/main" id="{8E58ADA2-B788-4F7A-9954-C636CDDAB1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26049" y="2234239"/>
              <a:ext cx="129336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00" name="Oval 187">
              <a:extLst>
                <a:ext uri="{FF2B5EF4-FFF2-40B4-BE49-F238E27FC236}">
                  <a16:creationId xmlns:a16="http://schemas.microsoft.com/office/drawing/2014/main" id="{13196C39-2FFB-4C93-B5B6-8D3B5D0E07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24181" y="1668573"/>
              <a:ext cx="129336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01" name="Oval 188">
              <a:extLst>
                <a:ext uri="{FF2B5EF4-FFF2-40B4-BE49-F238E27FC236}">
                  <a16:creationId xmlns:a16="http://schemas.microsoft.com/office/drawing/2014/main" id="{ABE26292-E38E-49F5-83C2-4B1EF7712A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25826" y="1668573"/>
              <a:ext cx="127914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02" name="Oval 189">
              <a:extLst>
                <a:ext uri="{FF2B5EF4-FFF2-40B4-BE49-F238E27FC236}">
                  <a16:creationId xmlns:a16="http://schemas.microsoft.com/office/drawing/2014/main" id="{AFE18089-A804-493D-BA67-EEA19B1BD5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26049" y="1668573"/>
              <a:ext cx="129336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03" name="Oval 190">
              <a:extLst>
                <a:ext uri="{FF2B5EF4-FFF2-40B4-BE49-F238E27FC236}">
                  <a16:creationId xmlns:a16="http://schemas.microsoft.com/office/drawing/2014/main" id="{41B9B968-7A73-46D0-871B-89D8086E9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24181" y="1102907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04" name="Oval 191">
              <a:extLst>
                <a:ext uri="{FF2B5EF4-FFF2-40B4-BE49-F238E27FC236}">
                  <a16:creationId xmlns:a16="http://schemas.microsoft.com/office/drawing/2014/main" id="{85068345-04B4-4F2C-827B-415C7E0206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25826" y="1102907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05" name="Oval 192">
              <a:extLst>
                <a:ext uri="{FF2B5EF4-FFF2-40B4-BE49-F238E27FC236}">
                  <a16:creationId xmlns:a16="http://schemas.microsoft.com/office/drawing/2014/main" id="{ADA77E5E-CFF5-4C78-90F2-5CCEBE23EF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26049" y="1102907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06" name="Oval 193">
              <a:extLst>
                <a:ext uri="{FF2B5EF4-FFF2-40B4-BE49-F238E27FC236}">
                  <a16:creationId xmlns:a16="http://schemas.microsoft.com/office/drawing/2014/main" id="{93D7F4F2-D51F-4564-88F6-763B66790C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24181" y="537241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07" name="Oval 194">
              <a:extLst>
                <a:ext uri="{FF2B5EF4-FFF2-40B4-BE49-F238E27FC236}">
                  <a16:creationId xmlns:a16="http://schemas.microsoft.com/office/drawing/2014/main" id="{2D65E227-97F4-45A3-888D-6005876F44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25826" y="537241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08" name="Oval 195">
              <a:extLst>
                <a:ext uri="{FF2B5EF4-FFF2-40B4-BE49-F238E27FC236}">
                  <a16:creationId xmlns:a16="http://schemas.microsoft.com/office/drawing/2014/main" id="{2C6C0440-A63D-4D90-A5C5-395ED86AF0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26049" y="537241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09" name="Oval 196">
              <a:extLst>
                <a:ext uri="{FF2B5EF4-FFF2-40B4-BE49-F238E27FC236}">
                  <a16:creationId xmlns:a16="http://schemas.microsoft.com/office/drawing/2014/main" id="{3A89F52E-1471-4078-AC50-2472A91EDA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2242" y="3362729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585941" y="1718212"/>
            <a:ext cx="7704620" cy="2387600"/>
          </a:xfrm>
        </p:spPr>
        <p:txBody>
          <a:bodyPr anchor="b">
            <a:noAutofit/>
          </a:bodyPr>
          <a:lstStyle>
            <a:lvl1pPr marL="0" indent="0" algn="l"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585941" y="4197886"/>
            <a:ext cx="7704619" cy="1058220"/>
          </a:xfrm>
        </p:spPr>
        <p:txBody>
          <a:bodyPr>
            <a:no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893288" indent="0" algn="ctr">
              <a:buNone/>
              <a:defRPr sz="3908"/>
            </a:lvl2pPr>
            <a:lvl3pPr marL="1786577" indent="0" algn="ctr">
              <a:buNone/>
              <a:defRPr sz="3517"/>
            </a:lvl3pPr>
            <a:lvl4pPr marL="2679865" indent="0" algn="ctr">
              <a:buNone/>
              <a:defRPr sz="3126"/>
            </a:lvl4pPr>
            <a:lvl5pPr marL="3573154" indent="0" algn="ctr">
              <a:buNone/>
              <a:defRPr sz="3126"/>
            </a:lvl5pPr>
            <a:lvl6pPr marL="4466442" indent="0" algn="ctr">
              <a:buNone/>
              <a:defRPr sz="3126"/>
            </a:lvl6pPr>
            <a:lvl7pPr marL="5359732" indent="0" algn="ctr">
              <a:buNone/>
              <a:defRPr sz="3126"/>
            </a:lvl7pPr>
            <a:lvl8pPr marL="6253020" indent="0" algn="ctr">
              <a:buNone/>
              <a:defRPr sz="3126"/>
            </a:lvl8pPr>
            <a:lvl9pPr marL="7146308" indent="0" algn="ctr">
              <a:buNone/>
              <a:defRPr sz="3126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8190DCB-79FE-488E-B869-52890B4DA80A}"/>
              </a:ext>
            </a:extLst>
          </p:cNvPr>
          <p:cNvSpPr>
            <a:spLocks noGrp="1"/>
          </p:cNvSpPr>
          <p:nvPr userDrawn="1">
            <p:ph type="ftr" sz="quarter" idx="3"/>
          </p:nvPr>
        </p:nvSpPr>
        <p:spPr>
          <a:xfrm>
            <a:off x="585941" y="6398348"/>
            <a:ext cx="437262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75">
                <a:solidFill>
                  <a:schemeClr val="bg1"/>
                </a:solidFill>
                <a:latin typeface="+mn-lt"/>
              </a:defRPr>
            </a:lvl1pPr>
          </a:lstStyle>
          <a:p>
            <a:pPr defTabSz="600387"/>
            <a:r>
              <a:rPr lang="en-IN">
                <a:solidFill>
                  <a:prstClr val="white"/>
                </a:solidFill>
              </a:rPr>
              <a:t>© 2018. DesignTech Systems | Confidential | All rights reserved.</a:t>
            </a:r>
            <a:endParaRPr lang="en-IN" dirty="0">
              <a:solidFill>
                <a:prstClr val="white"/>
              </a:solidFill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23C6066-B0B3-4439-89DE-9870FE32FFC9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1275307" y="6398348"/>
            <a:ext cx="582258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75">
                <a:solidFill>
                  <a:schemeClr val="bg1"/>
                </a:solidFill>
                <a:latin typeface="+mn-lt"/>
              </a:defRPr>
            </a:lvl1pPr>
          </a:lstStyle>
          <a:p>
            <a:pPr defTabSz="600387"/>
            <a:fld id="{A7C40318-9624-4AE6-AFF3-4E255C8DBAAC}" type="slidenum">
              <a:rPr lang="en-IN" smtClean="0">
                <a:solidFill>
                  <a:prstClr val="white"/>
                </a:solidFill>
              </a:rPr>
              <a:pPr defTabSz="600387"/>
              <a:t>‹#›</a:t>
            </a:fld>
            <a:endParaRPr lang="en-IN" dirty="0">
              <a:solidFill>
                <a:prstClr val="white"/>
              </a:solidFill>
            </a:endParaRPr>
          </a:p>
        </p:txBody>
      </p:sp>
      <p:sp>
        <p:nvSpPr>
          <p:cNvPr id="210" name="Freeform 5">
            <a:extLst>
              <a:ext uri="{FF2B5EF4-FFF2-40B4-BE49-F238E27FC236}">
                <a16:creationId xmlns:a16="http://schemas.microsoft.com/office/drawing/2014/main" id="{DE3EDC1C-9661-4EFB-BE60-231DFF100E88}"/>
              </a:ext>
            </a:extLst>
          </p:cNvPr>
          <p:cNvSpPr>
            <a:spLocks/>
          </p:cNvSpPr>
          <p:nvPr userDrawn="1"/>
        </p:nvSpPr>
        <p:spPr bwMode="auto">
          <a:xfrm>
            <a:off x="10282971" y="2168172"/>
            <a:ext cx="1909029" cy="3734446"/>
          </a:xfrm>
          <a:custGeom>
            <a:avLst/>
            <a:gdLst>
              <a:gd name="T0" fmla="*/ 1012 w 1012"/>
              <a:gd name="T1" fmla="*/ 1012 h 2024"/>
              <a:gd name="T2" fmla="*/ 1012 w 1012"/>
              <a:gd name="T3" fmla="*/ 2024 h 2024"/>
              <a:gd name="T4" fmla="*/ 0 w 1012"/>
              <a:gd name="T5" fmla="*/ 1012 h 2024"/>
              <a:gd name="T6" fmla="*/ 1012 w 1012"/>
              <a:gd name="T7" fmla="*/ 0 h 2024"/>
              <a:gd name="T8" fmla="*/ 1012 w 1012"/>
              <a:gd name="T9" fmla="*/ 1012 h 2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2" h="2024">
                <a:moveTo>
                  <a:pt x="1012" y="1012"/>
                </a:moveTo>
                <a:cubicBezTo>
                  <a:pt x="1012" y="2024"/>
                  <a:pt x="1012" y="2024"/>
                  <a:pt x="1012" y="2024"/>
                </a:cubicBezTo>
                <a:cubicBezTo>
                  <a:pt x="453" y="2024"/>
                  <a:pt x="0" y="1571"/>
                  <a:pt x="0" y="1012"/>
                </a:cubicBezTo>
                <a:cubicBezTo>
                  <a:pt x="0" y="453"/>
                  <a:pt x="453" y="0"/>
                  <a:pt x="1012" y="0"/>
                </a:cubicBezTo>
                <a:lnTo>
                  <a:pt x="1012" y="10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9331" tIns="44665" rIns="89331" bIns="4466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03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2364" b="0" i="0" u="none" strike="noStrike" kern="1200" cap="none" spc="0" normalizeH="0" baseline="0" noProof="0">
              <a:ln>
                <a:noFill/>
              </a:ln>
              <a:solidFill>
                <a:srgbClr val="373435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grpSp>
        <p:nvGrpSpPr>
          <p:cNvPr id="212" name="Group 4">
            <a:extLst>
              <a:ext uri="{FF2B5EF4-FFF2-40B4-BE49-F238E27FC236}">
                <a16:creationId xmlns:a16="http://schemas.microsoft.com/office/drawing/2014/main" id="{28F299F9-2659-48C4-82DA-D262944AC3C5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9430412" y="233441"/>
            <a:ext cx="2355981" cy="662177"/>
            <a:chOff x="734" y="-53"/>
            <a:chExt cx="4024" cy="1158"/>
          </a:xfrm>
        </p:grpSpPr>
        <p:sp>
          <p:nvSpPr>
            <p:cNvPr id="217" name="Oval 5">
              <a:extLst>
                <a:ext uri="{FF2B5EF4-FFF2-40B4-BE49-F238E27FC236}">
                  <a16:creationId xmlns:a16="http://schemas.microsoft.com/office/drawing/2014/main" id="{128EBF89-D39C-41BE-AB4A-8A5ACC699AF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34" y="192"/>
              <a:ext cx="251" cy="254"/>
            </a:xfrm>
            <a:prstGeom prst="ellipse">
              <a:avLst/>
            </a:prstGeom>
            <a:solidFill>
              <a:srgbClr val="DB1A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 dirty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id="{80EE0A20-E4F8-4481-8543-6C6B58EF3B9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70" y="575"/>
              <a:ext cx="3488" cy="78"/>
            </a:xfrm>
            <a:custGeom>
              <a:avLst/>
              <a:gdLst>
                <a:gd name="T0" fmla="*/ 3488 w 3488"/>
                <a:gd name="T1" fmla="*/ 78 h 78"/>
                <a:gd name="T2" fmla="*/ 1626 w 3488"/>
                <a:gd name="T3" fmla="*/ 78 h 78"/>
                <a:gd name="T4" fmla="*/ 1626 w 3488"/>
                <a:gd name="T5" fmla="*/ 56 h 78"/>
                <a:gd name="T6" fmla="*/ 3488 w 3488"/>
                <a:gd name="T7" fmla="*/ 56 h 78"/>
                <a:gd name="T8" fmla="*/ 3488 w 3488"/>
                <a:gd name="T9" fmla="*/ 78 h 78"/>
                <a:gd name="T10" fmla="*/ 3488 w 3488"/>
                <a:gd name="T11" fmla="*/ 21 h 78"/>
                <a:gd name="T12" fmla="*/ 1626 w 3488"/>
                <a:gd name="T13" fmla="*/ 21 h 78"/>
                <a:gd name="T14" fmla="*/ 1626 w 3488"/>
                <a:gd name="T15" fmla="*/ 0 h 78"/>
                <a:gd name="T16" fmla="*/ 3488 w 3488"/>
                <a:gd name="T17" fmla="*/ 0 h 78"/>
                <a:gd name="T18" fmla="*/ 3488 w 3488"/>
                <a:gd name="T19" fmla="*/ 21 h 78"/>
                <a:gd name="T20" fmla="*/ 1208 w 3488"/>
                <a:gd name="T21" fmla="*/ 78 h 78"/>
                <a:gd name="T22" fmla="*/ 0 w 3488"/>
                <a:gd name="T23" fmla="*/ 78 h 78"/>
                <a:gd name="T24" fmla="*/ 0 w 3488"/>
                <a:gd name="T25" fmla="*/ 56 h 78"/>
                <a:gd name="T26" fmla="*/ 1208 w 3488"/>
                <a:gd name="T27" fmla="*/ 56 h 78"/>
                <a:gd name="T28" fmla="*/ 1208 w 3488"/>
                <a:gd name="T29" fmla="*/ 78 h 78"/>
                <a:gd name="T30" fmla="*/ 1208 w 3488"/>
                <a:gd name="T31" fmla="*/ 21 h 78"/>
                <a:gd name="T32" fmla="*/ 0 w 3488"/>
                <a:gd name="T33" fmla="*/ 21 h 78"/>
                <a:gd name="T34" fmla="*/ 0 w 3488"/>
                <a:gd name="T35" fmla="*/ 0 h 78"/>
                <a:gd name="T36" fmla="*/ 1208 w 3488"/>
                <a:gd name="T37" fmla="*/ 0 h 78"/>
                <a:gd name="T38" fmla="*/ 1208 w 3488"/>
                <a:gd name="T39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88" h="78">
                  <a:moveTo>
                    <a:pt x="3488" y="78"/>
                  </a:moveTo>
                  <a:lnTo>
                    <a:pt x="1626" y="78"/>
                  </a:lnTo>
                  <a:lnTo>
                    <a:pt x="1626" y="56"/>
                  </a:lnTo>
                  <a:lnTo>
                    <a:pt x="3488" y="56"/>
                  </a:lnTo>
                  <a:lnTo>
                    <a:pt x="3488" y="78"/>
                  </a:lnTo>
                  <a:close/>
                  <a:moveTo>
                    <a:pt x="3488" y="21"/>
                  </a:moveTo>
                  <a:lnTo>
                    <a:pt x="1626" y="21"/>
                  </a:lnTo>
                  <a:lnTo>
                    <a:pt x="1626" y="0"/>
                  </a:lnTo>
                  <a:lnTo>
                    <a:pt x="3488" y="0"/>
                  </a:lnTo>
                  <a:lnTo>
                    <a:pt x="3488" y="21"/>
                  </a:lnTo>
                  <a:close/>
                  <a:moveTo>
                    <a:pt x="1208" y="78"/>
                  </a:moveTo>
                  <a:lnTo>
                    <a:pt x="0" y="78"/>
                  </a:lnTo>
                  <a:lnTo>
                    <a:pt x="0" y="56"/>
                  </a:lnTo>
                  <a:lnTo>
                    <a:pt x="1208" y="56"/>
                  </a:lnTo>
                  <a:lnTo>
                    <a:pt x="1208" y="78"/>
                  </a:lnTo>
                  <a:close/>
                  <a:moveTo>
                    <a:pt x="1208" y="21"/>
                  </a:moveTo>
                  <a:lnTo>
                    <a:pt x="0" y="21"/>
                  </a:lnTo>
                  <a:lnTo>
                    <a:pt x="0" y="0"/>
                  </a:lnTo>
                  <a:lnTo>
                    <a:pt x="1208" y="0"/>
                  </a:lnTo>
                  <a:lnTo>
                    <a:pt x="1208" y="21"/>
                  </a:lnTo>
                  <a:close/>
                </a:path>
              </a:pathLst>
            </a:custGeom>
            <a:solidFill>
              <a:srgbClr val="DB1A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19" name="Freeform 7">
              <a:extLst>
                <a:ext uri="{FF2B5EF4-FFF2-40B4-BE49-F238E27FC236}">
                  <a16:creationId xmlns:a16="http://schemas.microsoft.com/office/drawing/2014/main" id="{47EDC9E6-8CEB-40E6-9F00-3C87A8BFF95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56" y="-53"/>
              <a:ext cx="3498" cy="692"/>
            </a:xfrm>
            <a:custGeom>
              <a:avLst/>
              <a:gdLst>
                <a:gd name="T0" fmla="*/ 957 w 2580"/>
                <a:gd name="T1" fmla="*/ 76 h 508"/>
                <a:gd name="T2" fmla="*/ 137 w 2580"/>
                <a:gd name="T3" fmla="*/ 68 h 508"/>
                <a:gd name="T4" fmla="*/ 151 w 2580"/>
                <a:gd name="T5" fmla="*/ 355 h 508"/>
                <a:gd name="T6" fmla="*/ 189 w 2580"/>
                <a:gd name="T7" fmla="*/ 67 h 508"/>
                <a:gd name="T8" fmla="*/ 52 w 2580"/>
                <a:gd name="T9" fmla="*/ 227 h 508"/>
                <a:gd name="T10" fmla="*/ 146 w 2580"/>
                <a:gd name="T11" fmla="*/ 394 h 508"/>
                <a:gd name="T12" fmla="*/ 129 w 2580"/>
                <a:gd name="T13" fmla="*/ 28 h 508"/>
                <a:gd name="T14" fmla="*/ 556 w 2580"/>
                <a:gd name="T15" fmla="*/ 243 h 508"/>
                <a:gd name="T16" fmla="*/ 392 w 2580"/>
                <a:gd name="T17" fmla="*/ 278 h 508"/>
                <a:gd name="T18" fmla="*/ 555 w 2580"/>
                <a:gd name="T19" fmla="*/ 128 h 508"/>
                <a:gd name="T20" fmla="*/ 510 w 2580"/>
                <a:gd name="T21" fmla="*/ 387 h 508"/>
                <a:gd name="T22" fmla="*/ 474 w 2580"/>
                <a:gd name="T23" fmla="*/ 360 h 508"/>
                <a:gd name="T24" fmla="*/ 741 w 2580"/>
                <a:gd name="T25" fmla="*/ 230 h 508"/>
                <a:gd name="T26" fmla="*/ 620 w 2580"/>
                <a:gd name="T27" fmla="*/ 361 h 508"/>
                <a:gd name="T28" fmla="*/ 669 w 2580"/>
                <a:gd name="T29" fmla="*/ 211 h 508"/>
                <a:gd name="T30" fmla="*/ 801 w 2580"/>
                <a:gd name="T31" fmla="*/ 164 h 508"/>
                <a:gd name="T32" fmla="*/ 960 w 2580"/>
                <a:gd name="T33" fmla="*/ 122 h 508"/>
                <a:gd name="T34" fmla="*/ 883 w 2580"/>
                <a:gd name="T35" fmla="*/ 401 h 508"/>
                <a:gd name="T36" fmla="*/ 1185 w 2580"/>
                <a:gd name="T37" fmla="*/ 178 h 508"/>
                <a:gd name="T38" fmla="*/ 1074 w 2580"/>
                <a:gd name="T39" fmla="*/ 195 h 508"/>
                <a:gd name="T40" fmla="*/ 1089 w 2580"/>
                <a:gd name="T41" fmla="*/ 134 h 508"/>
                <a:gd name="T42" fmla="*/ 1126 w 2580"/>
                <a:gd name="T43" fmla="*/ 436 h 508"/>
                <a:gd name="T44" fmla="*/ 1064 w 2580"/>
                <a:gd name="T45" fmla="*/ 505 h 508"/>
                <a:gd name="T46" fmla="*/ 1217 w 2580"/>
                <a:gd name="T47" fmla="*/ 153 h 508"/>
                <a:gd name="T48" fmla="*/ 1290 w 2580"/>
                <a:gd name="T49" fmla="*/ 397 h 508"/>
                <a:gd name="T50" fmla="*/ 1423 w 2580"/>
                <a:gd name="T51" fmla="*/ 158 h 508"/>
                <a:gd name="T52" fmla="*/ 1487 w 2580"/>
                <a:gd name="T53" fmla="*/ 388 h 508"/>
                <a:gd name="T54" fmla="*/ 1485 w 2580"/>
                <a:gd name="T55" fmla="*/ 121 h 508"/>
                <a:gd name="T56" fmla="*/ 1707 w 2580"/>
                <a:gd name="T57" fmla="*/ 67 h 508"/>
                <a:gd name="T58" fmla="*/ 1834 w 2580"/>
                <a:gd name="T59" fmla="*/ 28 h 508"/>
                <a:gd name="T60" fmla="*/ 1826 w 2580"/>
                <a:gd name="T61" fmla="*/ 67 h 508"/>
                <a:gd name="T62" fmla="*/ 1623 w 2580"/>
                <a:gd name="T63" fmla="*/ 376 h 508"/>
                <a:gd name="T64" fmla="*/ 2010 w 2580"/>
                <a:gd name="T65" fmla="*/ 246 h 508"/>
                <a:gd name="T66" fmla="*/ 1846 w 2580"/>
                <a:gd name="T67" fmla="*/ 281 h 508"/>
                <a:gd name="T68" fmla="*/ 2009 w 2580"/>
                <a:gd name="T69" fmla="*/ 131 h 508"/>
                <a:gd name="T70" fmla="*/ 1964 w 2580"/>
                <a:gd name="T71" fmla="*/ 390 h 508"/>
                <a:gd name="T72" fmla="*/ 1928 w 2580"/>
                <a:gd name="T73" fmla="*/ 363 h 508"/>
                <a:gd name="T74" fmla="*/ 2208 w 2580"/>
                <a:gd name="T75" fmla="*/ 172 h 508"/>
                <a:gd name="T76" fmla="*/ 2260 w 2580"/>
                <a:gd name="T77" fmla="*/ 371 h 508"/>
                <a:gd name="T78" fmla="*/ 2215 w 2580"/>
                <a:gd name="T79" fmla="*/ 129 h 508"/>
                <a:gd name="T80" fmla="*/ 2413 w 2580"/>
                <a:gd name="T81" fmla="*/ 17 h 508"/>
                <a:gd name="T82" fmla="*/ 2403 w 2580"/>
                <a:gd name="T83" fmla="*/ 213 h 508"/>
                <a:gd name="T84" fmla="*/ 2488 w 2580"/>
                <a:gd name="T85" fmla="*/ 378 h 508"/>
                <a:gd name="T86" fmla="*/ 2572 w 2580"/>
                <a:gd name="T87" fmla="*/ 214 h 508"/>
                <a:gd name="T88" fmla="*/ 2453 w 2580"/>
                <a:gd name="T89" fmla="*/ 22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80" h="508">
                  <a:moveTo>
                    <a:pt x="992" y="27"/>
                  </a:moveTo>
                  <a:cubicBezTo>
                    <a:pt x="1003" y="34"/>
                    <a:pt x="1003" y="52"/>
                    <a:pt x="994" y="65"/>
                  </a:cubicBezTo>
                  <a:cubicBezTo>
                    <a:pt x="984" y="79"/>
                    <a:pt x="967" y="84"/>
                    <a:pt x="957" y="76"/>
                  </a:cubicBezTo>
                  <a:cubicBezTo>
                    <a:pt x="946" y="68"/>
                    <a:pt x="945" y="51"/>
                    <a:pt x="955" y="37"/>
                  </a:cubicBezTo>
                  <a:cubicBezTo>
                    <a:pt x="965" y="24"/>
                    <a:pt x="982" y="19"/>
                    <a:pt x="992" y="27"/>
                  </a:cubicBezTo>
                  <a:moveTo>
                    <a:pt x="137" y="68"/>
                  </a:moveTo>
                  <a:cubicBezTo>
                    <a:pt x="60" y="356"/>
                    <a:pt x="60" y="356"/>
                    <a:pt x="60" y="356"/>
                  </a:cubicBezTo>
                  <a:cubicBezTo>
                    <a:pt x="145" y="356"/>
                    <a:pt x="145" y="356"/>
                    <a:pt x="145" y="356"/>
                  </a:cubicBezTo>
                  <a:cubicBezTo>
                    <a:pt x="146" y="356"/>
                    <a:pt x="148" y="356"/>
                    <a:pt x="151" y="355"/>
                  </a:cubicBezTo>
                  <a:cubicBezTo>
                    <a:pt x="173" y="350"/>
                    <a:pt x="236" y="323"/>
                    <a:pt x="265" y="259"/>
                  </a:cubicBezTo>
                  <a:cubicBezTo>
                    <a:pt x="298" y="185"/>
                    <a:pt x="296" y="128"/>
                    <a:pt x="278" y="100"/>
                  </a:cubicBezTo>
                  <a:cubicBezTo>
                    <a:pt x="259" y="71"/>
                    <a:pt x="228" y="65"/>
                    <a:pt x="189" y="67"/>
                  </a:cubicBezTo>
                  <a:cubicBezTo>
                    <a:pt x="151" y="68"/>
                    <a:pt x="137" y="68"/>
                    <a:pt x="137" y="68"/>
                  </a:cubicBezTo>
                  <a:close/>
                  <a:moveTo>
                    <a:pt x="92" y="61"/>
                  </a:moveTo>
                  <a:cubicBezTo>
                    <a:pt x="88" y="73"/>
                    <a:pt x="72" y="152"/>
                    <a:pt x="52" y="227"/>
                  </a:cubicBezTo>
                  <a:cubicBezTo>
                    <a:pt x="32" y="299"/>
                    <a:pt x="14" y="367"/>
                    <a:pt x="14" y="367"/>
                  </a:cubicBezTo>
                  <a:cubicBezTo>
                    <a:pt x="14" y="367"/>
                    <a:pt x="0" y="390"/>
                    <a:pt x="32" y="394"/>
                  </a:cubicBezTo>
                  <a:cubicBezTo>
                    <a:pt x="64" y="397"/>
                    <a:pt x="161" y="394"/>
                    <a:pt x="146" y="394"/>
                  </a:cubicBezTo>
                  <a:cubicBezTo>
                    <a:pt x="146" y="394"/>
                    <a:pt x="260" y="383"/>
                    <a:pt x="315" y="253"/>
                  </a:cubicBezTo>
                  <a:cubicBezTo>
                    <a:pt x="339" y="203"/>
                    <a:pt x="345" y="132"/>
                    <a:pt x="330" y="97"/>
                  </a:cubicBezTo>
                  <a:cubicBezTo>
                    <a:pt x="296" y="12"/>
                    <a:pt x="200" y="26"/>
                    <a:pt x="129" y="28"/>
                  </a:cubicBezTo>
                  <a:cubicBezTo>
                    <a:pt x="105" y="29"/>
                    <a:pt x="98" y="43"/>
                    <a:pt x="92" y="61"/>
                  </a:cubicBezTo>
                  <a:close/>
                  <a:moveTo>
                    <a:pt x="405" y="243"/>
                  </a:moveTo>
                  <a:cubicBezTo>
                    <a:pt x="556" y="243"/>
                    <a:pt x="556" y="243"/>
                    <a:pt x="556" y="243"/>
                  </a:cubicBezTo>
                  <a:cubicBezTo>
                    <a:pt x="556" y="243"/>
                    <a:pt x="581" y="173"/>
                    <a:pt x="523" y="160"/>
                  </a:cubicBezTo>
                  <a:cubicBezTo>
                    <a:pt x="466" y="147"/>
                    <a:pt x="419" y="189"/>
                    <a:pt x="405" y="243"/>
                  </a:cubicBezTo>
                  <a:close/>
                  <a:moveTo>
                    <a:pt x="392" y="278"/>
                  </a:moveTo>
                  <a:cubicBezTo>
                    <a:pt x="565" y="277"/>
                    <a:pt x="565" y="277"/>
                    <a:pt x="565" y="277"/>
                  </a:cubicBezTo>
                  <a:cubicBezTo>
                    <a:pt x="565" y="277"/>
                    <a:pt x="594" y="279"/>
                    <a:pt x="598" y="243"/>
                  </a:cubicBezTo>
                  <a:cubicBezTo>
                    <a:pt x="602" y="206"/>
                    <a:pt x="605" y="151"/>
                    <a:pt x="555" y="128"/>
                  </a:cubicBezTo>
                  <a:cubicBezTo>
                    <a:pt x="504" y="104"/>
                    <a:pt x="432" y="119"/>
                    <a:pt x="378" y="204"/>
                  </a:cubicBezTo>
                  <a:cubicBezTo>
                    <a:pt x="340" y="266"/>
                    <a:pt x="335" y="354"/>
                    <a:pt x="386" y="384"/>
                  </a:cubicBezTo>
                  <a:cubicBezTo>
                    <a:pt x="413" y="402"/>
                    <a:pt x="467" y="403"/>
                    <a:pt x="510" y="387"/>
                  </a:cubicBezTo>
                  <a:cubicBezTo>
                    <a:pt x="548" y="373"/>
                    <a:pt x="576" y="344"/>
                    <a:pt x="565" y="326"/>
                  </a:cubicBezTo>
                  <a:cubicBezTo>
                    <a:pt x="563" y="323"/>
                    <a:pt x="551" y="323"/>
                    <a:pt x="539" y="332"/>
                  </a:cubicBezTo>
                  <a:cubicBezTo>
                    <a:pt x="523" y="344"/>
                    <a:pt x="500" y="356"/>
                    <a:pt x="474" y="360"/>
                  </a:cubicBezTo>
                  <a:cubicBezTo>
                    <a:pt x="428" y="369"/>
                    <a:pt x="380" y="351"/>
                    <a:pt x="392" y="278"/>
                  </a:cubicBezTo>
                  <a:close/>
                  <a:moveTo>
                    <a:pt x="752" y="159"/>
                  </a:moveTo>
                  <a:cubicBezTo>
                    <a:pt x="707" y="176"/>
                    <a:pt x="703" y="210"/>
                    <a:pt x="741" y="230"/>
                  </a:cubicBezTo>
                  <a:cubicBezTo>
                    <a:pt x="780" y="251"/>
                    <a:pt x="815" y="250"/>
                    <a:pt x="826" y="289"/>
                  </a:cubicBezTo>
                  <a:cubicBezTo>
                    <a:pt x="846" y="356"/>
                    <a:pt x="741" y="412"/>
                    <a:pt x="680" y="398"/>
                  </a:cubicBezTo>
                  <a:cubicBezTo>
                    <a:pt x="648" y="390"/>
                    <a:pt x="629" y="376"/>
                    <a:pt x="620" y="361"/>
                  </a:cubicBezTo>
                  <a:cubicBezTo>
                    <a:pt x="609" y="341"/>
                    <a:pt x="639" y="316"/>
                    <a:pt x="652" y="332"/>
                  </a:cubicBezTo>
                  <a:cubicBezTo>
                    <a:pt x="666" y="348"/>
                    <a:pt x="732" y="391"/>
                    <a:pt x="780" y="332"/>
                  </a:cubicBezTo>
                  <a:cubicBezTo>
                    <a:pt x="804" y="264"/>
                    <a:pt x="681" y="281"/>
                    <a:pt x="669" y="211"/>
                  </a:cubicBezTo>
                  <a:cubicBezTo>
                    <a:pt x="667" y="123"/>
                    <a:pt x="803" y="89"/>
                    <a:pt x="857" y="151"/>
                  </a:cubicBezTo>
                  <a:cubicBezTo>
                    <a:pt x="871" y="165"/>
                    <a:pt x="851" y="188"/>
                    <a:pt x="836" y="182"/>
                  </a:cubicBezTo>
                  <a:cubicBezTo>
                    <a:pt x="826" y="177"/>
                    <a:pt x="817" y="173"/>
                    <a:pt x="801" y="164"/>
                  </a:cubicBezTo>
                  <a:cubicBezTo>
                    <a:pt x="786" y="156"/>
                    <a:pt x="764" y="155"/>
                    <a:pt x="752" y="159"/>
                  </a:cubicBezTo>
                  <a:close/>
                  <a:moveTo>
                    <a:pt x="923" y="167"/>
                  </a:moveTo>
                  <a:cubicBezTo>
                    <a:pt x="923" y="167"/>
                    <a:pt x="930" y="119"/>
                    <a:pt x="960" y="122"/>
                  </a:cubicBezTo>
                  <a:cubicBezTo>
                    <a:pt x="984" y="124"/>
                    <a:pt x="965" y="173"/>
                    <a:pt x="965" y="173"/>
                  </a:cubicBezTo>
                  <a:cubicBezTo>
                    <a:pt x="909" y="384"/>
                    <a:pt x="909" y="384"/>
                    <a:pt x="909" y="384"/>
                  </a:cubicBezTo>
                  <a:cubicBezTo>
                    <a:pt x="909" y="384"/>
                    <a:pt x="903" y="402"/>
                    <a:pt x="883" y="401"/>
                  </a:cubicBezTo>
                  <a:cubicBezTo>
                    <a:pt x="863" y="400"/>
                    <a:pt x="868" y="381"/>
                    <a:pt x="868" y="381"/>
                  </a:cubicBezTo>
                  <a:lnTo>
                    <a:pt x="923" y="167"/>
                  </a:lnTo>
                  <a:close/>
                  <a:moveTo>
                    <a:pt x="1185" y="178"/>
                  </a:moveTo>
                  <a:cubicBezTo>
                    <a:pt x="1209" y="213"/>
                    <a:pt x="1198" y="278"/>
                    <a:pt x="1161" y="322"/>
                  </a:cubicBezTo>
                  <a:cubicBezTo>
                    <a:pt x="1123" y="367"/>
                    <a:pt x="1073" y="374"/>
                    <a:pt x="1049" y="339"/>
                  </a:cubicBezTo>
                  <a:cubicBezTo>
                    <a:pt x="1025" y="304"/>
                    <a:pt x="1036" y="239"/>
                    <a:pt x="1074" y="195"/>
                  </a:cubicBezTo>
                  <a:cubicBezTo>
                    <a:pt x="1111" y="150"/>
                    <a:pt x="1161" y="143"/>
                    <a:pt x="1185" y="178"/>
                  </a:cubicBezTo>
                  <a:close/>
                  <a:moveTo>
                    <a:pt x="1217" y="153"/>
                  </a:moveTo>
                  <a:cubicBezTo>
                    <a:pt x="1217" y="153"/>
                    <a:pt x="1190" y="84"/>
                    <a:pt x="1089" y="134"/>
                  </a:cubicBezTo>
                  <a:cubicBezTo>
                    <a:pt x="989" y="184"/>
                    <a:pt x="961" y="345"/>
                    <a:pt x="1027" y="383"/>
                  </a:cubicBezTo>
                  <a:cubicBezTo>
                    <a:pt x="1092" y="420"/>
                    <a:pt x="1160" y="365"/>
                    <a:pt x="1160" y="365"/>
                  </a:cubicBezTo>
                  <a:cubicBezTo>
                    <a:pt x="1160" y="365"/>
                    <a:pt x="1153" y="401"/>
                    <a:pt x="1126" y="436"/>
                  </a:cubicBezTo>
                  <a:cubicBezTo>
                    <a:pt x="1098" y="473"/>
                    <a:pt x="1057" y="474"/>
                    <a:pt x="1028" y="463"/>
                  </a:cubicBezTo>
                  <a:cubicBezTo>
                    <a:pt x="1003" y="453"/>
                    <a:pt x="988" y="434"/>
                    <a:pt x="975" y="437"/>
                  </a:cubicBezTo>
                  <a:cubicBezTo>
                    <a:pt x="922" y="450"/>
                    <a:pt x="980" y="508"/>
                    <a:pt x="1064" y="505"/>
                  </a:cubicBezTo>
                  <a:cubicBezTo>
                    <a:pt x="1125" y="503"/>
                    <a:pt x="1178" y="451"/>
                    <a:pt x="1190" y="405"/>
                  </a:cubicBezTo>
                  <a:cubicBezTo>
                    <a:pt x="1263" y="147"/>
                    <a:pt x="1263" y="147"/>
                    <a:pt x="1263" y="147"/>
                  </a:cubicBezTo>
                  <a:cubicBezTo>
                    <a:pt x="1275" y="103"/>
                    <a:pt x="1214" y="112"/>
                    <a:pt x="1217" y="153"/>
                  </a:cubicBezTo>
                  <a:close/>
                  <a:moveTo>
                    <a:pt x="1343" y="131"/>
                  </a:moveTo>
                  <a:cubicBezTo>
                    <a:pt x="1278" y="374"/>
                    <a:pt x="1278" y="374"/>
                    <a:pt x="1278" y="374"/>
                  </a:cubicBezTo>
                  <a:cubicBezTo>
                    <a:pt x="1278" y="374"/>
                    <a:pt x="1272" y="393"/>
                    <a:pt x="1290" y="397"/>
                  </a:cubicBezTo>
                  <a:cubicBezTo>
                    <a:pt x="1303" y="400"/>
                    <a:pt x="1316" y="392"/>
                    <a:pt x="1322" y="371"/>
                  </a:cubicBezTo>
                  <a:cubicBezTo>
                    <a:pt x="1368" y="204"/>
                    <a:pt x="1368" y="204"/>
                    <a:pt x="1368" y="204"/>
                  </a:cubicBezTo>
                  <a:cubicBezTo>
                    <a:pt x="1368" y="204"/>
                    <a:pt x="1385" y="170"/>
                    <a:pt x="1423" y="158"/>
                  </a:cubicBezTo>
                  <a:cubicBezTo>
                    <a:pt x="1461" y="146"/>
                    <a:pt x="1506" y="166"/>
                    <a:pt x="1493" y="218"/>
                  </a:cubicBezTo>
                  <a:cubicBezTo>
                    <a:pt x="1480" y="269"/>
                    <a:pt x="1452" y="376"/>
                    <a:pt x="1452" y="376"/>
                  </a:cubicBezTo>
                  <a:cubicBezTo>
                    <a:pt x="1451" y="396"/>
                    <a:pt x="1476" y="400"/>
                    <a:pt x="1487" y="388"/>
                  </a:cubicBezTo>
                  <a:cubicBezTo>
                    <a:pt x="1490" y="384"/>
                    <a:pt x="1490" y="384"/>
                    <a:pt x="1490" y="384"/>
                  </a:cubicBezTo>
                  <a:cubicBezTo>
                    <a:pt x="1538" y="209"/>
                    <a:pt x="1538" y="209"/>
                    <a:pt x="1538" y="209"/>
                  </a:cubicBezTo>
                  <a:cubicBezTo>
                    <a:pt x="1538" y="209"/>
                    <a:pt x="1549" y="131"/>
                    <a:pt x="1485" y="121"/>
                  </a:cubicBezTo>
                  <a:cubicBezTo>
                    <a:pt x="1420" y="110"/>
                    <a:pt x="1384" y="148"/>
                    <a:pt x="1384" y="148"/>
                  </a:cubicBezTo>
                  <a:cubicBezTo>
                    <a:pt x="1392" y="115"/>
                    <a:pt x="1355" y="104"/>
                    <a:pt x="1343" y="131"/>
                  </a:cubicBezTo>
                  <a:close/>
                  <a:moveTo>
                    <a:pt x="1707" y="67"/>
                  </a:moveTo>
                  <a:cubicBezTo>
                    <a:pt x="1632" y="67"/>
                    <a:pt x="1632" y="67"/>
                    <a:pt x="1632" y="67"/>
                  </a:cubicBezTo>
                  <a:cubicBezTo>
                    <a:pt x="1614" y="68"/>
                    <a:pt x="1611" y="28"/>
                    <a:pt x="1641" y="28"/>
                  </a:cubicBezTo>
                  <a:cubicBezTo>
                    <a:pt x="1834" y="28"/>
                    <a:pt x="1834" y="28"/>
                    <a:pt x="1834" y="28"/>
                  </a:cubicBezTo>
                  <a:cubicBezTo>
                    <a:pt x="1836" y="28"/>
                    <a:pt x="1839" y="30"/>
                    <a:pt x="1841" y="31"/>
                  </a:cubicBezTo>
                  <a:cubicBezTo>
                    <a:pt x="1843" y="32"/>
                    <a:pt x="1844" y="34"/>
                    <a:pt x="1845" y="35"/>
                  </a:cubicBezTo>
                  <a:cubicBezTo>
                    <a:pt x="1846" y="37"/>
                    <a:pt x="1851" y="67"/>
                    <a:pt x="1826" y="67"/>
                  </a:cubicBezTo>
                  <a:cubicBezTo>
                    <a:pt x="1751" y="68"/>
                    <a:pt x="1751" y="68"/>
                    <a:pt x="1751" y="68"/>
                  </a:cubicBezTo>
                  <a:cubicBezTo>
                    <a:pt x="1667" y="374"/>
                    <a:pt x="1667" y="374"/>
                    <a:pt x="1667" y="374"/>
                  </a:cubicBezTo>
                  <a:cubicBezTo>
                    <a:pt x="1667" y="374"/>
                    <a:pt x="1638" y="421"/>
                    <a:pt x="1623" y="376"/>
                  </a:cubicBezTo>
                  <a:lnTo>
                    <a:pt x="1707" y="67"/>
                  </a:lnTo>
                  <a:close/>
                  <a:moveTo>
                    <a:pt x="1859" y="246"/>
                  </a:moveTo>
                  <a:cubicBezTo>
                    <a:pt x="2010" y="246"/>
                    <a:pt x="2010" y="246"/>
                    <a:pt x="2010" y="246"/>
                  </a:cubicBezTo>
                  <a:cubicBezTo>
                    <a:pt x="2010" y="246"/>
                    <a:pt x="2035" y="176"/>
                    <a:pt x="1977" y="163"/>
                  </a:cubicBezTo>
                  <a:cubicBezTo>
                    <a:pt x="1920" y="150"/>
                    <a:pt x="1874" y="192"/>
                    <a:pt x="1859" y="246"/>
                  </a:cubicBezTo>
                  <a:close/>
                  <a:moveTo>
                    <a:pt x="1846" y="281"/>
                  </a:moveTo>
                  <a:cubicBezTo>
                    <a:pt x="2019" y="280"/>
                    <a:pt x="2019" y="280"/>
                    <a:pt x="2019" y="280"/>
                  </a:cubicBezTo>
                  <a:cubicBezTo>
                    <a:pt x="2019" y="280"/>
                    <a:pt x="2048" y="282"/>
                    <a:pt x="2052" y="246"/>
                  </a:cubicBezTo>
                  <a:cubicBezTo>
                    <a:pt x="2057" y="209"/>
                    <a:pt x="2059" y="154"/>
                    <a:pt x="2009" y="131"/>
                  </a:cubicBezTo>
                  <a:cubicBezTo>
                    <a:pt x="1958" y="107"/>
                    <a:pt x="1886" y="122"/>
                    <a:pt x="1832" y="207"/>
                  </a:cubicBezTo>
                  <a:cubicBezTo>
                    <a:pt x="1794" y="269"/>
                    <a:pt x="1789" y="357"/>
                    <a:pt x="1840" y="386"/>
                  </a:cubicBezTo>
                  <a:cubicBezTo>
                    <a:pt x="1867" y="405"/>
                    <a:pt x="1921" y="406"/>
                    <a:pt x="1964" y="390"/>
                  </a:cubicBezTo>
                  <a:cubicBezTo>
                    <a:pt x="2002" y="376"/>
                    <a:pt x="2030" y="347"/>
                    <a:pt x="2019" y="329"/>
                  </a:cubicBezTo>
                  <a:cubicBezTo>
                    <a:pt x="2017" y="326"/>
                    <a:pt x="2005" y="326"/>
                    <a:pt x="1993" y="335"/>
                  </a:cubicBezTo>
                  <a:cubicBezTo>
                    <a:pt x="1977" y="347"/>
                    <a:pt x="1954" y="359"/>
                    <a:pt x="1928" y="363"/>
                  </a:cubicBezTo>
                  <a:cubicBezTo>
                    <a:pt x="1882" y="371"/>
                    <a:pt x="1834" y="354"/>
                    <a:pt x="1846" y="281"/>
                  </a:cubicBezTo>
                  <a:close/>
                  <a:moveTo>
                    <a:pt x="2294" y="172"/>
                  </a:moveTo>
                  <a:cubicBezTo>
                    <a:pt x="2272" y="165"/>
                    <a:pt x="2242" y="154"/>
                    <a:pt x="2208" y="172"/>
                  </a:cubicBezTo>
                  <a:cubicBezTo>
                    <a:pt x="2162" y="195"/>
                    <a:pt x="2113" y="283"/>
                    <a:pt x="2142" y="339"/>
                  </a:cubicBezTo>
                  <a:cubicBezTo>
                    <a:pt x="2166" y="385"/>
                    <a:pt x="2243" y="356"/>
                    <a:pt x="2240" y="353"/>
                  </a:cubicBezTo>
                  <a:cubicBezTo>
                    <a:pt x="2239" y="352"/>
                    <a:pt x="2264" y="341"/>
                    <a:pt x="2260" y="371"/>
                  </a:cubicBezTo>
                  <a:cubicBezTo>
                    <a:pt x="2257" y="400"/>
                    <a:pt x="2177" y="408"/>
                    <a:pt x="2142" y="394"/>
                  </a:cubicBezTo>
                  <a:cubicBezTo>
                    <a:pt x="2120" y="385"/>
                    <a:pt x="2080" y="359"/>
                    <a:pt x="2094" y="274"/>
                  </a:cubicBezTo>
                  <a:cubicBezTo>
                    <a:pt x="2109" y="189"/>
                    <a:pt x="2175" y="140"/>
                    <a:pt x="2215" y="129"/>
                  </a:cubicBezTo>
                  <a:cubicBezTo>
                    <a:pt x="2255" y="117"/>
                    <a:pt x="2307" y="127"/>
                    <a:pt x="2317" y="144"/>
                  </a:cubicBezTo>
                  <a:cubicBezTo>
                    <a:pt x="2326" y="160"/>
                    <a:pt x="2317" y="178"/>
                    <a:pt x="2294" y="172"/>
                  </a:cubicBezTo>
                  <a:close/>
                  <a:moveTo>
                    <a:pt x="2413" y="17"/>
                  </a:moveTo>
                  <a:cubicBezTo>
                    <a:pt x="2318" y="371"/>
                    <a:pt x="2318" y="371"/>
                    <a:pt x="2318" y="371"/>
                  </a:cubicBezTo>
                  <a:cubicBezTo>
                    <a:pt x="2304" y="401"/>
                    <a:pt x="2345" y="417"/>
                    <a:pt x="2356" y="380"/>
                  </a:cubicBezTo>
                  <a:cubicBezTo>
                    <a:pt x="2403" y="213"/>
                    <a:pt x="2403" y="213"/>
                    <a:pt x="2403" y="213"/>
                  </a:cubicBezTo>
                  <a:cubicBezTo>
                    <a:pt x="2406" y="202"/>
                    <a:pt x="2445" y="157"/>
                    <a:pt x="2488" y="160"/>
                  </a:cubicBezTo>
                  <a:cubicBezTo>
                    <a:pt x="2518" y="162"/>
                    <a:pt x="2536" y="177"/>
                    <a:pt x="2530" y="213"/>
                  </a:cubicBezTo>
                  <a:cubicBezTo>
                    <a:pt x="2520" y="265"/>
                    <a:pt x="2488" y="378"/>
                    <a:pt x="2488" y="378"/>
                  </a:cubicBezTo>
                  <a:cubicBezTo>
                    <a:pt x="2488" y="378"/>
                    <a:pt x="2485" y="394"/>
                    <a:pt x="2494" y="399"/>
                  </a:cubicBezTo>
                  <a:cubicBezTo>
                    <a:pt x="2499" y="402"/>
                    <a:pt x="2524" y="405"/>
                    <a:pt x="2530" y="383"/>
                  </a:cubicBezTo>
                  <a:cubicBezTo>
                    <a:pt x="2572" y="214"/>
                    <a:pt x="2572" y="214"/>
                    <a:pt x="2572" y="214"/>
                  </a:cubicBezTo>
                  <a:cubicBezTo>
                    <a:pt x="2580" y="184"/>
                    <a:pt x="2565" y="142"/>
                    <a:pt x="2530" y="129"/>
                  </a:cubicBezTo>
                  <a:cubicBezTo>
                    <a:pt x="2472" y="109"/>
                    <a:pt x="2416" y="163"/>
                    <a:pt x="2418" y="155"/>
                  </a:cubicBezTo>
                  <a:cubicBezTo>
                    <a:pt x="2453" y="22"/>
                    <a:pt x="2453" y="22"/>
                    <a:pt x="2453" y="22"/>
                  </a:cubicBezTo>
                  <a:cubicBezTo>
                    <a:pt x="2453" y="22"/>
                    <a:pt x="2459" y="4"/>
                    <a:pt x="2437" y="2"/>
                  </a:cubicBezTo>
                  <a:cubicBezTo>
                    <a:pt x="2416" y="0"/>
                    <a:pt x="2413" y="17"/>
                    <a:pt x="2413" y="17"/>
                  </a:cubicBez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20" name="Freeform 8">
              <a:extLst>
                <a:ext uri="{FF2B5EF4-FFF2-40B4-BE49-F238E27FC236}">
                  <a16:creationId xmlns:a16="http://schemas.microsoft.com/office/drawing/2014/main" id="{BFD700ED-99BB-44F3-BE7B-BC29C1B18EB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94" y="896"/>
              <a:ext cx="3454" cy="209"/>
            </a:xfrm>
            <a:custGeom>
              <a:avLst/>
              <a:gdLst>
                <a:gd name="T0" fmla="*/ 2502 w 2548"/>
                <a:gd name="T1" fmla="*/ 122 h 154"/>
                <a:gd name="T2" fmla="*/ 2483 w 2548"/>
                <a:gd name="T3" fmla="*/ 85 h 154"/>
                <a:gd name="T4" fmla="*/ 2474 w 2548"/>
                <a:gd name="T5" fmla="*/ 35 h 154"/>
                <a:gd name="T6" fmla="*/ 2326 w 2548"/>
                <a:gd name="T7" fmla="*/ 84 h 154"/>
                <a:gd name="T8" fmla="*/ 2392 w 2548"/>
                <a:gd name="T9" fmla="*/ 34 h 154"/>
                <a:gd name="T10" fmla="*/ 2289 w 2548"/>
                <a:gd name="T11" fmla="*/ 45 h 154"/>
                <a:gd name="T12" fmla="*/ 2292 w 2548"/>
                <a:gd name="T13" fmla="*/ 103 h 154"/>
                <a:gd name="T14" fmla="*/ 2202 w 2548"/>
                <a:gd name="T15" fmla="*/ 90 h 154"/>
                <a:gd name="T16" fmla="*/ 2236 w 2548"/>
                <a:gd name="T17" fmla="*/ 120 h 154"/>
                <a:gd name="T18" fmla="*/ 2197 w 2548"/>
                <a:gd name="T19" fmla="*/ 2 h 154"/>
                <a:gd name="T20" fmla="*/ 2018 w 2548"/>
                <a:gd name="T21" fmla="*/ 69 h 154"/>
                <a:gd name="T22" fmla="*/ 2017 w 2548"/>
                <a:gd name="T23" fmla="*/ 117 h 154"/>
                <a:gd name="T24" fmla="*/ 2021 w 2548"/>
                <a:gd name="T25" fmla="*/ 103 h 154"/>
                <a:gd name="T26" fmla="*/ 1987 w 2548"/>
                <a:gd name="T27" fmla="*/ 53 h 154"/>
                <a:gd name="T28" fmla="*/ 1920 w 2548"/>
                <a:gd name="T29" fmla="*/ 120 h 154"/>
                <a:gd name="T30" fmla="*/ 1879 w 2548"/>
                <a:gd name="T31" fmla="*/ 34 h 154"/>
                <a:gd name="T32" fmla="*/ 1894 w 2548"/>
                <a:gd name="T33" fmla="*/ 108 h 154"/>
                <a:gd name="T34" fmla="*/ 1748 w 2548"/>
                <a:gd name="T35" fmla="*/ 56 h 154"/>
                <a:gd name="T36" fmla="*/ 1755 w 2548"/>
                <a:gd name="T37" fmla="*/ 120 h 154"/>
                <a:gd name="T38" fmla="*/ 1773 w 2548"/>
                <a:gd name="T39" fmla="*/ 150 h 154"/>
                <a:gd name="T40" fmla="*/ 1690 w 2548"/>
                <a:gd name="T41" fmla="*/ 32 h 154"/>
                <a:gd name="T42" fmla="*/ 1653 w 2548"/>
                <a:gd name="T43" fmla="*/ 80 h 154"/>
                <a:gd name="T44" fmla="*/ 1629 w 2548"/>
                <a:gd name="T45" fmla="*/ 18 h 154"/>
                <a:gd name="T46" fmla="*/ 1571 w 2548"/>
                <a:gd name="T47" fmla="*/ 120 h 154"/>
                <a:gd name="T48" fmla="*/ 1429 w 2548"/>
                <a:gd name="T49" fmla="*/ 95 h 154"/>
                <a:gd name="T50" fmla="*/ 1428 w 2548"/>
                <a:gd name="T51" fmla="*/ 82 h 154"/>
                <a:gd name="T52" fmla="*/ 1413 w 2548"/>
                <a:gd name="T53" fmla="*/ 83 h 154"/>
                <a:gd name="T54" fmla="*/ 1424 w 2548"/>
                <a:gd name="T55" fmla="*/ 151 h 154"/>
                <a:gd name="T56" fmla="*/ 1413 w 2548"/>
                <a:gd name="T57" fmla="*/ 2 h 154"/>
                <a:gd name="T58" fmla="*/ 1330 w 2548"/>
                <a:gd name="T59" fmla="*/ 82 h 154"/>
                <a:gd name="T60" fmla="*/ 1322 w 2548"/>
                <a:gd name="T61" fmla="*/ 47 h 154"/>
                <a:gd name="T62" fmla="*/ 1220 w 2548"/>
                <a:gd name="T63" fmla="*/ 69 h 154"/>
                <a:gd name="T64" fmla="*/ 1219 w 2548"/>
                <a:gd name="T65" fmla="*/ 117 h 154"/>
                <a:gd name="T66" fmla="*/ 1223 w 2548"/>
                <a:gd name="T67" fmla="*/ 103 h 154"/>
                <a:gd name="T68" fmla="*/ 1153 w 2548"/>
                <a:gd name="T69" fmla="*/ 44 h 154"/>
                <a:gd name="T70" fmla="*/ 1152 w 2548"/>
                <a:gd name="T71" fmla="*/ 32 h 154"/>
                <a:gd name="T72" fmla="*/ 1047 w 2548"/>
                <a:gd name="T73" fmla="*/ 37 h 154"/>
                <a:gd name="T74" fmla="*/ 953 w 2548"/>
                <a:gd name="T75" fmla="*/ 110 h 154"/>
                <a:gd name="T76" fmla="*/ 932 w 2548"/>
                <a:gd name="T77" fmla="*/ 86 h 154"/>
                <a:gd name="T78" fmla="*/ 917 w 2548"/>
                <a:gd name="T79" fmla="*/ 87 h 154"/>
                <a:gd name="T80" fmla="*/ 928 w 2548"/>
                <a:gd name="T81" fmla="*/ 15 h 154"/>
                <a:gd name="T82" fmla="*/ 736 w 2548"/>
                <a:gd name="T83" fmla="*/ 139 h 154"/>
                <a:gd name="T84" fmla="*/ 773 w 2548"/>
                <a:gd name="T85" fmla="*/ 131 h 154"/>
                <a:gd name="T86" fmla="*/ 709 w 2548"/>
                <a:gd name="T87" fmla="*/ 50 h 154"/>
                <a:gd name="T88" fmla="*/ 698 w 2548"/>
                <a:gd name="T89" fmla="*/ 135 h 154"/>
                <a:gd name="T90" fmla="*/ 737 w 2548"/>
                <a:gd name="T91" fmla="*/ 34 h 154"/>
                <a:gd name="T92" fmla="*/ 595 w 2548"/>
                <a:gd name="T93" fmla="*/ 110 h 154"/>
                <a:gd name="T94" fmla="*/ 574 w 2548"/>
                <a:gd name="T95" fmla="*/ 86 h 154"/>
                <a:gd name="T96" fmla="*/ 560 w 2548"/>
                <a:gd name="T97" fmla="*/ 87 h 154"/>
                <a:gd name="T98" fmla="*/ 491 w 2548"/>
                <a:gd name="T99" fmla="*/ 94 h 154"/>
                <a:gd name="T100" fmla="*/ 478 w 2548"/>
                <a:gd name="T101" fmla="*/ 32 h 154"/>
                <a:gd name="T102" fmla="*/ 368 w 2548"/>
                <a:gd name="T103" fmla="*/ 34 h 154"/>
                <a:gd name="T104" fmla="*/ 402 w 2548"/>
                <a:gd name="T105" fmla="*/ 47 h 154"/>
                <a:gd name="T106" fmla="*/ 304 w 2548"/>
                <a:gd name="T107" fmla="*/ 32 h 154"/>
                <a:gd name="T108" fmla="*/ 275 w 2548"/>
                <a:gd name="T109" fmla="*/ 60 h 154"/>
                <a:gd name="T110" fmla="*/ 188 w 2548"/>
                <a:gd name="T111" fmla="*/ 39 h 154"/>
                <a:gd name="T112" fmla="*/ 198 w 2548"/>
                <a:gd name="T113" fmla="*/ 110 h 154"/>
                <a:gd name="T114" fmla="*/ 148 w 2548"/>
                <a:gd name="T115" fmla="*/ 92 h 154"/>
                <a:gd name="T116" fmla="*/ 152 w 2548"/>
                <a:gd name="T117" fmla="*/ 80 h 154"/>
                <a:gd name="T118" fmla="*/ 97 w 2548"/>
                <a:gd name="T119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48" h="154">
                  <a:moveTo>
                    <a:pt x="2486" y="69"/>
                  </a:moveTo>
                  <a:cubicBezTo>
                    <a:pt x="2534" y="69"/>
                    <a:pt x="2534" y="69"/>
                    <a:pt x="2534" y="69"/>
                  </a:cubicBezTo>
                  <a:cubicBezTo>
                    <a:pt x="2534" y="68"/>
                    <a:pt x="2534" y="67"/>
                    <a:pt x="2534" y="66"/>
                  </a:cubicBezTo>
                  <a:cubicBezTo>
                    <a:pt x="2534" y="59"/>
                    <a:pt x="2532" y="53"/>
                    <a:pt x="2529" y="49"/>
                  </a:cubicBezTo>
                  <a:cubicBezTo>
                    <a:pt x="2525" y="45"/>
                    <a:pt x="2520" y="43"/>
                    <a:pt x="2515" y="43"/>
                  </a:cubicBezTo>
                  <a:cubicBezTo>
                    <a:pt x="2508" y="43"/>
                    <a:pt x="2503" y="46"/>
                    <a:pt x="2497" y="50"/>
                  </a:cubicBezTo>
                  <a:cubicBezTo>
                    <a:pt x="2492" y="54"/>
                    <a:pt x="2488" y="61"/>
                    <a:pt x="2486" y="69"/>
                  </a:cubicBezTo>
                  <a:moveTo>
                    <a:pt x="2528" y="91"/>
                  </a:moveTo>
                  <a:cubicBezTo>
                    <a:pt x="2543" y="92"/>
                    <a:pt x="2543" y="92"/>
                    <a:pt x="2543" y="92"/>
                  </a:cubicBezTo>
                  <a:cubicBezTo>
                    <a:pt x="2541" y="99"/>
                    <a:pt x="2536" y="106"/>
                    <a:pt x="2529" y="112"/>
                  </a:cubicBezTo>
                  <a:cubicBezTo>
                    <a:pt x="2521" y="118"/>
                    <a:pt x="2512" y="122"/>
                    <a:pt x="2502" y="122"/>
                  </a:cubicBezTo>
                  <a:cubicBezTo>
                    <a:pt x="2496" y="122"/>
                    <a:pt x="2490" y="120"/>
                    <a:pt x="2485" y="117"/>
                  </a:cubicBezTo>
                  <a:cubicBezTo>
                    <a:pt x="2480" y="114"/>
                    <a:pt x="2475" y="110"/>
                    <a:pt x="2473" y="104"/>
                  </a:cubicBezTo>
                  <a:cubicBezTo>
                    <a:pt x="2470" y="99"/>
                    <a:pt x="2469" y="92"/>
                    <a:pt x="2469" y="85"/>
                  </a:cubicBezTo>
                  <a:cubicBezTo>
                    <a:pt x="2469" y="76"/>
                    <a:pt x="2471" y="67"/>
                    <a:pt x="2475" y="58"/>
                  </a:cubicBezTo>
                  <a:cubicBezTo>
                    <a:pt x="2479" y="49"/>
                    <a:pt x="2485" y="43"/>
                    <a:pt x="2492" y="39"/>
                  </a:cubicBezTo>
                  <a:cubicBezTo>
                    <a:pt x="2499" y="34"/>
                    <a:pt x="2506" y="32"/>
                    <a:pt x="2514" y="32"/>
                  </a:cubicBezTo>
                  <a:cubicBezTo>
                    <a:pt x="2524" y="32"/>
                    <a:pt x="2533" y="35"/>
                    <a:pt x="2539" y="42"/>
                  </a:cubicBezTo>
                  <a:cubicBezTo>
                    <a:pt x="2545" y="48"/>
                    <a:pt x="2548" y="57"/>
                    <a:pt x="2548" y="68"/>
                  </a:cubicBezTo>
                  <a:cubicBezTo>
                    <a:pt x="2548" y="72"/>
                    <a:pt x="2548" y="76"/>
                    <a:pt x="2547" y="80"/>
                  </a:cubicBezTo>
                  <a:cubicBezTo>
                    <a:pt x="2484" y="80"/>
                    <a:pt x="2484" y="80"/>
                    <a:pt x="2484" y="80"/>
                  </a:cubicBezTo>
                  <a:cubicBezTo>
                    <a:pt x="2483" y="82"/>
                    <a:pt x="2483" y="84"/>
                    <a:pt x="2483" y="85"/>
                  </a:cubicBezTo>
                  <a:cubicBezTo>
                    <a:pt x="2483" y="93"/>
                    <a:pt x="2485" y="99"/>
                    <a:pt x="2489" y="103"/>
                  </a:cubicBezTo>
                  <a:cubicBezTo>
                    <a:pt x="2492" y="108"/>
                    <a:pt x="2497" y="110"/>
                    <a:pt x="2502" y="110"/>
                  </a:cubicBezTo>
                  <a:cubicBezTo>
                    <a:pt x="2507" y="110"/>
                    <a:pt x="2512" y="108"/>
                    <a:pt x="2517" y="105"/>
                  </a:cubicBezTo>
                  <a:cubicBezTo>
                    <a:pt x="2522" y="102"/>
                    <a:pt x="2526" y="97"/>
                    <a:pt x="2528" y="91"/>
                  </a:cubicBezTo>
                  <a:close/>
                  <a:moveTo>
                    <a:pt x="2411" y="120"/>
                  </a:moveTo>
                  <a:cubicBezTo>
                    <a:pt x="2428" y="34"/>
                    <a:pt x="2428" y="34"/>
                    <a:pt x="2428" y="34"/>
                  </a:cubicBezTo>
                  <a:cubicBezTo>
                    <a:pt x="2441" y="34"/>
                    <a:pt x="2441" y="34"/>
                    <a:pt x="2441" y="34"/>
                  </a:cubicBezTo>
                  <a:cubicBezTo>
                    <a:pt x="2438" y="52"/>
                    <a:pt x="2438" y="52"/>
                    <a:pt x="2438" y="52"/>
                  </a:cubicBezTo>
                  <a:cubicBezTo>
                    <a:pt x="2442" y="45"/>
                    <a:pt x="2447" y="40"/>
                    <a:pt x="2451" y="37"/>
                  </a:cubicBezTo>
                  <a:cubicBezTo>
                    <a:pt x="2455" y="34"/>
                    <a:pt x="2459" y="32"/>
                    <a:pt x="2464" y="32"/>
                  </a:cubicBezTo>
                  <a:cubicBezTo>
                    <a:pt x="2467" y="32"/>
                    <a:pt x="2470" y="33"/>
                    <a:pt x="2474" y="35"/>
                  </a:cubicBezTo>
                  <a:cubicBezTo>
                    <a:pt x="2468" y="49"/>
                    <a:pt x="2468" y="49"/>
                    <a:pt x="2468" y="49"/>
                  </a:cubicBezTo>
                  <a:cubicBezTo>
                    <a:pt x="2466" y="47"/>
                    <a:pt x="2463" y="46"/>
                    <a:pt x="2460" y="46"/>
                  </a:cubicBezTo>
                  <a:cubicBezTo>
                    <a:pt x="2455" y="46"/>
                    <a:pt x="2450" y="49"/>
                    <a:pt x="2444" y="55"/>
                  </a:cubicBezTo>
                  <a:cubicBezTo>
                    <a:pt x="2439" y="60"/>
                    <a:pt x="2435" y="71"/>
                    <a:pt x="2432" y="85"/>
                  </a:cubicBezTo>
                  <a:cubicBezTo>
                    <a:pt x="2424" y="120"/>
                    <a:pt x="2424" y="120"/>
                    <a:pt x="2424" y="120"/>
                  </a:cubicBezTo>
                  <a:lnTo>
                    <a:pt x="2411" y="120"/>
                  </a:lnTo>
                  <a:close/>
                  <a:moveTo>
                    <a:pt x="2377" y="104"/>
                  </a:moveTo>
                  <a:cubicBezTo>
                    <a:pt x="2367" y="116"/>
                    <a:pt x="2356" y="122"/>
                    <a:pt x="2346" y="122"/>
                  </a:cubicBezTo>
                  <a:cubicBezTo>
                    <a:pt x="2339" y="122"/>
                    <a:pt x="2334" y="120"/>
                    <a:pt x="2330" y="116"/>
                  </a:cubicBezTo>
                  <a:cubicBezTo>
                    <a:pt x="2326" y="112"/>
                    <a:pt x="2323" y="107"/>
                    <a:pt x="2323" y="102"/>
                  </a:cubicBezTo>
                  <a:cubicBezTo>
                    <a:pt x="2323" y="98"/>
                    <a:pt x="2325" y="92"/>
                    <a:pt x="2326" y="84"/>
                  </a:cubicBezTo>
                  <a:cubicBezTo>
                    <a:pt x="2338" y="34"/>
                    <a:pt x="2338" y="34"/>
                    <a:pt x="2338" y="34"/>
                  </a:cubicBezTo>
                  <a:cubicBezTo>
                    <a:pt x="2352" y="34"/>
                    <a:pt x="2352" y="34"/>
                    <a:pt x="2352" y="34"/>
                  </a:cubicBezTo>
                  <a:cubicBezTo>
                    <a:pt x="2340" y="90"/>
                    <a:pt x="2340" y="90"/>
                    <a:pt x="2340" y="90"/>
                  </a:cubicBezTo>
                  <a:cubicBezTo>
                    <a:pt x="2339" y="94"/>
                    <a:pt x="2338" y="98"/>
                    <a:pt x="2338" y="100"/>
                  </a:cubicBezTo>
                  <a:cubicBezTo>
                    <a:pt x="2338" y="103"/>
                    <a:pt x="2339" y="106"/>
                    <a:pt x="2341" y="107"/>
                  </a:cubicBezTo>
                  <a:cubicBezTo>
                    <a:pt x="2343" y="109"/>
                    <a:pt x="2346" y="110"/>
                    <a:pt x="2350" y="110"/>
                  </a:cubicBezTo>
                  <a:cubicBezTo>
                    <a:pt x="2354" y="110"/>
                    <a:pt x="2358" y="109"/>
                    <a:pt x="2362" y="107"/>
                  </a:cubicBezTo>
                  <a:cubicBezTo>
                    <a:pt x="2366" y="105"/>
                    <a:pt x="2370" y="102"/>
                    <a:pt x="2373" y="99"/>
                  </a:cubicBezTo>
                  <a:cubicBezTo>
                    <a:pt x="2375" y="95"/>
                    <a:pt x="2378" y="91"/>
                    <a:pt x="2380" y="87"/>
                  </a:cubicBezTo>
                  <a:cubicBezTo>
                    <a:pt x="2381" y="84"/>
                    <a:pt x="2382" y="79"/>
                    <a:pt x="2384" y="71"/>
                  </a:cubicBezTo>
                  <a:cubicBezTo>
                    <a:pt x="2392" y="34"/>
                    <a:pt x="2392" y="34"/>
                    <a:pt x="2392" y="34"/>
                  </a:cubicBezTo>
                  <a:cubicBezTo>
                    <a:pt x="2406" y="34"/>
                    <a:pt x="2406" y="34"/>
                    <a:pt x="2406" y="34"/>
                  </a:cubicBezTo>
                  <a:cubicBezTo>
                    <a:pt x="2387" y="120"/>
                    <a:pt x="2387" y="120"/>
                    <a:pt x="2387" y="120"/>
                  </a:cubicBezTo>
                  <a:cubicBezTo>
                    <a:pt x="2374" y="120"/>
                    <a:pt x="2374" y="120"/>
                    <a:pt x="2374" y="120"/>
                  </a:cubicBezTo>
                  <a:lnTo>
                    <a:pt x="2377" y="104"/>
                  </a:lnTo>
                  <a:close/>
                  <a:moveTo>
                    <a:pt x="2307" y="108"/>
                  </a:moveTo>
                  <a:cubicBezTo>
                    <a:pt x="2304" y="120"/>
                    <a:pt x="2304" y="120"/>
                    <a:pt x="2304" y="120"/>
                  </a:cubicBezTo>
                  <a:cubicBezTo>
                    <a:pt x="2301" y="121"/>
                    <a:pt x="2298" y="121"/>
                    <a:pt x="2294" y="121"/>
                  </a:cubicBezTo>
                  <a:cubicBezTo>
                    <a:pt x="2289" y="121"/>
                    <a:pt x="2284" y="120"/>
                    <a:pt x="2280" y="117"/>
                  </a:cubicBezTo>
                  <a:cubicBezTo>
                    <a:pt x="2278" y="115"/>
                    <a:pt x="2277" y="112"/>
                    <a:pt x="2277" y="108"/>
                  </a:cubicBezTo>
                  <a:cubicBezTo>
                    <a:pt x="2277" y="106"/>
                    <a:pt x="2277" y="102"/>
                    <a:pt x="2279" y="95"/>
                  </a:cubicBezTo>
                  <a:cubicBezTo>
                    <a:pt x="2289" y="45"/>
                    <a:pt x="2289" y="45"/>
                    <a:pt x="2289" y="45"/>
                  </a:cubicBezTo>
                  <a:cubicBezTo>
                    <a:pt x="2278" y="45"/>
                    <a:pt x="2278" y="45"/>
                    <a:pt x="2278" y="45"/>
                  </a:cubicBezTo>
                  <a:cubicBezTo>
                    <a:pt x="2280" y="34"/>
                    <a:pt x="2280" y="34"/>
                    <a:pt x="2280" y="34"/>
                  </a:cubicBezTo>
                  <a:cubicBezTo>
                    <a:pt x="2291" y="34"/>
                    <a:pt x="2291" y="34"/>
                    <a:pt x="2291" y="34"/>
                  </a:cubicBezTo>
                  <a:cubicBezTo>
                    <a:pt x="2296" y="13"/>
                    <a:pt x="2296" y="13"/>
                    <a:pt x="2296" y="13"/>
                  </a:cubicBezTo>
                  <a:cubicBezTo>
                    <a:pt x="2313" y="3"/>
                    <a:pt x="2313" y="3"/>
                    <a:pt x="2313" y="3"/>
                  </a:cubicBezTo>
                  <a:cubicBezTo>
                    <a:pt x="2306" y="34"/>
                    <a:pt x="2306" y="34"/>
                    <a:pt x="2306" y="34"/>
                  </a:cubicBezTo>
                  <a:cubicBezTo>
                    <a:pt x="2320" y="34"/>
                    <a:pt x="2320" y="34"/>
                    <a:pt x="2320" y="34"/>
                  </a:cubicBezTo>
                  <a:cubicBezTo>
                    <a:pt x="2318" y="45"/>
                    <a:pt x="2318" y="45"/>
                    <a:pt x="2318" y="45"/>
                  </a:cubicBezTo>
                  <a:cubicBezTo>
                    <a:pt x="2304" y="45"/>
                    <a:pt x="2304" y="45"/>
                    <a:pt x="2304" y="45"/>
                  </a:cubicBezTo>
                  <a:cubicBezTo>
                    <a:pt x="2294" y="93"/>
                    <a:pt x="2294" y="93"/>
                    <a:pt x="2294" y="93"/>
                  </a:cubicBezTo>
                  <a:cubicBezTo>
                    <a:pt x="2293" y="99"/>
                    <a:pt x="2292" y="102"/>
                    <a:pt x="2292" y="103"/>
                  </a:cubicBezTo>
                  <a:cubicBezTo>
                    <a:pt x="2292" y="105"/>
                    <a:pt x="2292" y="107"/>
                    <a:pt x="2293" y="107"/>
                  </a:cubicBezTo>
                  <a:cubicBezTo>
                    <a:pt x="2294" y="108"/>
                    <a:pt x="2296" y="109"/>
                    <a:pt x="2298" y="109"/>
                  </a:cubicBezTo>
                  <a:cubicBezTo>
                    <a:pt x="2301" y="109"/>
                    <a:pt x="2304" y="109"/>
                    <a:pt x="2307" y="108"/>
                  </a:cubicBezTo>
                  <a:close/>
                  <a:moveTo>
                    <a:pt x="2240" y="104"/>
                  </a:moveTo>
                  <a:cubicBezTo>
                    <a:pt x="2229" y="116"/>
                    <a:pt x="2219" y="122"/>
                    <a:pt x="2208" y="122"/>
                  </a:cubicBezTo>
                  <a:cubicBezTo>
                    <a:pt x="2201" y="122"/>
                    <a:pt x="2196" y="120"/>
                    <a:pt x="2192" y="116"/>
                  </a:cubicBezTo>
                  <a:cubicBezTo>
                    <a:pt x="2188" y="112"/>
                    <a:pt x="2186" y="107"/>
                    <a:pt x="2186" y="102"/>
                  </a:cubicBezTo>
                  <a:cubicBezTo>
                    <a:pt x="2186" y="98"/>
                    <a:pt x="2187" y="92"/>
                    <a:pt x="2189" y="84"/>
                  </a:cubicBezTo>
                  <a:cubicBezTo>
                    <a:pt x="2200" y="34"/>
                    <a:pt x="2200" y="34"/>
                    <a:pt x="2200" y="34"/>
                  </a:cubicBezTo>
                  <a:cubicBezTo>
                    <a:pt x="2215" y="34"/>
                    <a:pt x="2215" y="34"/>
                    <a:pt x="2215" y="34"/>
                  </a:cubicBezTo>
                  <a:cubicBezTo>
                    <a:pt x="2202" y="90"/>
                    <a:pt x="2202" y="90"/>
                    <a:pt x="2202" y="90"/>
                  </a:cubicBezTo>
                  <a:cubicBezTo>
                    <a:pt x="2201" y="94"/>
                    <a:pt x="2201" y="98"/>
                    <a:pt x="2201" y="100"/>
                  </a:cubicBezTo>
                  <a:cubicBezTo>
                    <a:pt x="2201" y="103"/>
                    <a:pt x="2202" y="106"/>
                    <a:pt x="2204" y="107"/>
                  </a:cubicBezTo>
                  <a:cubicBezTo>
                    <a:pt x="2206" y="109"/>
                    <a:pt x="2209" y="110"/>
                    <a:pt x="2213" y="110"/>
                  </a:cubicBezTo>
                  <a:cubicBezTo>
                    <a:pt x="2217" y="110"/>
                    <a:pt x="2221" y="109"/>
                    <a:pt x="2225" y="107"/>
                  </a:cubicBezTo>
                  <a:cubicBezTo>
                    <a:pt x="2229" y="105"/>
                    <a:pt x="2232" y="102"/>
                    <a:pt x="2235" y="99"/>
                  </a:cubicBezTo>
                  <a:cubicBezTo>
                    <a:pt x="2238" y="95"/>
                    <a:pt x="2240" y="91"/>
                    <a:pt x="2242" y="87"/>
                  </a:cubicBezTo>
                  <a:cubicBezTo>
                    <a:pt x="2243" y="84"/>
                    <a:pt x="2245" y="79"/>
                    <a:pt x="2246" y="71"/>
                  </a:cubicBezTo>
                  <a:cubicBezTo>
                    <a:pt x="2254" y="34"/>
                    <a:pt x="2254" y="34"/>
                    <a:pt x="2254" y="34"/>
                  </a:cubicBezTo>
                  <a:cubicBezTo>
                    <a:pt x="2269" y="34"/>
                    <a:pt x="2269" y="34"/>
                    <a:pt x="2269" y="34"/>
                  </a:cubicBezTo>
                  <a:cubicBezTo>
                    <a:pt x="2250" y="120"/>
                    <a:pt x="2250" y="120"/>
                    <a:pt x="2250" y="120"/>
                  </a:cubicBezTo>
                  <a:cubicBezTo>
                    <a:pt x="2236" y="120"/>
                    <a:pt x="2236" y="120"/>
                    <a:pt x="2236" y="120"/>
                  </a:cubicBezTo>
                  <a:lnTo>
                    <a:pt x="2240" y="104"/>
                  </a:lnTo>
                  <a:close/>
                  <a:moveTo>
                    <a:pt x="2137" y="120"/>
                  </a:moveTo>
                  <a:cubicBezTo>
                    <a:pt x="2153" y="45"/>
                    <a:pt x="2153" y="45"/>
                    <a:pt x="2153" y="45"/>
                  </a:cubicBezTo>
                  <a:cubicBezTo>
                    <a:pt x="2140" y="45"/>
                    <a:pt x="2140" y="45"/>
                    <a:pt x="2140" y="45"/>
                  </a:cubicBezTo>
                  <a:cubicBezTo>
                    <a:pt x="2142" y="34"/>
                    <a:pt x="2142" y="34"/>
                    <a:pt x="2142" y="34"/>
                  </a:cubicBezTo>
                  <a:cubicBezTo>
                    <a:pt x="2155" y="34"/>
                    <a:pt x="2155" y="34"/>
                    <a:pt x="2155" y="34"/>
                  </a:cubicBezTo>
                  <a:cubicBezTo>
                    <a:pt x="2158" y="22"/>
                    <a:pt x="2158" y="22"/>
                    <a:pt x="2158" y="22"/>
                  </a:cubicBezTo>
                  <a:cubicBezTo>
                    <a:pt x="2159" y="16"/>
                    <a:pt x="2160" y="11"/>
                    <a:pt x="2161" y="9"/>
                  </a:cubicBezTo>
                  <a:cubicBezTo>
                    <a:pt x="2163" y="6"/>
                    <a:pt x="2165" y="4"/>
                    <a:pt x="2168" y="2"/>
                  </a:cubicBezTo>
                  <a:cubicBezTo>
                    <a:pt x="2171" y="0"/>
                    <a:pt x="2175" y="0"/>
                    <a:pt x="2181" y="0"/>
                  </a:cubicBezTo>
                  <a:cubicBezTo>
                    <a:pt x="2184" y="0"/>
                    <a:pt x="2190" y="0"/>
                    <a:pt x="2197" y="2"/>
                  </a:cubicBezTo>
                  <a:cubicBezTo>
                    <a:pt x="2194" y="15"/>
                    <a:pt x="2194" y="15"/>
                    <a:pt x="2194" y="15"/>
                  </a:cubicBezTo>
                  <a:cubicBezTo>
                    <a:pt x="2189" y="13"/>
                    <a:pt x="2185" y="13"/>
                    <a:pt x="2182" y="13"/>
                  </a:cubicBezTo>
                  <a:cubicBezTo>
                    <a:pt x="2179" y="13"/>
                    <a:pt x="2177" y="13"/>
                    <a:pt x="2175" y="15"/>
                  </a:cubicBezTo>
                  <a:cubicBezTo>
                    <a:pt x="2174" y="16"/>
                    <a:pt x="2173" y="20"/>
                    <a:pt x="2171" y="25"/>
                  </a:cubicBezTo>
                  <a:cubicBezTo>
                    <a:pt x="2170" y="34"/>
                    <a:pt x="2170" y="34"/>
                    <a:pt x="2170" y="34"/>
                  </a:cubicBezTo>
                  <a:cubicBezTo>
                    <a:pt x="2186" y="34"/>
                    <a:pt x="2186" y="34"/>
                    <a:pt x="2186" y="34"/>
                  </a:cubicBezTo>
                  <a:cubicBezTo>
                    <a:pt x="2184" y="45"/>
                    <a:pt x="2184" y="45"/>
                    <a:pt x="2184" y="45"/>
                  </a:cubicBezTo>
                  <a:cubicBezTo>
                    <a:pt x="2167" y="45"/>
                    <a:pt x="2167" y="45"/>
                    <a:pt x="2167" y="45"/>
                  </a:cubicBezTo>
                  <a:cubicBezTo>
                    <a:pt x="2151" y="120"/>
                    <a:pt x="2151" y="120"/>
                    <a:pt x="2151" y="120"/>
                  </a:cubicBezTo>
                  <a:lnTo>
                    <a:pt x="2137" y="120"/>
                  </a:lnTo>
                  <a:close/>
                  <a:moveTo>
                    <a:pt x="2018" y="69"/>
                  </a:moveTo>
                  <a:cubicBezTo>
                    <a:pt x="2066" y="69"/>
                    <a:pt x="2066" y="69"/>
                    <a:pt x="2066" y="69"/>
                  </a:cubicBezTo>
                  <a:cubicBezTo>
                    <a:pt x="2066" y="68"/>
                    <a:pt x="2066" y="67"/>
                    <a:pt x="2066" y="66"/>
                  </a:cubicBezTo>
                  <a:cubicBezTo>
                    <a:pt x="2066" y="59"/>
                    <a:pt x="2064" y="53"/>
                    <a:pt x="2061" y="49"/>
                  </a:cubicBezTo>
                  <a:cubicBezTo>
                    <a:pt x="2057" y="45"/>
                    <a:pt x="2052" y="43"/>
                    <a:pt x="2047" y="43"/>
                  </a:cubicBezTo>
                  <a:cubicBezTo>
                    <a:pt x="2040" y="43"/>
                    <a:pt x="2035" y="46"/>
                    <a:pt x="2030" y="50"/>
                  </a:cubicBezTo>
                  <a:cubicBezTo>
                    <a:pt x="2024" y="54"/>
                    <a:pt x="2021" y="61"/>
                    <a:pt x="2018" y="69"/>
                  </a:cubicBezTo>
                  <a:close/>
                  <a:moveTo>
                    <a:pt x="2061" y="91"/>
                  </a:moveTo>
                  <a:cubicBezTo>
                    <a:pt x="2075" y="92"/>
                    <a:pt x="2075" y="92"/>
                    <a:pt x="2075" y="92"/>
                  </a:cubicBezTo>
                  <a:cubicBezTo>
                    <a:pt x="2073" y="99"/>
                    <a:pt x="2068" y="106"/>
                    <a:pt x="2061" y="112"/>
                  </a:cubicBezTo>
                  <a:cubicBezTo>
                    <a:pt x="2053" y="118"/>
                    <a:pt x="2045" y="122"/>
                    <a:pt x="2034" y="122"/>
                  </a:cubicBezTo>
                  <a:cubicBezTo>
                    <a:pt x="2028" y="122"/>
                    <a:pt x="2022" y="120"/>
                    <a:pt x="2017" y="117"/>
                  </a:cubicBezTo>
                  <a:cubicBezTo>
                    <a:pt x="2012" y="114"/>
                    <a:pt x="2008" y="110"/>
                    <a:pt x="2005" y="104"/>
                  </a:cubicBezTo>
                  <a:cubicBezTo>
                    <a:pt x="2002" y="99"/>
                    <a:pt x="2001" y="92"/>
                    <a:pt x="2001" y="85"/>
                  </a:cubicBezTo>
                  <a:cubicBezTo>
                    <a:pt x="2001" y="76"/>
                    <a:pt x="2003" y="67"/>
                    <a:pt x="2007" y="58"/>
                  </a:cubicBezTo>
                  <a:cubicBezTo>
                    <a:pt x="2011" y="49"/>
                    <a:pt x="2017" y="43"/>
                    <a:pt x="2024" y="39"/>
                  </a:cubicBezTo>
                  <a:cubicBezTo>
                    <a:pt x="2031" y="34"/>
                    <a:pt x="2038" y="32"/>
                    <a:pt x="2046" y="32"/>
                  </a:cubicBezTo>
                  <a:cubicBezTo>
                    <a:pt x="2057" y="32"/>
                    <a:pt x="2065" y="35"/>
                    <a:pt x="2071" y="42"/>
                  </a:cubicBezTo>
                  <a:cubicBezTo>
                    <a:pt x="2077" y="48"/>
                    <a:pt x="2080" y="57"/>
                    <a:pt x="2080" y="68"/>
                  </a:cubicBezTo>
                  <a:cubicBezTo>
                    <a:pt x="2080" y="72"/>
                    <a:pt x="2080" y="76"/>
                    <a:pt x="2079" y="80"/>
                  </a:cubicBezTo>
                  <a:cubicBezTo>
                    <a:pt x="2016" y="80"/>
                    <a:pt x="2016" y="80"/>
                    <a:pt x="2016" y="80"/>
                  </a:cubicBezTo>
                  <a:cubicBezTo>
                    <a:pt x="2015" y="82"/>
                    <a:pt x="2015" y="84"/>
                    <a:pt x="2015" y="85"/>
                  </a:cubicBezTo>
                  <a:cubicBezTo>
                    <a:pt x="2015" y="93"/>
                    <a:pt x="2017" y="99"/>
                    <a:pt x="2021" y="103"/>
                  </a:cubicBezTo>
                  <a:cubicBezTo>
                    <a:pt x="2025" y="108"/>
                    <a:pt x="2029" y="110"/>
                    <a:pt x="2034" y="110"/>
                  </a:cubicBezTo>
                  <a:cubicBezTo>
                    <a:pt x="2039" y="110"/>
                    <a:pt x="2044" y="108"/>
                    <a:pt x="2049" y="105"/>
                  </a:cubicBezTo>
                  <a:cubicBezTo>
                    <a:pt x="2054" y="102"/>
                    <a:pt x="2058" y="97"/>
                    <a:pt x="2061" y="91"/>
                  </a:cubicBezTo>
                  <a:close/>
                  <a:moveTo>
                    <a:pt x="1906" y="120"/>
                  </a:moveTo>
                  <a:cubicBezTo>
                    <a:pt x="1931" y="2"/>
                    <a:pt x="1931" y="2"/>
                    <a:pt x="1931" y="2"/>
                  </a:cubicBezTo>
                  <a:cubicBezTo>
                    <a:pt x="1945" y="2"/>
                    <a:pt x="1945" y="2"/>
                    <a:pt x="1945" y="2"/>
                  </a:cubicBezTo>
                  <a:cubicBezTo>
                    <a:pt x="1936" y="47"/>
                    <a:pt x="1936" y="47"/>
                    <a:pt x="1936" y="47"/>
                  </a:cubicBezTo>
                  <a:cubicBezTo>
                    <a:pt x="1941" y="42"/>
                    <a:pt x="1946" y="38"/>
                    <a:pt x="1951" y="36"/>
                  </a:cubicBezTo>
                  <a:cubicBezTo>
                    <a:pt x="1955" y="33"/>
                    <a:pt x="1960" y="32"/>
                    <a:pt x="1965" y="32"/>
                  </a:cubicBezTo>
                  <a:cubicBezTo>
                    <a:pt x="1972" y="32"/>
                    <a:pt x="1977" y="34"/>
                    <a:pt x="1981" y="38"/>
                  </a:cubicBezTo>
                  <a:cubicBezTo>
                    <a:pt x="1985" y="42"/>
                    <a:pt x="1987" y="46"/>
                    <a:pt x="1987" y="53"/>
                  </a:cubicBezTo>
                  <a:cubicBezTo>
                    <a:pt x="1987" y="56"/>
                    <a:pt x="1986" y="61"/>
                    <a:pt x="1984" y="69"/>
                  </a:cubicBezTo>
                  <a:cubicBezTo>
                    <a:pt x="1973" y="120"/>
                    <a:pt x="1973" y="120"/>
                    <a:pt x="1973" y="120"/>
                  </a:cubicBezTo>
                  <a:cubicBezTo>
                    <a:pt x="1958" y="120"/>
                    <a:pt x="1958" y="120"/>
                    <a:pt x="1958" y="120"/>
                  </a:cubicBezTo>
                  <a:cubicBezTo>
                    <a:pt x="1970" y="68"/>
                    <a:pt x="1970" y="68"/>
                    <a:pt x="1970" y="68"/>
                  </a:cubicBezTo>
                  <a:cubicBezTo>
                    <a:pt x="1971" y="60"/>
                    <a:pt x="1972" y="56"/>
                    <a:pt x="1972" y="54"/>
                  </a:cubicBezTo>
                  <a:cubicBezTo>
                    <a:pt x="1972" y="51"/>
                    <a:pt x="1971" y="49"/>
                    <a:pt x="1969" y="47"/>
                  </a:cubicBezTo>
                  <a:cubicBezTo>
                    <a:pt x="1967" y="45"/>
                    <a:pt x="1965" y="44"/>
                    <a:pt x="1961" y="44"/>
                  </a:cubicBezTo>
                  <a:cubicBezTo>
                    <a:pt x="1956" y="44"/>
                    <a:pt x="1951" y="46"/>
                    <a:pt x="1946" y="48"/>
                  </a:cubicBezTo>
                  <a:cubicBezTo>
                    <a:pt x="1942" y="51"/>
                    <a:pt x="1938" y="55"/>
                    <a:pt x="1935" y="60"/>
                  </a:cubicBezTo>
                  <a:cubicBezTo>
                    <a:pt x="1933" y="65"/>
                    <a:pt x="1930" y="72"/>
                    <a:pt x="1928" y="83"/>
                  </a:cubicBezTo>
                  <a:cubicBezTo>
                    <a:pt x="1920" y="120"/>
                    <a:pt x="1920" y="120"/>
                    <a:pt x="1920" y="120"/>
                  </a:cubicBezTo>
                  <a:lnTo>
                    <a:pt x="1906" y="120"/>
                  </a:lnTo>
                  <a:close/>
                  <a:moveTo>
                    <a:pt x="1894" y="108"/>
                  </a:moveTo>
                  <a:cubicBezTo>
                    <a:pt x="1892" y="120"/>
                    <a:pt x="1892" y="120"/>
                    <a:pt x="1892" y="120"/>
                  </a:cubicBezTo>
                  <a:cubicBezTo>
                    <a:pt x="1888" y="121"/>
                    <a:pt x="1885" y="121"/>
                    <a:pt x="1881" y="121"/>
                  </a:cubicBezTo>
                  <a:cubicBezTo>
                    <a:pt x="1876" y="121"/>
                    <a:pt x="1871" y="120"/>
                    <a:pt x="1868" y="117"/>
                  </a:cubicBezTo>
                  <a:cubicBezTo>
                    <a:pt x="1865" y="115"/>
                    <a:pt x="1864" y="112"/>
                    <a:pt x="1864" y="108"/>
                  </a:cubicBezTo>
                  <a:cubicBezTo>
                    <a:pt x="1864" y="106"/>
                    <a:pt x="1864" y="102"/>
                    <a:pt x="1866" y="95"/>
                  </a:cubicBezTo>
                  <a:cubicBezTo>
                    <a:pt x="1876" y="45"/>
                    <a:pt x="1876" y="45"/>
                    <a:pt x="1876" y="45"/>
                  </a:cubicBezTo>
                  <a:cubicBezTo>
                    <a:pt x="1865" y="45"/>
                    <a:pt x="1865" y="45"/>
                    <a:pt x="1865" y="45"/>
                  </a:cubicBezTo>
                  <a:cubicBezTo>
                    <a:pt x="1867" y="34"/>
                    <a:pt x="1867" y="34"/>
                    <a:pt x="1867" y="34"/>
                  </a:cubicBezTo>
                  <a:cubicBezTo>
                    <a:pt x="1879" y="34"/>
                    <a:pt x="1879" y="34"/>
                    <a:pt x="1879" y="34"/>
                  </a:cubicBezTo>
                  <a:cubicBezTo>
                    <a:pt x="1883" y="13"/>
                    <a:pt x="1883" y="13"/>
                    <a:pt x="1883" y="13"/>
                  </a:cubicBezTo>
                  <a:cubicBezTo>
                    <a:pt x="1900" y="3"/>
                    <a:pt x="1900" y="3"/>
                    <a:pt x="1900" y="3"/>
                  </a:cubicBezTo>
                  <a:cubicBezTo>
                    <a:pt x="1893" y="34"/>
                    <a:pt x="1893" y="34"/>
                    <a:pt x="1893" y="34"/>
                  </a:cubicBezTo>
                  <a:cubicBezTo>
                    <a:pt x="1907" y="34"/>
                    <a:pt x="1907" y="34"/>
                    <a:pt x="1907" y="34"/>
                  </a:cubicBezTo>
                  <a:cubicBezTo>
                    <a:pt x="1905" y="45"/>
                    <a:pt x="1905" y="45"/>
                    <a:pt x="1905" y="45"/>
                  </a:cubicBezTo>
                  <a:cubicBezTo>
                    <a:pt x="1891" y="45"/>
                    <a:pt x="1891" y="45"/>
                    <a:pt x="1891" y="45"/>
                  </a:cubicBezTo>
                  <a:cubicBezTo>
                    <a:pt x="1881" y="93"/>
                    <a:pt x="1881" y="93"/>
                    <a:pt x="1881" y="93"/>
                  </a:cubicBezTo>
                  <a:cubicBezTo>
                    <a:pt x="1880" y="99"/>
                    <a:pt x="1879" y="102"/>
                    <a:pt x="1879" y="103"/>
                  </a:cubicBezTo>
                  <a:cubicBezTo>
                    <a:pt x="1879" y="105"/>
                    <a:pt x="1879" y="107"/>
                    <a:pt x="1880" y="107"/>
                  </a:cubicBezTo>
                  <a:cubicBezTo>
                    <a:pt x="1881" y="108"/>
                    <a:pt x="1883" y="109"/>
                    <a:pt x="1885" y="109"/>
                  </a:cubicBezTo>
                  <a:cubicBezTo>
                    <a:pt x="1889" y="109"/>
                    <a:pt x="1891" y="109"/>
                    <a:pt x="1894" y="108"/>
                  </a:cubicBezTo>
                  <a:close/>
                  <a:moveTo>
                    <a:pt x="1740" y="82"/>
                  </a:moveTo>
                  <a:cubicBezTo>
                    <a:pt x="1740" y="88"/>
                    <a:pt x="1740" y="92"/>
                    <a:pt x="1741" y="95"/>
                  </a:cubicBezTo>
                  <a:cubicBezTo>
                    <a:pt x="1743" y="99"/>
                    <a:pt x="1745" y="102"/>
                    <a:pt x="1748" y="105"/>
                  </a:cubicBezTo>
                  <a:cubicBezTo>
                    <a:pt x="1751" y="107"/>
                    <a:pt x="1755" y="108"/>
                    <a:pt x="1758" y="108"/>
                  </a:cubicBezTo>
                  <a:cubicBezTo>
                    <a:pt x="1763" y="108"/>
                    <a:pt x="1768" y="106"/>
                    <a:pt x="1773" y="103"/>
                  </a:cubicBezTo>
                  <a:cubicBezTo>
                    <a:pt x="1777" y="99"/>
                    <a:pt x="1781" y="94"/>
                    <a:pt x="1784" y="87"/>
                  </a:cubicBezTo>
                  <a:cubicBezTo>
                    <a:pt x="1787" y="80"/>
                    <a:pt x="1789" y="73"/>
                    <a:pt x="1789" y="67"/>
                  </a:cubicBezTo>
                  <a:cubicBezTo>
                    <a:pt x="1789" y="60"/>
                    <a:pt x="1787" y="54"/>
                    <a:pt x="1783" y="50"/>
                  </a:cubicBezTo>
                  <a:cubicBezTo>
                    <a:pt x="1779" y="46"/>
                    <a:pt x="1774" y="44"/>
                    <a:pt x="1768" y="44"/>
                  </a:cubicBezTo>
                  <a:cubicBezTo>
                    <a:pt x="1765" y="44"/>
                    <a:pt x="1761" y="45"/>
                    <a:pt x="1758" y="47"/>
                  </a:cubicBezTo>
                  <a:cubicBezTo>
                    <a:pt x="1754" y="49"/>
                    <a:pt x="1751" y="52"/>
                    <a:pt x="1748" y="56"/>
                  </a:cubicBezTo>
                  <a:cubicBezTo>
                    <a:pt x="1746" y="59"/>
                    <a:pt x="1743" y="64"/>
                    <a:pt x="1742" y="70"/>
                  </a:cubicBezTo>
                  <a:cubicBezTo>
                    <a:pt x="1740" y="75"/>
                    <a:pt x="1740" y="79"/>
                    <a:pt x="1740" y="82"/>
                  </a:cubicBezTo>
                  <a:close/>
                  <a:moveTo>
                    <a:pt x="1721" y="127"/>
                  </a:moveTo>
                  <a:cubicBezTo>
                    <a:pt x="1736" y="129"/>
                    <a:pt x="1736" y="129"/>
                    <a:pt x="1736" y="129"/>
                  </a:cubicBezTo>
                  <a:cubicBezTo>
                    <a:pt x="1736" y="132"/>
                    <a:pt x="1737" y="135"/>
                    <a:pt x="1737" y="136"/>
                  </a:cubicBezTo>
                  <a:cubicBezTo>
                    <a:pt x="1738" y="138"/>
                    <a:pt x="1740" y="139"/>
                    <a:pt x="1742" y="140"/>
                  </a:cubicBezTo>
                  <a:cubicBezTo>
                    <a:pt x="1744" y="141"/>
                    <a:pt x="1748" y="142"/>
                    <a:pt x="1752" y="142"/>
                  </a:cubicBezTo>
                  <a:cubicBezTo>
                    <a:pt x="1761" y="142"/>
                    <a:pt x="1767" y="140"/>
                    <a:pt x="1771" y="135"/>
                  </a:cubicBezTo>
                  <a:cubicBezTo>
                    <a:pt x="1774" y="132"/>
                    <a:pt x="1776" y="125"/>
                    <a:pt x="1778" y="115"/>
                  </a:cubicBezTo>
                  <a:cubicBezTo>
                    <a:pt x="1779" y="108"/>
                    <a:pt x="1779" y="108"/>
                    <a:pt x="1779" y="108"/>
                  </a:cubicBezTo>
                  <a:cubicBezTo>
                    <a:pt x="1772" y="116"/>
                    <a:pt x="1764" y="120"/>
                    <a:pt x="1755" y="120"/>
                  </a:cubicBezTo>
                  <a:cubicBezTo>
                    <a:pt x="1747" y="120"/>
                    <a:pt x="1739" y="117"/>
                    <a:pt x="1734" y="110"/>
                  </a:cubicBezTo>
                  <a:cubicBezTo>
                    <a:pt x="1728" y="104"/>
                    <a:pt x="1725" y="95"/>
                    <a:pt x="1725" y="83"/>
                  </a:cubicBezTo>
                  <a:cubicBezTo>
                    <a:pt x="1725" y="74"/>
                    <a:pt x="1727" y="65"/>
                    <a:pt x="1732" y="57"/>
                  </a:cubicBezTo>
                  <a:cubicBezTo>
                    <a:pt x="1736" y="49"/>
                    <a:pt x="1742" y="43"/>
                    <a:pt x="1748" y="38"/>
                  </a:cubicBezTo>
                  <a:cubicBezTo>
                    <a:pt x="1754" y="34"/>
                    <a:pt x="1761" y="32"/>
                    <a:pt x="1768" y="32"/>
                  </a:cubicBezTo>
                  <a:cubicBezTo>
                    <a:pt x="1779" y="32"/>
                    <a:pt x="1787" y="37"/>
                    <a:pt x="1794" y="48"/>
                  </a:cubicBezTo>
                  <a:cubicBezTo>
                    <a:pt x="1797" y="34"/>
                    <a:pt x="1797" y="34"/>
                    <a:pt x="1797" y="34"/>
                  </a:cubicBezTo>
                  <a:cubicBezTo>
                    <a:pt x="1810" y="34"/>
                    <a:pt x="1810" y="34"/>
                    <a:pt x="1810" y="34"/>
                  </a:cubicBezTo>
                  <a:cubicBezTo>
                    <a:pt x="1793" y="117"/>
                    <a:pt x="1793" y="117"/>
                    <a:pt x="1793" y="117"/>
                  </a:cubicBezTo>
                  <a:cubicBezTo>
                    <a:pt x="1791" y="126"/>
                    <a:pt x="1788" y="133"/>
                    <a:pt x="1785" y="138"/>
                  </a:cubicBezTo>
                  <a:cubicBezTo>
                    <a:pt x="1782" y="143"/>
                    <a:pt x="1778" y="147"/>
                    <a:pt x="1773" y="150"/>
                  </a:cubicBezTo>
                  <a:cubicBezTo>
                    <a:pt x="1767" y="153"/>
                    <a:pt x="1761" y="154"/>
                    <a:pt x="1754" y="154"/>
                  </a:cubicBezTo>
                  <a:cubicBezTo>
                    <a:pt x="1747" y="154"/>
                    <a:pt x="1741" y="153"/>
                    <a:pt x="1736" y="151"/>
                  </a:cubicBezTo>
                  <a:cubicBezTo>
                    <a:pt x="1731" y="150"/>
                    <a:pt x="1727" y="147"/>
                    <a:pt x="1725" y="144"/>
                  </a:cubicBezTo>
                  <a:cubicBezTo>
                    <a:pt x="1722" y="140"/>
                    <a:pt x="1721" y="136"/>
                    <a:pt x="1721" y="132"/>
                  </a:cubicBezTo>
                  <a:cubicBezTo>
                    <a:pt x="1721" y="130"/>
                    <a:pt x="1721" y="129"/>
                    <a:pt x="1721" y="127"/>
                  </a:cubicBezTo>
                  <a:close/>
                  <a:moveTo>
                    <a:pt x="1630" y="120"/>
                  </a:moveTo>
                  <a:cubicBezTo>
                    <a:pt x="1648" y="34"/>
                    <a:pt x="1648" y="34"/>
                    <a:pt x="1648" y="34"/>
                  </a:cubicBezTo>
                  <a:cubicBezTo>
                    <a:pt x="1662" y="34"/>
                    <a:pt x="1662" y="34"/>
                    <a:pt x="1662" y="34"/>
                  </a:cubicBezTo>
                  <a:cubicBezTo>
                    <a:pt x="1659" y="49"/>
                    <a:pt x="1659" y="49"/>
                    <a:pt x="1659" y="49"/>
                  </a:cubicBezTo>
                  <a:cubicBezTo>
                    <a:pt x="1664" y="43"/>
                    <a:pt x="1670" y="39"/>
                    <a:pt x="1675" y="36"/>
                  </a:cubicBezTo>
                  <a:cubicBezTo>
                    <a:pt x="1680" y="34"/>
                    <a:pt x="1685" y="32"/>
                    <a:pt x="1690" y="32"/>
                  </a:cubicBezTo>
                  <a:cubicBezTo>
                    <a:pt x="1697" y="32"/>
                    <a:pt x="1703" y="34"/>
                    <a:pt x="1707" y="38"/>
                  </a:cubicBezTo>
                  <a:cubicBezTo>
                    <a:pt x="1711" y="42"/>
                    <a:pt x="1713" y="47"/>
                    <a:pt x="1713" y="53"/>
                  </a:cubicBezTo>
                  <a:cubicBezTo>
                    <a:pt x="1713" y="56"/>
                    <a:pt x="1712" y="61"/>
                    <a:pt x="1711" y="68"/>
                  </a:cubicBezTo>
                  <a:cubicBezTo>
                    <a:pt x="1699" y="120"/>
                    <a:pt x="1699" y="120"/>
                    <a:pt x="1699" y="120"/>
                  </a:cubicBezTo>
                  <a:cubicBezTo>
                    <a:pt x="1685" y="120"/>
                    <a:pt x="1685" y="120"/>
                    <a:pt x="1685" y="120"/>
                  </a:cubicBezTo>
                  <a:cubicBezTo>
                    <a:pt x="1697" y="66"/>
                    <a:pt x="1697" y="66"/>
                    <a:pt x="1697" y="66"/>
                  </a:cubicBezTo>
                  <a:cubicBezTo>
                    <a:pt x="1698" y="60"/>
                    <a:pt x="1698" y="56"/>
                    <a:pt x="1698" y="54"/>
                  </a:cubicBezTo>
                  <a:cubicBezTo>
                    <a:pt x="1698" y="51"/>
                    <a:pt x="1697" y="49"/>
                    <a:pt x="1695" y="47"/>
                  </a:cubicBezTo>
                  <a:cubicBezTo>
                    <a:pt x="1693" y="45"/>
                    <a:pt x="1690" y="44"/>
                    <a:pt x="1687" y="44"/>
                  </a:cubicBezTo>
                  <a:cubicBezTo>
                    <a:pt x="1679" y="44"/>
                    <a:pt x="1672" y="47"/>
                    <a:pt x="1666" y="52"/>
                  </a:cubicBezTo>
                  <a:cubicBezTo>
                    <a:pt x="1660" y="58"/>
                    <a:pt x="1656" y="67"/>
                    <a:pt x="1653" y="80"/>
                  </a:cubicBezTo>
                  <a:cubicBezTo>
                    <a:pt x="1645" y="120"/>
                    <a:pt x="1645" y="120"/>
                    <a:pt x="1645" y="120"/>
                  </a:cubicBezTo>
                  <a:lnTo>
                    <a:pt x="1630" y="120"/>
                  </a:lnTo>
                  <a:close/>
                  <a:moveTo>
                    <a:pt x="1594" y="120"/>
                  </a:moveTo>
                  <a:cubicBezTo>
                    <a:pt x="1612" y="34"/>
                    <a:pt x="1612" y="34"/>
                    <a:pt x="1612" y="34"/>
                  </a:cubicBezTo>
                  <a:cubicBezTo>
                    <a:pt x="1626" y="34"/>
                    <a:pt x="1626" y="34"/>
                    <a:pt x="1626" y="34"/>
                  </a:cubicBezTo>
                  <a:cubicBezTo>
                    <a:pt x="1608" y="120"/>
                    <a:pt x="1608" y="120"/>
                    <a:pt x="1608" y="120"/>
                  </a:cubicBezTo>
                  <a:lnTo>
                    <a:pt x="1594" y="120"/>
                  </a:lnTo>
                  <a:close/>
                  <a:moveTo>
                    <a:pt x="1615" y="18"/>
                  </a:moveTo>
                  <a:cubicBezTo>
                    <a:pt x="1618" y="2"/>
                    <a:pt x="1618" y="2"/>
                    <a:pt x="1618" y="2"/>
                  </a:cubicBezTo>
                  <a:cubicBezTo>
                    <a:pt x="1633" y="2"/>
                    <a:pt x="1633" y="2"/>
                    <a:pt x="1633" y="2"/>
                  </a:cubicBezTo>
                  <a:cubicBezTo>
                    <a:pt x="1629" y="18"/>
                    <a:pt x="1629" y="18"/>
                    <a:pt x="1629" y="18"/>
                  </a:cubicBezTo>
                  <a:lnTo>
                    <a:pt x="1615" y="18"/>
                  </a:lnTo>
                  <a:close/>
                  <a:moveTo>
                    <a:pt x="1502" y="120"/>
                  </a:moveTo>
                  <a:cubicBezTo>
                    <a:pt x="1520" y="34"/>
                    <a:pt x="1520" y="34"/>
                    <a:pt x="1520" y="34"/>
                  </a:cubicBezTo>
                  <a:cubicBezTo>
                    <a:pt x="1533" y="34"/>
                    <a:pt x="1533" y="34"/>
                    <a:pt x="1533" y="34"/>
                  </a:cubicBezTo>
                  <a:cubicBezTo>
                    <a:pt x="1530" y="49"/>
                    <a:pt x="1530" y="49"/>
                    <a:pt x="1530" y="49"/>
                  </a:cubicBezTo>
                  <a:cubicBezTo>
                    <a:pt x="1536" y="43"/>
                    <a:pt x="1541" y="39"/>
                    <a:pt x="1546" y="36"/>
                  </a:cubicBezTo>
                  <a:cubicBezTo>
                    <a:pt x="1551" y="34"/>
                    <a:pt x="1557" y="32"/>
                    <a:pt x="1562" y="32"/>
                  </a:cubicBezTo>
                  <a:cubicBezTo>
                    <a:pt x="1569" y="32"/>
                    <a:pt x="1574" y="34"/>
                    <a:pt x="1578" y="38"/>
                  </a:cubicBezTo>
                  <a:cubicBezTo>
                    <a:pt x="1582" y="42"/>
                    <a:pt x="1584" y="47"/>
                    <a:pt x="1584" y="53"/>
                  </a:cubicBezTo>
                  <a:cubicBezTo>
                    <a:pt x="1584" y="56"/>
                    <a:pt x="1584" y="61"/>
                    <a:pt x="1582" y="68"/>
                  </a:cubicBezTo>
                  <a:cubicBezTo>
                    <a:pt x="1571" y="120"/>
                    <a:pt x="1571" y="120"/>
                    <a:pt x="1571" y="120"/>
                  </a:cubicBezTo>
                  <a:cubicBezTo>
                    <a:pt x="1556" y="120"/>
                    <a:pt x="1556" y="120"/>
                    <a:pt x="1556" y="120"/>
                  </a:cubicBezTo>
                  <a:cubicBezTo>
                    <a:pt x="1568" y="66"/>
                    <a:pt x="1568" y="66"/>
                    <a:pt x="1568" y="66"/>
                  </a:cubicBezTo>
                  <a:cubicBezTo>
                    <a:pt x="1569" y="60"/>
                    <a:pt x="1570" y="56"/>
                    <a:pt x="1570" y="54"/>
                  </a:cubicBezTo>
                  <a:cubicBezTo>
                    <a:pt x="1570" y="51"/>
                    <a:pt x="1569" y="49"/>
                    <a:pt x="1567" y="47"/>
                  </a:cubicBezTo>
                  <a:cubicBezTo>
                    <a:pt x="1565" y="45"/>
                    <a:pt x="1562" y="44"/>
                    <a:pt x="1558" y="44"/>
                  </a:cubicBezTo>
                  <a:cubicBezTo>
                    <a:pt x="1551" y="44"/>
                    <a:pt x="1544" y="47"/>
                    <a:pt x="1538" y="52"/>
                  </a:cubicBezTo>
                  <a:cubicBezTo>
                    <a:pt x="1532" y="58"/>
                    <a:pt x="1528" y="67"/>
                    <a:pt x="1525" y="80"/>
                  </a:cubicBezTo>
                  <a:cubicBezTo>
                    <a:pt x="1516" y="120"/>
                    <a:pt x="1516" y="120"/>
                    <a:pt x="1516" y="120"/>
                  </a:cubicBezTo>
                  <a:lnTo>
                    <a:pt x="1502" y="120"/>
                  </a:lnTo>
                  <a:close/>
                  <a:moveTo>
                    <a:pt x="1428" y="82"/>
                  </a:moveTo>
                  <a:cubicBezTo>
                    <a:pt x="1428" y="88"/>
                    <a:pt x="1428" y="92"/>
                    <a:pt x="1429" y="95"/>
                  </a:cubicBezTo>
                  <a:cubicBezTo>
                    <a:pt x="1431" y="99"/>
                    <a:pt x="1433" y="102"/>
                    <a:pt x="1436" y="105"/>
                  </a:cubicBezTo>
                  <a:cubicBezTo>
                    <a:pt x="1439" y="107"/>
                    <a:pt x="1443" y="108"/>
                    <a:pt x="1446" y="108"/>
                  </a:cubicBezTo>
                  <a:cubicBezTo>
                    <a:pt x="1451" y="108"/>
                    <a:pt x="1456" y="106"/>
                    <a:pt x="1461" y="103"/>
                  </a:cubicBezTo>
                  <a:cubicBezTo>
                    <a:pt x="1465" y="99"/>
                    <a:pt x="1469" y="94"/>
                    <a:pt x="1472" y="87"/>
                  </a:cubicBezTo>
                  <a:cubicBezTo>
                    <a:pt x="1475" y="80"/>
                    <a:pt x="1476" y="73"/>
                    <a:pt x="1476" y="67"/>
                  </a:cubicBezTo>
                  <a:cubicBezTo>
                    <a:pt x="1476" y="60"/>
                    <a:pt x="1475" y="54"/>
                    <a:pt x="1471" y="50"/>
                  </a:cubicBezTo>
                  <a:cubicBezTo>
                    <a:pt x="1467" y="46"/>
                    <a:pt x="1462" y="44"/>
                    <a:pt x="1456" y="44"/>
                  </a:cubicBezTo>
                  <a:cubicBezTo>
                    <a:pt x="1453" y="44"/>
                    <a:pt x="1449" y="45"/>
                    <a:pt x="1446" y="47"/>
                  </a:cubicBezTo>
                  <a:cubicBezTo>
                    <a:pt x="1442" y="49"/>
                    <a:pt x="1439" y="52"/>
                    <a:pt x="1436" y="56"/>
                  </a:cubicBezTo>
                  <a:cubicBezTo>
                    <a:pt x="1434" y="59"/>
                    <a:pt x="1431" y="64"/>
                    <a:pt x="1430" y="70"/>
                  </a:cubicBezTo>
                  <a:cubicBezTo>
                    <a:pt x="1428" y="75"/>
                    <a:pt x="1428" y="79"/>
                    <a:pt x="1428" y="82"/>
                  </a:cubicBezTo>
                  <a:close/>
                  <a:moveTo>
                    <a:pt x="1409" y="127"/>
                  </a:moveTo>
                  <a:cubicBezTo>
                    <a:pt x="1424" y="129"/>
                    <a:pt x="1424" y="129"/>
                    <a:pt x="1424" y="129"/>
                  </a:cubicBezTo>
                  <a:cubicBezTo>
                    <a:pt x="1424" y="132"/>
                    <a:pt x="1425" y="135"/>
                    <a:pt x="1425" y="136"/>
                  </a:cubicBezTo>
                  <a:cubicBezTo>
                    <a:pt x="1426" y="138"/>
                    <a:pt x="1428" y="139"/>
                    <a:pt x="1430" y="140"/>
                  </a:cubicBezTo>
                  <a:cubicBezTo>
                    <a:pt x="1432" y="141"/>
                    <a:pt x="1436" y="142"/>
                    <a:pt x="1440" y="142"/>
                  </a:cubicBezTo>
                  <a:cubicBezTo>
                    <a:pt x="1449" y="142"/>
                    <a:pt x="1455" y="140"/>
                    <a:pt x="1459" y="135"/>
                  </a:cubicBezTo>
                  <a:cubicBezTo>
                    <a:pt x="1461" y="132"/>
                    <a:pt x="1464" y="125"/>
                    <a:pt x="1466" y="115"/>
                  </a:cubicBezTo>
                  <a:cubicBezTo>
                    <a:pt x="1467" y="108"/>
                    <a:pt x="1467" y="108"/>
                    <a:pt x="1467" y="108"/>
                  </a:cubicBezTo>
                  <a:cubicBezTo>
                    <a:pt x="1460" y="116"/>
                    <a:pt x="1452" y="120"/>
                    <a:pt x="1443" y="120"/>
                  </a:cubicBezTo>
                  <a:cubicBezTo>
                    <a:pt x="1435" y="120"/>
                    <a:pt x="1427" y="117"/>
                    <a:pt x="1422" y="110"/>
                  </a:cubicBezTo>
                  <a:cubicBezTo>
                    <a:pt x="1416" y="104"/>
                    <a:pt x="1413" y="95"/>
                    <a:pt x="1413" y="83"/>
                  </a:cubicBezTo>
                  <a:cubicBezTo>
                    <a:pt x="1413" y="74"/>
                    <a:pt x="1415" y="65"/>
                    <a:pt x="1420" y="57"/>
                  </a:cubicBezTo>
                  <a:cubicBezTo>
                    <a:pt x="1424" y="49"/>
                    <a:pt x="1430" y="43"/>
                    <a:pt x="1436" y="38"/>
                  </a:cubicBezTo>
                  <a:cubicBezTo>
                    <a:pt x="1442" y="34"/>
                    <a:pt x="1449" y="32"/>
                    <a:pt x="1456" y="32"/>
                  </a:cubicBezTo>
                  <a:cubicBezTo>
                    <a:pt x="1467" y="32"/>
                    <a:pt x="1475" y="37"/>
                    <a:pt x="1482" y="48"/>
                  </a:cubicBezTo>
                  <a:cubicBezTo>
                    <a:pt x="1485" y="34"/>
                    <a:pt x="1485" y="34"/>
                    <a:pt x="1485" y="34"/>
                  </a:cubicBezTo>
                  <a:cubicBezTo>
                    <a:pt x="1498" y="34"/>
                    <a:pt x="1498" y="34"/>
                    <a:pt x="1498" y="34"/>
                  </a:cubicBezTo>
                  <a:cubicBezTo>
                    <a:pt x="1481" y="117"/>
                    <a:pt x="1481" y="117"/>
                    <a:pt x="1481" y="117"/>
                  </a:cubicBezTo>
                  <a:cubicBezTo>
                    <a:pt x="1479" y="126"/>
                    <a:pt x="1476" y="133"/>
                    <a:pt x="1473" y="138"/>
                  </a:cubicBezTo>
                  <a:cubicBezTo>
                    <a:pt x="1470" y="143"/>
                    <a:pt x="1466" y="147"/>
                    <a:pt x="1460" y="150"/>
                  </a:cubicBezTo>
                  <a:cubicBezTo>
                    <a:pt x="1455" y="153"/>
                    <a:pt x="1449" y="154"/>
                    <a:pt x="1442" y="154"/>
                  </a:cubicBezTo>
                  <a:cubicBezTo>
                    <a:pt x="1435" y="154"/>
                    <a:pt x="1429" y="153"/>
                    <a:pt x="1424" y="151"/>
                  </a:cubicBezTo>
                  <a:cubicBezTo>
                    <a:pt x="1419" y="150"/>
                    <a:pt x="1415" y="147"/>
                    <a:pt x="1413" y="144"/>
                  </a:cubicBezTo>
                  <a:cubicBezTo>
                    <a:pt x="1410" y="140"/>
                    <a:pt x="1409" y="136"/>
                    <a:pt x="1409" y="132"/>
                  </a:cubicBezTo>
                  <a:cubicBezTo>
                    <a:pt x="1409" y="130"/>
                    <a:pt x="1409" y="129"/>
                    <a:pt x="1409" y="127"/>
                  </a:cubicBezTo>
                  <a:close/>
                  <a:moveTo>
                    <a:pt x="1373" y="120"/>
                  </a:moveTo>
                  <a:cubicBezTo>
                    <a:pt x="1391" y="34"/>
                    <a:pt x="1391" y="34"/>
                    <a:pt x="1391" y="34"/>
                  </a:cubicBezTo>
                  <a:cubicBezTo>
                    <a:pt x="1406" y="34"/>
                    <a:pt x="1406" y="34"/>
                    <a:pt x="1406" y="34"/>
                  </a:cubicBezTo>
                  <a:cubicBezTo>
                    <a:pt x="1388" y="120"/>
                    <a:pt x="1388" y="120"/>
                    <a:pt x="1388" y="120"/>
                  </a:cubicBezTo>
                  <a:lnTo>
                    <a:pt x="1373" y="120"/>
                  </a:lnTo>
                  <a:close/>
                  <a:moveTo>
                    <a:pt x="1395" y="18"/>
                  </a:moveTo>
                  <a:cubicBezTo>
                    <a:pt x="1398" y="2"/>
                    <a:pt x="1398" y="2"/>
                    <a:pt x="1398" y="2"/>
                  </a:cubicBezTo>
                  <a:cubicBezTo>
                    <a:pt x="1413" y="2"/>
                    <a:pt x="1413" y="2"/>
                    <a:pt x="1413" y="2"/>
                  </a:cubicBezTo>
                  <a:cubicBezTo>
                    <a:pt x="1409" y="18"/>
                    <a:pt x="1409" y="18"/>
                    <a:pt x="1409" y="18"/>
                  </a:cubicBezTo>
                  <a:lnTo>
                    <a:pt x="1395" y="18"/>
                  </a:lnTo>
                  <a:close/>
                  <a:moveTo>
                    <a:pt x="1292" y="90"/>
                  </a:moveTo>
                  <a:cubicBezTo>
                    <a:pt x="1307" y="90"/>
                    <a:pt x="1307" y="90"/>
                    <a:pt x="1307" y="90"/>
                  </a:cubicBezTo>
                  <a:cubicBezTo>
                    <a:pt x="1307" y="94"/>
                    <a:pt x="1308" y="97"/>
                    <a:pt x="1309" y="100"/>
                  </a:cubicBezTo>
                  <a:cubicBezTo>
                    <a:pt x="1310" y="103"/>
                    <a:pt x="1313" y="106"/>
                    <a:pt x="1316" y="107"/>
                  </a:cubicBezTo>
                  <a:cubicBezTo>
                    <a:pt x="1320" y="109"/>
                    <a:pt x="1324" y="110"/>
                    <a:pt x="1328" y="110"/>
                  </a:cubicBezTo>
                  <a:cubicBezTo>
                    <a:pt x="1335" y="110"/>
                    <a:pt x="1339" y="109"/>
                    <a:pt x="1343" y="106"/>
                  </a:cubicBezTo>
                  <a:cubicBezTo>
                    <a:pt x="1346" y="104"/>
                    <a:pt x="1347" y="101"/>
                    <a:pt x="1347" y="97"/>
                  </a:cubicBezTo>
                  <a:cubicBezTo>
                    <a:pt x="1347" y="95"/>
                    <a:pt x="1346" y="92"/>
                    <a:pt x="1345" y="90"/>
                  </a:cubicBezTo>
                  <a:cubicBezTo>
                    <a:pt x="1343" y="88"/>
                    <a:pt x="1338" y="85"/>
                    <a:pt x="1330" y="82"/>
                  </a:cubicBezTo>
                  <a:cubicBezTo>
                    <a:pt x="1323" y="79"/>
                    <a:pt x="1318" y="76"/>
                    <a:pt x="1315" y="75"/>
                  </a:cubicBezTo>
                  <a:cubicBezTo>
                    <a:pt x="1312" y="73"/>
                    <a:pt x="1309" y="70"/>
                    <a:pt x="1307" y="67"/>
                  </a:cubicBezTo>
                  <a:cubicBezTo>
                    <a:pt x="1305" y="64"/>
                    <a:pt x="1305" y="61"/>
                    <a:pt x="1305" y="57"/>
                  </a:cubicBezTo>
                  <a:cubicBezTo>
                    <a:pt x="1305" y="50"/>
                    <a:pt x="1307" y="44"/>
                    <a:pt x="1313" y="39"/>
                  </a:cubicBezTo>
                  <a:cubicBezTo>
                    <a:pt x="1318" y="35"/>
                    <a:pt x="1325" y="32"/>
                    <a:pt x="1335" y="32"/>
                  </a:cubicBezTo>
                  <a:cubicBezTo>
                    <a:pt x="1346" y="32"/>
                    <a:pt x="1354" y="35"/>
                    <a:pt x="1360" y="40"/>
                  </a:cubicBezTo>
                  <a:cubicBezTo>
                    <a:pt x="1365" y="45"/>
                    <a:pt x="1368" y="51"/>
                    <a:pt x="1368" y="59"/>
                  </a:cubicBezTo>
                  <a:cubicBezTo>
                    <a:pt x="1354" y="60"/>
                    <a:pt x="1354" y="60"/>
                    <a:pt x="1354" y="60"/>
                  </a:cubicBezTo>
                  <a:cubicBezTo>
                    <a:pt x="1354" y="55"/>
                    <a:pt x="1352" y="51"/>
                    <a:pt x="1349" y="48"/>
                  </a:cubicBezTo>
                  <a:cubicBezTo>
                    <a:pt x="1345" y="45"/>
                    <a:pt x="1340" y="43"/>
                    <a:pt x="1334" y="43"/>
                  </a:cubicBezTo>
                  <a:cubicBezTo>
                    <a:pt x="1329" y="43"/>
                    <a:pt x="1325" y="45"/>
                    <a:pt x="1322" y="47"/>
                  </a:cubicBezTo>
                  <a:cubicBezTo>
                    <a:pt x="1320" y="49"/>
                    <a:pt x="1318" y="52"/>
                    <a:pt x="1318" y="54"/>
                  </a:cubicBezTo>
                  <a:cubicBezTo>
                    <a:pt x="1318" y="57"/>
                    <a:pt x="1319" y="60"/>
                    <a:pt x="1322" y="62"/>
                  </a:cubicBezTo>
                  <a:cubicBezTo>
                    <a:pt x="1323" y="63"/>
                    <a:pt x="1328" y="65"/>
                    <a:pt x="1334" y="68"/>
                  </a:cubicBezTo>
                  <a:cubicBezTo>
                    <a:pt x="1345" y="73"/>
                    <a:pt x="1352" y="77"/>
                    <a:pt x="1355" y="79"/>
                  </a:cubicBezTo>
                  <a:cubicBezTo>
                    <a:pt x="1360" y="84"/>
                    <a:pt x="1362" y="89"/>
                    <a:pt x="1362" y="96"/>
                  </a:cubicBezTo>
                  <a:cubicBezTo>
                    <a:pt x="1362" y="100"/>
                    <a:pt x="1361" y="104"/>
                    <a:pt x="1358" y="108"/>
                  </a:cubicBezTo>
                  <a:cubicBezTo>
                    <a:pt x="1356" y="112"/>
                    <a:pt x="1352" y="115"/>
                    <a:pt x="1346" y="118"/>
                  </a:cubicBezTo>
                  <a:cubicBezTo>
                    <a:pt x="1341" y="120"/>
                    <a:pt x="1335" y="122"/>
                    <a:pt x="1327" y="122"/>
                  </a:cubicBezTo>
                  <a:cubicBezTo>
                    <a:pt x="1318" y="122"/>
                    <a:pt x="1309" y="119"/>
                    <a:pt x="1302" y="114"/>
                  </a:cubicBezTo>
                  <a:cubicBezTo>
                    <a:pt x="1295" y="109"/>
                    <a:pt x="1292" y="101"/>
                    <a:pt x="1292" y="90"/>
                  </a:cubicBezTo>
                  <a:close/>
                  <a:moveTo>
                    <a:pt x="1220" y="69"/>
                  </a:moveTo>
                  <a:cubicBezTo>
                    <a:pt x="1268" y="69"/>
                    <a:pt x="1268" y="69"/>
                    <a:pt x="1268" y="69"/>
                  </a:cubicBezTo>
                  <a:cubicBezTo>
                    <a:pt x="1268" y="68"/>
                    <a:pt x="1268" y="67"/>
                    <a:pt x="1268" y="66"/>
                  </a:cubicBezTo>
                  <a:cubicBezTo>
                    <a:pt x="1268" y="59"/>
                    <a:pt x="1266" y="53"/>
                    <a:pt x="1263" y="49"/>
                  </a:cubicBezTo>
                  <a:cubicBezTo>
                    <a:pt x="1259" y="45"/>
                    <a:pt x="1254" y="43"/>
                    <a:pt x="1248" y="43"/>
                  </a:cubicBezTo>
                  <a:cubicBezTo>
                    <a:pt x="1242" y="43"/>
                    <a:pt x="1236" y="46"/>
                    <a:pt x="1231" y="50"/>
                  </a:cubicBezTo>
                  <a:cubicBezTo>
                    <a:pt x="1226" y="54"/>
                    <a:pt x="1222" y="61"/>
                    <a:pt x="1220" y="69"/>
                  </a:cubicBezTo>
                  <a:close/>
                  <a:moveTo>
                    <a:pt x="1262" y="91"/>
                  </a:moveTo>
                  <a:cubicBezTo>
                    <a:pt x="1277" y="92"/>
                    <a:pt x="1277" y="92"/>
                    <a:pt x="1277" y="92"/>
                  </a:cubicBezTo>
                  <a:cubicBezTo>
                    <a:pt x="1274" y="99"/>
                    <a:pt x="1270" y="106"/>
                    <a:pt x="1262" y="112"/>
                  </a:cubicBezTo>
                  <a:cubicBezTo>
                    <a:pt x="1255" y="118"/>
                    <a:pt x="1246" y="122"/>
                    <a:pt x="1236" y="122"/>
                  </a:cubicBezTo>
                  <a:cubicBezTo>
                    <a:pt x="1230" y="122"/>
                    <a:pt x="1224" y="120"/>
                    <a:pt x="1219" y="117"/>
                  </a:cubicBezTo>
                  <a:cubicBezTo>
                    <a:pt x="1213" y="114"/>
                    <a:pt x="1209" y="110"/>
                    <a:pt x="1206" y="104"/>
                  </a:cubicBezTo>
                  <a:cubicBezTo>
                    <a:pt x="1204" y="99"/>
                    <a:pt x="1202" y="92"/>
                    <a:pt x="1202" y="85"/>
                  </a:cubicBezTo>
                  <a:cubicBezTo>
                    <a:pt x="1202" y="76"/>
                    <a:pt x="1205" y="67"/>
                    <a:pt x="1209" y="58"/>
                  </a:cubicBezTo>
                  <a:cubicBezTo>
                    <a:pt x="1213" y="49"/>
                    <a:pt x="1219" y="43"/>
                    <a:pt x="1226" y="39"/>
                  </a:cubicBezTo>
                  <a:cubicBezTo>
                    <a:pt x="1233" y="34"/>
                    <a:pt x="1240" y="32"/>
                    <a:pt x="1248" y="32"/>
                  </a:cubicBezTo>
                  <a:cubicBezTo>
                    <a:pt x="1258" y="32"/>
                    <a:pt x="1266" y="35"/>
                    <a:pt x="1273" y="42"/>
                  </a:cubicBezTo>
                  <a:cubicBezTo>
                    <a:pt x="1279" y="48"/>
                    <a:pt x="1282" y="57"/>
                    <a:pt x="1282" y="68"/>
                  </a:cubicBezTo>
                  <a:cubicBezTo>
                    <a:pt x="1282" y="72"/>
                    <a:pt x="1281" y="76"/>
                    <a:pt x="1281" y="80"/>
                  </a:cubicBezTo>
                  <a:cubicBezTo>
                    <a:pt x="1217" y="80"/>
                    <a:pt x="1217" y="80"/>
                    <a:pt x="1217" y="80"/>
                  </a:cubicBezTo>
                  <a:cubicBezTo>
                    <a:pt x="1217" y="82"/>
                    <a:pt x="1217" y="84"/>
                    <a:pt x="1217" y="85"/>
                  </a:cubicBezTo>
                  <a:cubicBezTo>
                    <a:pt x="1217" y="93"/>
                    <a:pt x="1219" y="99"/>
                    <a:pt x="1223" y="103"/>
                  </a:cubicBezTo>
                  <a:cubicBezTo>
                    <a:pt x="1226" y="108"/>
                    <a:pt x="1231" y="110"/>
                    <a:pt x="1236" y="110"/>
                  </a:cubicBezTo>
                  <a:cubicBezTo>
                    <a:pt x="1241" y="110"/>
                    <a:pt x="1246" y="108"/>
                    <a:pt x="1251" y="105"/>
                  </a:cubicBezTo>
                  <a:cubicBezTo>
                    <a:pt x="1256" y="102"/>
                    <a:pt x="1260" y="97"/>
                    <a:pt x="1262" y="91"/>
                  </a:cubicBezTo>
                  <a:close/>
                  <a:moveTo>
                    <a:pt x="1125" y="84"/>
                  </a:moveTo>
                  <a:cubicBezTo>
                    <a:pt x="1125" y="90"/>
                    <a:pt x="1126" y="94"/>
                    <a:pt x="1127" y="98"/>
                  </a:cubicBezTo>
                  <a:cubicBezTo>
                    <a:pt x="1128" y="101"/>
                    <a:pt x="1130" y="104"/>
                    <a:pt x="1133" y="106"/>
                  </a:cubicBezTo>
                  <a:cubicBezTo>
                    <a:pt x="1136" y="109"/>
                    <a:pt x="1139" y="110"/>
                    <a:pt x="1143" y="110"/>
                  </a:cubicBezTo>
                  <a:cubicBezTo>
                    <a:pt x="1150" y="110"/>
                    <a:pt x="1156" y="106"/>
                    <a:pt x="1161" y="100"/>
                  </a:cubicBezTo>
                  <a:cubicBezTo>
                    <a:pt x="1169" y="90"/>
                    <a:pt x="1172" y="79"/>
                    <a:pt x="1172" y="66"/>
                  </a:cubicBezTo>
                  <a:cubicBezTo>
                    <a:pt x="1172" y="59"/>
                    <a:pt x="1170" y="54"/>
                    <a:pt x="1167" y="50"/>
                  </a:cubicBezTo>
                  <a:cubicBezTo>
                    <a:pt x="1163" y="46"/>
                    <a:pt x="1159" y="44"/>
                    <a:pt x="1153" y="44"/>
                  </a:cubicBezTo>
                  <a:cubicBezTo>
                    <a:pt x="1150" y="44"/>
                    <a:pt x="1147" y="45"/>
                    <a:pt x="1144" y="47"/>
                  </a:cubicBezTo>
                  <a:cubicBezTo>
                    <a:pt x="1141" y="48"/>
                    <a:pt x="1138" y="51"/>
                    <a:pt x="1135" y="55"/>
                  </a:cubicBezTo>
                  <a:cubicBezTo>
                    <a:pt x="1132" y="58"/>
                    <a:pt x="1130" y="63"/>
                    <a:pt x="1128" y="69"/>
                  </a:cubicBezTo>
                  <a:cubicBezTo>
                    <a:pt x="1126" y="74"/>
                    <a:pt x="1125" y="79"/>
                    <a:pt x="1125" y="84"/>
                  </a:cubicBezTo>
                  <a:close/>
                  <a:moveTo>
                    <a:pt x="1165" y="107"/>
                  </a:moveTo>
                  <a:cubicBezTo>
                    <a:pt x="1157" y="117"/>
                    <a:pt x="1148" y="122"/>
                    <a:pt x="1139" y="122"/>
                  </a:cubicBezTo>
                  <a:cubicBezTo>
                    <a:pt x="1131" y="122"/>
                    <a:pt x="1124" y="119"/>
                    <a:pt x="1119" y="113"/>
                  </a:cubicBezTo>
                  <a:cubicBezTo>
                    <a:pt x="1113" y="107"/>
                    <a:pt x="1111" y="98"/>
                    <a:pt x="1111" y="87"/>
                  </a:cubicBezTo>
                  <a:cubicBezTo>
                    <a:pt x="1111" y="76"/>
                    <a:pt x="1113" y="67"/>
                    <a:pt x="1117" y="58"/>
                  </a:cubicBezTo>
                  <a:cubicBezTo>
                    <a:pt x="1121" y="49"/>
                    <a:pt x="1127" y="43"/>
                    <a:pt x="1133" y="39"/>
                  </a:cubicBezTo>
                  <a:cubicBezTo>
                    <a:pt x="1140" y="34"/>
                    <a:pt x="1146" y="32"/>
                    <a:pt x="1152" y="32"/>
                  </a:cubicBezTo>
                  <a:cubicBezTo>
                    <a:pt x="1163" y="32"/>
                    <a:pt x="1171" y="37"/>
                    <a:pt x="1176" y="48"/>
                  </a:cubicBezTo>
                  <a:cubicBezTo>
                    <a:pt x="1186" y="2"/>
                    <a:pt x="1186" y="2"/>
                    <a:pt x="1186" y="2"/>
                  </a:cubicBezTo>
                  <a:cubicBezTo>
                    <a:pt x="1201" y="2"/>
                    <a:pt x="1201" y="2"/>
                    <a:pt x="1201" y="2"/>
                  </a:cubicBezTo>
                  <a:cubicBezTo>
                    <a:pt x="1176" y="120"/>
                    <a:pt x="1176" y="120"/>
                    <a:pt x="1176" y="120"/>
                  </a:cubicBezTo>
                  <a:cubicBezTo>
                    <a:pt x="1163" y="120"/>
                    <a:pt x="1163" y="120"/>
                    <a:pt x="1163" y="120"/>
                  </a:cubicBezTo>
                  <a:lnTo>
                    <a:pt x="1165" y="107"/>
                  </a:lnTo>
                  <a:close/>
                  <a:moveTo>
                    <a:pt x="1007" y="120"/>
                  </a:moveTo>
                  <a:cubicBezTo>
                    <a:pt x="1025" y="34"/>
                    <a:pt x="1025" y="34"/>
                    <a:pt x="1025" y="34"/>
                  </a:cubicBezTo>
                  <a:cubicBezTo>
                    <a:pt x="1038" y="34"/>
                    <a:pt x="1038" y="34"/>
                    <a:pt x="1038" y="34"/>
                  </a:cubicBezTo>
                  <a:cubicBezTo>
                    <a:pt x="1034" y="52"/>
                    <a:pt x="1034" y="52"/>
                    <a:pt x="1034" y="52"/>
                  </a:cubicBezTo>
                  <a:cubicBezTo>
                    <a:pt x="1038" y="45"/>
                    <a:pt x="1043" y="40"/>
                    <a:pt x="1047" y="37"/>
                  </a:cubicBezTo>
                  <a:cubicBezTo>
                    <a:pt x="1051" y="34"/>
                    <a:pt x="1055" y="32"/>
                    <a:pt x="1060" y="32"/>
                  </a:cubicBezTo>
                  <a:cubicBezTo>
                    <a:pt x="1063" y="32"/>
                    <a:pt x="1066" y="33"/>
                    <a:pt x="1071" y="35"/>
                  </a:cubicBezTo>
                  <a:cubicBezTo>
                    <a:pt x="1065" y="49"/>
                    <a:pt x="1065" y="49"/>
                    <a:pt x="1065" y="49"/>
                  </a:cubicBezTo>
                  <a:cubicBezTo>
                    <a:pt x="1062" y="47"/>
                    <a:pt x="1059" y="46"/>
                    <a:pt x="1056" y="46"/>
                  </a:cubicBezTo>
                  <a:cubicBezTo>
                    <a:pt x="1051" y="46"/>
                    <a:pt x="1046" y="49"/>
                    <a:pt x="1041" y="55"/>
                  </a:cubicBezTo>
                  <a:cubicBezTo>
                    <a:pt x="1035" y="60"/>
                    <a:pt x="1031" y="71"/>
                    <a:pt x="1028" y="85"/>
                  </a:cubicBezTo>
                  <a:cubicBezTo>
                    <a:pt x="1021" y="120"/>
                    <a:pt x="1021" y="120"/>
                    <a:pt x="1021" y="120"/>
                  </a:cubicBezTo>
                  <a:lnTo>
                    <a:pt x="1007" y="120"/>
                  </a:lnTo>
                  <a:close/>
                  <a:moveTo>
                    <a:pt x="932" y="86"/>
                  </a:moveTo>
                  <a:cubicBezTo>
                    <a:pt x="932" y="94"/>
                    <a:pt x="934" y="100"/>
                    <a:pt x="938" y="104"/>
                  </a:cubicBezTo>
                  <a:cubicBezTo>
                    <a:pt x="942" y="108"/>
                    <a:pt x="947" y="110"/>
                    <a:pt x="953" y="110"/>
                  </a:cubicBezTo>
                  <a:cubicBezTo>
                    <a:pt x="956" y="110"/>
                    <a:pt x="959" y="110"/>
                    <a:pt x="962" y="108"/>
                  </a:cubicBezTo>
                  <a:cubicBezTo>
                    <a:pt x="965" y="107"/>
                    <a:pt x="968" y="105"/>
                    <a:pt x="971" y="103"/>
                  </a:cubicBezTo>
                  <a:cubicBezTo>
                    <a:pt x="973" y="100"/>
                    <a:pt x="975" y="97"/>
                    <a:pt x="977" y="94"/>
                  </a:cubicBezTo>
                  <a:cubicBezTo>
                    <a:pt x="979" y="91"/>
                    <a:pt x="981" y="87"/>
                    <a:pt x="982" y="83"/>
                  </a:cubicBezTo>
                  <a:cubicBezTo>
                    <a:pt x="983" y="78"/>
                    <a:pt x="984" y="73"/>
                    <a:pt x="984" y="68"/>
                  </a:cubicBezTo>
                  <a:cubicBezTo>
                    <a:pt x="984" y="60"/>
                    <a:pt x="982" y="54"/>
                    <a:pt x="978" y="50"/>
                  </a:cubicBezTo>
                  <a:cubicBezTo>
                    <a:pt x="975" y="46"/>
                    <a:pt x="970" y="43"/>
                    <a:pt x="964" y="43"/>
                  </a:cubicBezTo>
                  <a:cubicBezTo>
                    <a:pt x="959" y="43"/>
                    <a:pt x="955" y="45"/>
                    <a:pt x="951" y="47"/>
                  </a:cubicBezTo>
                  <a:cubicBezTo>
                    <a:pt x="947" y="49"/>
                    <a:pt x="944" y="52"/>
                    <a:pt x="941" y="56"/>
                  </a:cubicBezTo>
                  <a:cubicBezTo>
                    <a:pt x="938" y="60"/>
                    <a:pt x="936" y="65"/>
                    <a:pt x="934" y="71"/>
                  </a:cubicBezTo>
                  <a:cubicBezTo>
                    <a:pt x="933" y="76"/>
                    <a:pt x="932" y="81"/>
                    <a:pt x="932" y="86"/>
                  </a:cubicBezTo>
                  <a:close/>
                  <a:moveTo>
                    <a:pt x="917" y="87"/>
                  </a:moveTo>
                  <a:cubicBezTo>
                    <a:pt x="917" y="71"/>
                    <a:pt x="922" y="57"/>
                    <a:pt x="932" y="46"/>
                  </a:cubicBezTo>
                  <a:cubicBezTo>
                    <a:pt x="940" y="37"/>
                    <a:pt x="951" y="32"/>
                    <a:pt x="964" y="32"/>
                  </a:cubicBezTo>
                  <a:cubicBezTo>
                    <a:pt x="974" y="32"/>
                    <a:pt x="983" y="35"/>
                    <a:pt x="989" y="42"/>
                  </a:cubicBezTo>
                  <a:cubicBezTo>
                    <a:pt x="995" y="48"/>
                    <a:pt x="998" y="57"/>
                    <a:pt x="998" y="68"/>
                  </a:cubicBezTo>
                  <a:cubicBezTo>
                    <a:pt x="998" y="78"/>
                    <a:pt x="997" y="87"/>
                    <a:pt x="993" y="95"/>
                  </a:cubicBezTo>
                  <a:cubicBezTo>
                    <a:pt x="989" y="104"/>
                    <a:pt x="983" y="110"/>
                    <a:pt x="976" y="115"/>
                  </a:cubicBezTo>
                  <a:cubicBezTo>
                    <a:pt x="968" y="119"/>
                    <a:pt x="961" y="122"/>
                    <a:pt x="952" y="122"/>
                  </a:cubicBezTo>
                  <a:cubicBezTo>
                    <a:pt x="946" y="122"/>
                    <a:pt x="940" y="120"/>
                    <a:pt x="934" y="117"/>
                  </a:cubicBezTo>
                  <a:cubicBezTo>
                    <a:pt x="929" y="114"/>
                    <a:pt x="925" y="110"/>
                    <a:pt x="922" y="105"/>
                  </a:cubicBezTo>
                  <a:cubicBezTo>
                    <a:pt x="919" y="100"/>
                    <a:pt x="917" y="94"/>
                    <a:pt x="917" y="87"/>
                  </a:cubicBezTo>
                  <a:close/>
                  <a:moveTo>
                    <a:pt x="871" y="120"/>
                  </a:moveTo>
                  <a:cubicBezTo>
                    <a:pt x="886" y="45"/>
                    <a:pt x="886" y="45"/>
                    <a:pt x="886" y="45"/>
                  </a:cubicBezTo>
                  <a:cubicBezTo>
                    <a:pt x="874" y="45"/>
                    <a:pt x="874" y="45"/>
                    <a:pt x="874" y="45"/>
                  </a:cubicBezTo>
                  <a:cubicBezTo>
                    <a:pt x="876" y="34"/>
                    <a:pt x="876" y="34"/>
                    <a:pt x="876" y="34"/>
                  </a:cubicBezTo>
                  <a:cubicBezTo>
                    <a:pt x="889" y="34"/>
                    <a:pt x="889" y="34"/>
                    <a:pt x="889" y="34"/>
                  </a:cubicBezTo>
                  <a:cubicBezTo>
                    <a:pt x="891" y="22"/>
                    <a:pt x="891" y="22"/>
                    <a:pt x="891" y="22"/>
                  </a:cubicBezTo>
                  <a:cubicBezTo>
                    <a:pt x="893" y="16"/>
                    <a:pt x="894" y="11"/>
                    <a:pt x="895" y="9"/>
                  </a:cubicBezTo>
                  <a:cubicBezTo>
                    <a:pt x="897" y="6"/>
                    <a:pt x="899" y="4"/>
                    <a:pt x="902" y="2"/>
                  </a:cubicBezTo>
                  <a:cubicBezTo>
                    <a:pt x="905" y="0"/>
                    <a:pt x="909" y="0"/>
                    <a:pt x="915" y="0"/>
                  </a:cubicBezTo>
                  <a:cubicBezTo>
                    <a:pt x="918" y="0"/>
                    <a:pt x="924" y="0"/>
                    <a:pt x="931" y="2"/>
                  </a:cubicBezTo>
                  <a:cubicBezTo>
                    <a:pt x="928" y="15"/>
                    <a:pt x="928" y="15"/>
                    <a:pt x="928" y="15"/>
                  </a:cubicBezTo>
                  <a:cubicBezTo>
                    <a:pt x="923" y="13"/>
                    <a:pt x="919" y="13"/>
                    <a:pt x="916" y="13"/>
                  </a:cubicBezTo>
                  <a:cubicBezTo>
                    <a:pt x="913" y="13"/>
                    <a:pt x="911" y="13"/>
                    <a:pt x="909" y="15"/>
                  </a:cubicBezTo>
                  <a:cubicBezTo>
                    <a:pt x="908" y="16"/>
                    <a:pt x="906" y="20"/>
                    <a:pt x="905" y="25"/>
                  </a:cubicBezTo>
                  <a:cubicBezTo>
                    <a:pt x="903" y="34"/>
                    <a:pt x="903" y="34"/>
                    <a:pt x="903" y="34"/>
                  </a:cubicBezTo>
                  <a:cubicBezTo>
                    <a:pt x="920" y="34"/>
                    <a:pt x="920" y="34"/>
                    <a:pt x="920" y="34"/>
                  </a:cubicBezTo>
                  <a:cubicBezTo>
                    <a:pt x="917" y="45"/>
                    <a:pt x="917" y="45"/>
                    <a:pt x="917" y="45"/>
                  </a:cubicBezTo>
                  <a:cubicBezTo>
                    <a:pt x="901" y="45"/>
                    <a:pt x="901" y="45"/>
                    <a:pt x="901" y="45"/>
                  </a:cubicBezTo>
                  <a:cubicBezTo>
                    <a:pt x="885" y="120"/>
                    <a:pt x="885" y="120"/>
                    <a:pt x="885" y="120"/>
                  </a:cubicBezTo>
                  <a:lnTo>
                    <a:pt x="871" y="120"/>
                  </a:lnTo>
                  <a:close/>
                  <a:moveTo>
                    <a:pt x="735" y="153"/>
                  </a:moveTo>
                  <a:cubicBezTo>
                    <a:pt x="736" y="139"/>
                    <a:pt x="736" y="139"/>
                    <a:pt x="736" y="139"/>
                  </a:cubicBezTo>
                  <a:cubicBezTo>
                    <a:pt x="739" y="140"/>
                    <a:pt x="742" y="140"/>
                    <a:pt x="745" y="140"/>
                  </a:cubicBezTo>
                  <a:cubicBezTo>
                    <a:pt x="748" y="140"/>
                    <a:pt x="750" y="140"/>
                    <a:pt x="752" y="138"/>
                  </a:cubicBezTo>
                  <a:cubicBezTo>
                    <a:pt x="754" y="136"/>
                    <a:pt x="757" y="133"/>
                    <a:pt x="760" y="128"/>
                  </a:cubicBezTo>
                  <a:cubicBezTo>
                    <a:pt x="764" y="120"/>
                    <a:pt x="764" y="120"/>
                    <a:pt x="764" y="120"/>
                  </a:cubicBezTo>
                  <a:cubicBezTo>
                    <a:pt x="750" y="34"/>
                    <a:pt x="750" y="34"/>
                    <a:pt x="750" y="34"/>
                  </a:cubicBezTo>
                  <a:cubicBezTo>
                    <a:pt x="765" y="34"/>
                    <a:pt x="765" y="34"/>
                    <a:pt x="765" y="34"/>
                  </a:cubicBezTo>
                  <a:cubicBezTo>
                    <a:pt x="771" y="77"/>
                    <a:pt x="771" y="77"/>
                    <a:pt x="771" y="77"/>
                  </a:cubicBezTo>
                  <a:cubicBezTo>
                    <a:pt x="772" y="86"/>
                    <a:pt x="773" y="94"/>
                    <a:pt x="774" y="103"/>
                  </a:cubicBezTo>
                  <a:cubicBezTo>
                    <a:pt x="813" y="34"/>
                    <a:pt x="813" y="34"/>
                    <a:pt x="813" y="34"/>
                  </a:cubicBezTo>
                  <a:cubicBezTo>
                    <a:pt x="828" y="34"/>
                    <a:pt x="828" y="34"/>
                    <a:pt x="828" y="34"/>
                  </a:cubicBezTo>
                  <a:cubicBezTo>
                    <a:pt x="773" y="131"/>
                    <a:pt x="773" y="131"/>
                    <a:pt x="773" y="131"/>
                  </a:cubicBezTo>
                  <a:cubicBezTo>
                    <a:pt x="768" y="140"/>
                    <a:pt x="763" y="147"/>
                    <a:pt x="759" y="150"/>
                  </a:cubicBezTo>
                  <a:cubicBezTo>
                    <a:pt x="755" y="153"/>
                    <a:pt x="750" y="154"/>
                    <a:pt x="745" y="154"/>
                  </a:cubicBezTo>
                  <a:cubicBezTo>
                    <a:pt x="742" y="154"/>
                    <a:pt x="738" y="154"/>
                    <a:pt x="735" y="153"/>
                  </a:cubicBezTo>
                  <a:close/>
                  <a:moveTo>
                    <a:pt x="666" y="82"/>
                  </a:moveTo>
                  <a:cubicBezTo>
                    <a:pt x="666" y="88"/>
                    <a:pt x="667" y="92"/>
                    <a:pt x="668" y="95"/>
                  </a:cubicBezTo>
                  <a:cubicBezTo>
                    <a:pt x="670" y="99"/>
                    <a:pt x="672" y="102"/>
                    <a:pt x="675" y="105"/>
                  </a:cubicBezTo>
                  <a:cubicBezTo>
                    <a:pt x="678" y="107"/>
                    <a:pt x="681" y="108"/>
                    <a:pt x="685" y="108"/>
                  </a:cubicBezTo>
                  <a:cubicBezTo>
                    <a:pt x="690" y="108"/>
                    <a:pt x="694" y="106"/>
                    <a:pt x="699" y="103"/>
                  </a:cubicBezTo>
                  <a:cubicBezTo>
                    <a:pt x="704" y="99"/>
                    <a:pt x="708" y="94"/>
                    <a:pt x="711" y="87"/>
                  </a:cubicBezTo>
                  <a:cubicBezTo>
                    <a:pt x="714" y="80"/>
                    <a:pt x="715" y="73"/>
                    <a:pt x="715" y="67"/>
                  </a:cubicBezTo>
                  <a:cubicBezTo>
                    <a:pt x="715" y="60"/>
                    <a:pt x="713" y="54"/>
                    <a:pt x="709" y="50"/>
                  </a:cubicBezTo>
                  <a:cubicBezTo>
                    <a:pt x="705" y="46"/>
                    <a:pt x="700" y="44"/>
                    <a:pt x="695" y="44"/>
                  </a:cubicBezTo>
                  <a:cubicBezTo>
                    <a:pt x="691" y="44"/>
                    <a:pt x="688" y="45"/>
                    <a:pt x="684" y="47"/>
                  </a:cubicBezTo>
                  <a:cubicBezTo>
                    <a:pt x="681" y="49"/>
                    <a:pt x="678" y="52"/>
                    <a:pt x="675" y="56"/>
                  </a:cubicBezTo>
                  <a:cubicBezTo>
                    <a:pt x="672" y="59"/>
                    <a:pt x="670" y="64"/>
                    <a:pt x="669" y="70"/>
                  </a:cubicBezTo>
                  <a:cubicBezTo>
                    <a:pt x="667" y="75"/>
                    <a:pt x="666" y="79"/>
                    <a:pt x="666" y="82"/>
                  </a:cubicBezTo>
                  <a:close/>
                  <a:moveTo>
                    <a:pt x="648" y="127"/>
                  </a:moveTo>
                  <a:cubicBezTo>
                    <a:pt x="663" y="129"/>
                    <a:pt x="663" y="129"/>
                    <a:pt x="663" y="129"/>
                  </a:cubicBezTo>
                  <a:cubicBezTo>
                    <a:pt x="663" y="132"/>
                    <a:pt x="663" y="135"/>
                    <a:pt x="664" y="136"/>
                  </a:cubicBezTo>
                  <a:cubicBezTo>
                    <a:pt x="665" y="138"/>
                    <a:pt x="666" y="139"/>
                    <a:pt x="668" y="140"/>
                  </a:cubicBezTo>
                  <a:cubicBezTo>
                    <a:pt x="671" y="141"/>
                    <a:pt x="674" y="142"/>
                    <a:pt x="679" y="142"/>
                  </a:cubicBezTo>
                  <a:cubicBezTo>
                    <a:pt x="687" y="142"/>
                    <a:pt x="694" y="140"/>
                    <a:pt x="698" y="135"/>
                  </a:cubicBezTo>
                  <a:cubicBezTo>
                    <a:pt x="700" y="132"/>
                    <a:pt x="702" y="125"/>
                    <a:pt x="705" y="115"/>
                  </a:cubicBezTo>
                  <a:cubicBezTo>
                    <a:pt x="706" y="108"/>
                    <a:pt x="706" y="108"/>
                    <a:pt x="706" y="108"/>
                  </a:cubicBezTo>
                  <a:cubicBezTo>
                    <a:pt x="698" y="116"/>
                    <a:pt x="690" y="120"/>
                    <a:pt x="682" y="120"/>
                  </a:cubicBezTo>
                  <a:cubicBezTo>
                    <a:pt x="673" y="120"/>
                    <a:pt x="666" y="117"/>
                    <a:pt x="660" y="110"/>
                  </a:cubicBezTo>
                  <a:cubicBezTo>
                    <a:pt x="654" y="104"/>
                    <a:pt x="651" y="95"/>
                    <a:pt x="651" y="83"/>
                  </a:cubicBezTo>
                  <a:cubicBezTo>
                    <a:pt x="651" y="74"/>
                    <a:pt x="654" y="65"/>
                    <a:pt x="658" y="57"/>
                  </a:cubicBezTo>
                  <a:cubicBezTo>
                    <a:pt x="663" y="49"/>
                    <a:pt x="668" y="43"/>
                    <a:pt x="675" y="38"/>
                  </a:cubicBezTo>
                  <a:cubicBezTo>
                    <a:pt x="681" y="34"/>
                    <a:pt x="688" y="32"/>
                    <a:pt x="694" y="32"/>
                  </a:cubicBezTo>
                  <a:cubicBezTo>
                    <a:pt x="705" y="32"/>
                    <a:pt x="714" y="37"/>
                    <a:pt x="720" y="48"/>
                  </a:cubicBezTo>
                  <a:cubicBezTo>
                    <a:pt x="723" y="34"/>
                    <a:pt x="723" y="34"/>
                    <a:pt x="723" y="34"/>
                  </a:cubicBezTo>
                  <a:cubicBezTo>
                    <a:pt x="737" y="34"/>
                    <a:pt x="737" y="34"/>
                    <a:pt x="737" y="34"/>
                  </a:cubicBezTo>
                  <a:cubicBezTo>
                    <a:pt x="719" y="117"/>
                    <a:pt x="719" y="117"/>
                    <a:pt x="719" y="117"/>
                  </a:cubicBezTo>
                  <a:cubicBezTo>
                    <a:pt x="717" y="126"/>
                    <a:pt x="715" y="133"/>
                    <a:pt x="712" y="138"/>
                  </a:cubicBezTo>
                  <a:cubicBezTo>
                    <a:pt x="709" y="143"/>
                    <a:pt x="705" y="147"/>
                    <a:pt x="699" y="150"/>
                  </a:cubicBezTo>
                  <a:cubicBezTo>
                    <a:pt x="694" y="153"/>
                    <a:pt x="687" y="154"/>
                    <a:pt x="680" y="154"/>
                  </a:cubicBezTo>
                  <a:cubicBezTo>
                    <a:pt x="673" y="154"/>
                    <a:pt x="667" y="153"/>
                    <a:pt x="662" y="151"/>
                  </a:cubicBezTo>
                  <a:cubicBezTo>
                    <a:pt x="657" y="150"/>
                    <a:pt x="654" y="147"/>
                    <a:pt x="651" y="144"/>
                  </a:cubicBezTo>
                  <a:cubicBezTo>
                    <a:pt x="649" y="140"/>
                    <a:pt x="648" y="136"/>
                    <a:pt x="648" y="132"/>
                  </a:cubicBezTo>
                  <a:cubicBezTo>
                    <a:pt x="648" y="130"/>
                    <a:pt x="648" y="129"/>
                    <a:pt x="648" y="127"/>
                  </a:cubicBezTo>
                  <a:close/>
                  <a:moveTo>
                    <a:pt x="574" y="86"/>
                  </a:moveTo>
                  <a:cubicBezTo>
                    <a:pt x="574" y="94"/>
                    <a:pt x="576" y="100"/>
                    <a:pt x="580" y="104"/>
                  </a:cubicBezTo>
                  <a:cubicBezTo>
                    <a:pt x="584" y="108"/>
                    <a:pt x="589" y="110"/>
                    <a:pt x="595" y="110"/>
                  </a:cubicBezTo>
                  <a:cubicBezTo>
                    <a:pt x="598" y="110"/>
                    <a:pt x="601" y="110"/>
                    <a:pt x="604" y="108"/>
                  </a:cubicBezTo>
                  <a:cubicBezTo>
                    <a:pt x="607" y="107"/>
                    <a:pt x="610" y="105"/>
                    <a:pt x="613" y="103"/>
                  </a:cubicBezTo>
                  <a:cubicBezTo>
                    <a:pt x="615" y="100"/>
                    <a:pt x="618" y="97"/>
                    <a:pt x="619" y="94"/>
                  </a:cubicBezTo>
                  <a:cubicBezTo>
                    <a:pt x="621" y="91"/>
                    <a:pt x="623" y="87"/>
                    <a:pt x="624" y="83"/>
                  </a:cubicBezTo>
                  <a:cubicBezTo>
                    <a:pt x="626" y="78"/>
                    <a:pt x="626" y="73"/>
                    <a:pt x="626" y="68"/>
                  </a:cubicBezTo>
                  <a:cubicBezTo>
                    <a:pt x="626" y="60"/>
                    <a:pt x="625" y="54"/>
                    <a:pt x="621" y="50"/>
                  </a:cubicBezTo>
                  <a:cubicBezTo>
                    <a:pt x="617" y="46"/>
                    <a:pt x="612" y="43"/>
                    <a:pt x="606" y="43"/>
                  </a:cubicBezTo>
                  <a:cubicBezTo>
                    <a:pt x="601" y="43"/>
                    <a:pt x="597" y="45"/>
                    <a:pt x="593" y="47"/>
                  </a:cubicBezTo>
                  <a:cubicBezTo>
                    <a:pt x="589" y="49"/>
                    <a:pt x="586" y="52"/>
                    <a:pt x="583" y="56"/>
                  </a:cubicBezTo>
                  <a:cubicBezTo>
                    <a:pt x="580" y="60"/>
                    <a:pt x="578" y="65"/>
                    <a:pt x="576" y="71"/>
                  </a:cubicBezTo>
                  <a:cubicBezTo>
                    <a:pt x="575" y="76"/>
                    <a:pt x="574" y="81"/>
                    <a:pt x="574" y="86"/>
                  </a:cubicBezTo>
                  <a:close/>
                  <a:moveTo>
                    <a:pt x="560" y="87"/>
                  </a:moveTo>
                  <a:cubicBezTo>
                    <a:pt x="560" y="71"/>
                    <a:pt x="565" y="57"/>
                    <a:pt x="574" y="46"/>
                  </a:cubicBezTo>
                  <a:cubicBezTo>
                    <a:pt x="583" y="37"/>
                    <a:pt x="593" y="32"/>
                    <a:pt x="606" y="32"/>
                  </a:cubicBezTo>
                  <a:cubicBezTo>
                    <a:pt x="617" y="32"/>
                    <a:pt x="625" y="35"/>
                    <a:pt x="631" y="42"/>
                  </a:cubicBezTo>
                  <a:cubicBezTo>
                    <a:pt x="638" y="48"/>
                    <a:pt x="641" y="57"/>
                    <a:pt x="641" y="68"/>
                  </a:cubicBezTo>
                  <a:cubicBezTo>
                    <a:pt x="641" y="78"/>
                    <a:pt x="639" y="87"/>
                    <a:pt x="635" y="95"/>
                  </a:cubicBezTo>
                  <a:cubicBezTo>
                    <a:pt x="631" y="104"/>
                    <a:pt x="625" y="110"/>
                    <a:pt x="618" y="115"/>
                  </a:cubicBezTo>
                  <a:cubicBezTo>
                    <a:pt x="610" y="119"/>
                    <a:pt x="603" y="122"/>
                    <a:pt x="595" y="122"/>
                  </a:cubicBezTo>
                  <a:cubicBezTo>
                    <a:pt x="588" y="122"/>
                    <a:pt x="582" y="120"/>
                    <a:pt x="576" y="117"/>
                  </a:cubicBezTo>
                  <a:cubicBezTo>
                    <a:pt x="571" y="114"/>
                    <a:pt x="567" y="110"/>
                    <a:pt x="564" y="105"/>
                  </a:cubicBezTo>
                  <a:cubicBezTo>
                    <a:pt x="561" y="100"/>
                    <a:pt x="560" y="94"/>
                    <a:pt x="560" y="87"/>
                  </a:cubicBezTo>
                  <a:close/>
                  <a:moveTo>
                    <a:pt x="519" y="120"/>
                  </a:moveTo>
                  <a:cubicBezTo>
                    <a:pt x="544" y="2"/>
                    <a:pt x="544" y="2"/>
                    <a:pt x="544" y="2"/>
                  </a:cubicBezTo>
                  <a:cubicBezTo>
                    <a:pt x="559" y="2"/>
                    <a:pt x="559" y="2"/>
                    <a:pt x="559" y="2"/>
                  </a:cubicBezTo>
                  <a:cubicBezTo>
                    <a:pt x="534" y="120"/>
                    <a:pt x="534" y="120"/>
                    <a:pt x="534" y="120"/>
                  </a:cubicBezTo>
                  <a:lnTo>
                    <a:pt x="519" y="120"/>
                  </a:lnTo>
                  <a:close/>
                  <a:moveTo>
                    <a:pt x="446" y="86"/>
                  </a:moveTo>
                  <a:cubicBezTo>
                    <a:pt x="446" y="94"/>
                    <a:pt x="448" y="100"/>
                    <a:pt x="452" y="104"/>
                  </a:cubicBezTo>
                  <a:cubicBezTo>
                    <a:pt x="455" y="108"/>
                    <a:pt x="460" y="110"/>
                    <a:pt x="466" y="110"/>
                  </a:cubicBezTo>
                  <a:cubicBezTo>
                    <a:pt x="470" y="110"/>
                    <a:pt x="473" y="110"/>
                    <a:pt x="476" y="108"/>
                  </a:cubicBezTo>
                  <a:cubicBezTo>
                    <a:pt x="479" y="107"/>
                    <a:pt x="482" y="105"/>
                    <a:pt x="484" y="103"/>
                  </a:cubicBezTo>
                  <a:cubicBezTo>
                    <a:pt x="487" y="100"/>
                    <a:pt x="489" y="97"/>
                    <a:pt x="491" y="94"/>
                  </a:cubicBezTo>
                  <a:cubicBezTo>
                    <a:pt x="493" y="91"/>
                    <a:pt x="494" y="87"/>
                    <a:pt x="496" y="83"/>
                  </a:cubicBezTo>
                  <a:cubicBezTo>
                    <a:pt x="497" y="78"/>
                    <a:pt x="498" y="73"/>
                    <a:pt x="498" y="68"/>
                  </a:cubicBezTo>
                  <a:cubicBezTo>
                    <a:pt x="498" y="60"/>
                    <a:pt x="496" y="54"/>
                    <a:pt x="492" y="50"/>
                  </a:cubicBezTo>
                  <a:cubicBezTo>
                    <a:pt x="488" y="46"/>
                    <a:pt x="483" y="43"/>
                    <a:pt x="477" y="43"/>
                  </a:cubicBezTo>
                  <a:cubicBezTo>
                    <a:pt x="473" y="43"/>
                    <a:pt x="469" y="45"/>
                    <a:pt x="465" y="47"/>
                  </a:cubicBezTo>
                  <a:cubicBezTo>
                    <a:pt x="461" y="49"/>
                    <a:pt x="458" y="52"/>
                    <a:pt x="455" y="56"/>
                  </a:cubicBezTo>
                  <a:cubicBezTo>
                    <a:pt x="452" y="60"/>
                    <a:pt x="449" y="65"/>
                    <a:pt x="448" y="71"/>
                  </a:cubicBezTo>
                  <a:cubicBezTo>
                    <a:pt x="446" y="76"/>
                    <a:pt x="446" y="81"/>
                    <a:pt x="446" y="86"/>
                  </a:cubicBezTo>
                  <a:close/>
                  <a:moveTo>
                    <a:pt x="431" y="87"/>
                  </a:moveTo>
                  <a:cubicBezTo>
                    <a:pt x="431" y="71"/>
                    <a:pt x="436" y="57"/>
                    <a:pt x="446" y="46"/>
                  </a:cubicBezTo>
                  <a:cubicBezTo>
                    <a:pt x="454" y="37"/>
                    <a:pt x="465" y="32"/>
                    <a:pt x="478" y="32"/>
                  </a:cubicBezTo>
                  <a:cubicBezTo>
                    <a:pt x="488" y="32"/>
                    <a:pt x="496" y="35"/>
                    <a:pt x="503" y="42"/>
                  </a:cubicBezTo>
                  <a:cubicBezTo>
                    <a:pt x="509" y="48"/>
                    <a:pt x="512" y="57"/>
                    <a:pt x="512" y="68"/>
                  </a:cubicBezTo>
                  <a:cubicBezTo>
                    <a:pt x="512" y="78"/>
                    <a:pt x="510" y="87"/>
                    <a:pt x="506" y="95"/>
                  </a:cubicBezTo>
                  <a:cubicBezTo>
                    <a:pt x="502" y="104"/>
                    <a:pt x="497" y="110"/>
                    <a:pt x="489" y="115"/>
                  </a:cubicBezTo>
                  <a:cubicBezTo>
                    <a:pt x="482" y="119"/>
                    <a:pt x="474" y="122"/>
                    <a:pt x="466" y="122"/>
                  </a:cubicBezTo>
                  <a:cubicBezTo>
                    <a:pt x="460" y="122"/>
                    <a:pt x="453" y="120"/>
                    <a:pt x="448" y="117"/>
                  </a:cubicBezTo>
                  <a:cubicBezTo>
                    <a:pt x="443" y="114"/>
                    <a:pt x="438" y="110"/>
                    <a:pt x="436" y="105"/>
                  </a:cubicBezTo>
                  <a:cubicBezTo>
                    <a:pt x="433" y="100"/>
                    <a:pt x="431" y="94"/>
                    <a:pt x="431" y="87"/>
                  </a:cubicBezTo>
                  <a:close/>
                  <a:moveTo>
                    <a:pt x="337" y="120"/>
                  </a:moveTo>
                  <a:cubicBezTo>
                    <a:pt x="355" y="34"/>
                    <a:pt x="355" y="34"/>
                    <a:pt x="355" y="34"/>
                  </a:cubicBezTo>
                  <a:cubicBezTo>
                    <a:pt x="368" y="34"/>
                    <a:pt x="368" y="34"/>
                    <a:pt x="368" y="34"/>
                  </a:cubicBezTo>
                  <a:cubicBezTo>
                    <a:pt x="365" y="49"/>
                    <a:pt x="365" y="49"/>
                    <a:pt x="365" y="49"/>
                  </a:cubicBezTo>
                  <a:cubicBezTo>
                    <a:pt x="371" y="43"/>
                    <a:pt x="376" y="39"/>
                    <a:pt x="381" y="36"/>
                  </a:cubicBezTo>
                  <a:cubicBezTo>
                    <a:pt x="386" y="34"/>
                    <a:pt x="391" y="32"/>
                    <a:pt x="397" y="32"/>
                  </a:cubicBezTo>
                  <a:cubicBezTo>
                    <a:pt x="404" y="32"/>
                    <a:pt x="409" y="34"/>
                    <a:pt x="413" y="38"/>
                  </a:cubicBezTo>
                  <a:cubicBezTo>
                    <a:pt x="417" y="42"/>
                    <a:pt x="419" y="47"/>
                    <a:pt x="419" y="53"/>
                  </a:cubicBezTo>
                  <a:cubicBezTo>
                    <a:pt x="419" y="56"/>
                    <a:pt x="418" y="61"/>
                    <a:pt x="417" y="68"/>
                  </a:cubicBezTo>
                  <a:cubicBezTo>
                    <a:pt x="405" y="120"/>
                    <a:pt x="405" y="120"/>
                    <a:pt x="405" y="120"/>
                  </a:cubicBezTo>
                  <a:cubicBezTo>
                    <a:pt x="391" y="120"/>
                    <a:pt x="391" y="120"/>
                    <a:pt x="391" y="120"/>
                  </a:cubicBezTo>
                  <a:cubicBezTo>
                    <a:pt x="403" y="66"/>
                    <a:pt x="403" y="66"/>
                    <a:pt x="403" y="66"/>
                  </a:cubicBezTo>
                  <a:cubicBezTo>
                    <a:pt x="404" y="60"/>
                    <a:pt x="405" y="56"/>
                    <a:pt x="405" y="54"/>
                  </a:cubicBezTo>
                  <a:cubicBezTo>
                    <a:pt x="405" y="51"/>
                    <a:pt x="404" y="49"/>
                    <a:pt x="402" y="47"/>
                  </a:cubicBezTo>
                  <a:cubicBezTo>
                    <a:pt x="400" y="45"/>
                    <a:pt x="397" y="44"/>
                    <a:pt x="393" y="44"/>
                  </a:cubicBezTo>
                  <a:cubicBezTo>
                    <a:pt x="385" y="44"/>
                    <a:pt x="379" y="47"/>
                    <a:pt x="373" y="52"/>
                  </a:cubicBezTo>
                  <a:cubicBezTo>
                    <a:pt x="367" y="58"/>
                    <a:pt x="362" y="67"/>
                    <a:pt x="360" y="80"/>
                  </a:cubicBezTo>
                  <a:cubicBezTo>
                    <a:pt x="351" y="120"/>
                    <a:pt x="351" y="120"/>
                    <a:pt x="351" y="120"/>
                  </a:cubicBezTo>
                  <a:lnTo>
                    <a:pt x="337" y="120"/>
                  </a:lnTo>
                  <a:close/>
                  <a:moveTo>
                    <a:pt x="245" y="120"/>
                  </a:moveTo>
                  <a:cubicBezTo>
                    <a:pt x="270" y="2"/>
                    <a:pt x="270" y="2"/>
                    <a:pt x="270" y="2"/>
                  </a:cubicBezTo>
                  <a:cubicBezTo>
                    <a:pt x="284" y="2"/>
                    <a:pt x="284" y="2"/>
                    <a:pt x="284" y="2"/>
                  </a:cubicBezTo>
                  <a:cubicBezTo>
                    <a:pt x="275" y="47"/>
                    <a:pt x="275" y="47"/>
                    <a:pt x="275" y="47"/>
                  </a:cubicBezTo>
                  <a:cubicBezTo>
                    <a:pt x="280" y="42"/>
                    <a:pt x="285" y="38"/>
                    <a:pt x="290" y="36"/>
                  </a:cubicBezTo>
                  <a:cubicBezTo>
                    <a:pt x="294" y="33"/>
                    <a:pt x="299" y="32"/>
                    <a:pt x="304" y="32"/>
                  </a:cubicBezTo>
                  <a:cubicBezTo>
                    <a:pt x="311" y="32"/>
                    <a:pt x="316" y="34"/>
                    <a:pt x="320" y="38"/>
                  </a:cubicBezTo>
                  <a:cubicBezTo>
                    <a:pt x="324" y="42"/>
                    <a:pt x="326" y="46"/>
                    <a:pt x="326" y="53"/>
                  </a:cubicBezTo>
                  <a:cubicBezTo>
                    <a:pt x="326" y="56"/>
                    <a:pt x="325" y="61"/>
                    <a:pt x="323" y="69"/>
                  </a:cubicBezTo>
                  <a:cubicBezTo>
                    <a:pt x="312" y="120"/>
                    <a:pt x="312" y="120"/>
                    <a:pt x="312" y="120"/>
                  </a:cubicBezTo>
                  <a:cubicBezTo>
                    <a:pt x="298" y="120"/>
                    <a:pt x="298" y="120"/>
                    <a:pt x="298" y="120"/>
                  </a:cubicBezTo>
                  <a:cubicBezTo>
                    <a:pt x="309" y="68"/>
                    <a:pt x="309" y="68"/>
                    <a:pt x="309" y="68"/>
                  </a:cubicBezTo>
                  <a:cubicBezTo>
                    <a:pt x="311" y="60"/>
                    <a:pt x="311" y="56"/>
                    <a:pt x="311" y="54"/>
                  </a:cubicBezTo>
                  <a:cubicBezTo>
                    <a:pt x="311" y="51"/>
                    <a:pt x="311" y="49"/>
                    <a:pt x="309" y="47"/>
                  </a:cubicBezTo>
                  <a:cubicBezTo>
                    <a:pt x="307" y="45"/>
                    <a:pt x="304" y="44"/>
                    <a:pt x="300" y="44"/>
                  </a:cubicBezTo>
                  <a:cubicBezTo>
                    <a:pt x="295" y="44"/>
                    <a:pt x="290" y="46"/>
                    <a:pt x="286" y="48"/>
                  </a:cubicBezTo>
                  <a:cubicBezTo>
                    <a:pt x="281" y="51"/>
                    <a:pt x="277" y="55"/>
                    <a:pt x="275" y="60"/>
                  </a:cubicBezTo>
                  <a:cubicBezTo>
                    <a:pt x="272" y="65"/>
                    <a:pt x="270" y="72"/>
                    <a:pt x="267" y="83"/>
                  </a:cubicBezTo>
                  <a:cubicBezTo>
                    <a:pt x="260" y="120"/>
                    <a:pt x="260" y="120"/>
                    <a:pt x="260" y="120"/>
                  </a:cubicBezTo>
                  <a:lnTo>
                    <a:pt x="245" y="120"/>
                  </a:lnTo>
                  <a:close/>
                  <a:moveTo>
                    <a:pt x="222" y="89"/>
                  </a:moveTo>
                  <a:cubicBezTo>
                    <a:pt x="236" y="90"/>
                    <a:pt x="236" y="90"/>
                    <a:pt x="236" y="90"/>
                  </a:cubicBezTo>
                  <a:cubicBezTo>
                    <a:pt x="233" y="101"/>
                    <a:pt x="227" y="109"/>
                    <a:pt x="221" y="114"/>
                  </a:cubicBezTo>
                  <a:cubicBezTo>
                    <a:pt x="214" y="119"/>
                    <a:pt x="206" y="122"/>
                    <a:pt x="198" y="122"/>
                  </a:cubicBezTo>
                  <a:cubicBezTo>
                    <a:pt x="188" y="122"/>
                    <a:pt x="181" y="119"/>
                    <a:pt x="175" y="113"/>
                  </a:cubicBezTo>
                  <a:cubicBezTo>
                    <a:pt x="169" y="107"/>
                    <a:pt x="166" y="98"/>
                    <a:pt x="166" y="87"/>
                  </a:cubicBezTo>
                  <a:cubicBezTo>
                    <a:pt x="166" y="78"/>
                    <a:pt x="168" y="69"/>
                    <a:pt x="172" y="60"/>
                  </a:cubicBezTo>
                  <a:cubicBezTo>
                    <a:pt x="176" y="51"/>
                    <a:pt x="181" y="44"/>
                    <a:pt x="188" y="39"/>
                  </a:cubicBezTo>
                  <a:cubicBezTo>
                    <a:pt x="195" y="35"/>
                    <a:pt x="203" y="32"/>
                    <a:pt x="211" y="32"/>
                  </a:cubicBezTo>
                  <a:cubicBezTo>
                    <a:pt x="221" y="32"/>
                    <a:pt x="228" y="35"/>
                    <a:pt x="233" y="40"/>
                  </a:cubicBezTo>
                  <a:cubicBezTo>
                    <a:pt x="239" y="45"/>
                    <a:pt x="241" y="52"/>
                    <a:pt x="241" y="61"/>
                  </a:cubicBezTo>
                  <a:cubicBezTo>
                    <a:pt x="227" y="62"/>
                    <a:pt x="227" y="62"/>
                    <a:pt x="227" y="62"/>
                  </a:cubicBezTo>
                  <a:cubicBezTo>
                    <a:pt x="227" y="56"/>
                    <a:pt x="225" y="52"/>
                    <a:pt x="222" y="49"/>
                  </a:cubicBezTo>
                  <a:cubicBezTo>
                    <a:pt x="219" y="46"/>
                    <a:pt x="215" y="44"/>
                    <a:pt x="210" y="44"/>
                  </a:cubicBezTo>
                  <a:cubicBezTo>
                    <a:pt x="204" y="44"/>
                    <a:pt x="199" y="46"/>
                    <a:pt x="195" y="50"/>
                  </a:cubicBezTo>
                  <a:cubicBezTo>
                    <a:pt x="190" y="54"/>
                    <a:pt x="187" y="59"/>
                    <a:pt x="185" y="67"/>
                  </a:cubicBezTo>
                  <a:cubicBezTo>
                    <a:pt x="182" y="74"/>
                    <a:pt x="181" y="81"/>
                    <a:pt x="181" y="88"/>
                  </a:cubicBezTo>
                  <a:cubicBezTo>
                    <a:pt x="181" y="96"/>
                    <a:pt x="183" y="101"/>
                    <a:pt x="186" y="105"/>
                  </a:cubicBezTo>
                  <a:cubicBezTo>
                    <a:pt x="189" y="108"/>
                    <a:pt x="193" y="110"/>
                    <a:pt x="198" y="110"/>
                  </a:cubicBezTo>
                  <a:cubicBezTo>
                    <a:pt x="202" y="110"/>
                    <a:pt x="207" y="109"/>
                    <a:pt x="211" y="105"/>
                  </a:cubicBezTo>
                  <a:cubicBezTo>
                    <a:pt x="216" y="101"/>
                    <a:pt x="219" y="96"/>
                    <a:pt x="222" y="89"/>
                  </a:cubicBezTo>
                  <a:close/>
                  <a:moveTo>
                    <a:pt x="91" y="69"/>
                  </a:moveTo>
                  <a:cubicBezTo>
                    <a:pt x="139" y="69"/>
                    <a:pt x="139" y="69"/>
                    <a:pt x="139" y="69"/>
                  </a:cubicBezTo>
                  <a:cubicBezTo>
                    <a:pt x="139" y="68"/>
                    <a:pt x="139" y="67"/>
                    <a:pt x="139" y="66"/>
                  </a:cubicBezTo>
                  <a:cubicBezTo>
                    <a:pt x="139" y="59"/>
                    <a:pt x="138" y="53"/>
                    <a:pt x="134" y="49"/>
                  </a:cubicBezTo>
                  <a:cubicBezTo>
                    <a:pt x="130" y="45"/>
                    <a:pt x="126" y="43"/>
                    <a:pt x="120" y="43"/>
                  </a:cubicBezTo>
                  <a:cubicBezTo>
                    <a:pt x="114" y="43"/>
                    <a:pt x="108" y="46"/>
                    <a:pt x="103" y="50"/>
                  </a:cubicBezTo>
                  <a:cubicBezTo>
                    <a:pt x="98" y="54"/>
                    <a:pt x="94" y="61"/>
                    <a:pt x="91" y="69"/>
                  </a:cubicBezTo>
                  <a:close/>
                  <a:moveTo>
                    <a:pt x="134" y="91"/>
                  </a:moveTo>
                  <a:cubicBezTo>
                    <a:pt x="148" y="92"/>
                    <a:pt x="148" y="92"/>
                    <a:pt x="148" y="92"/>
                  </a:cubicBezTo>
                  <a:cubicBezTo>
                    <a:pt x="146" y="99"/>
                    <a:pt x="141" y="106"/>
                    <a:pt x="134" y="112"/>
                  </a:cubicBezTo>
                  <a:cubicBezTo>
                    <a:pt x="127" y="118"/>
                    <a:pt x="118" y="122"/>
                    <a:pt x="108" y="122"/>
                  </a:cubicBezTo>
                  <a:cubicBezTo>
                    <a:pt x="101" y="122"/>
                    <a:pt x="95" y="120"/>
                    <a:pt x="90" y="117"/>
                  </a:cubicBezTo>
                  <a:cubicBezTo>
                    <a:pt x="85" y="114"/>
                    <a:pt x="81" y="110"/>
                    <a:pt x="78" y="104"/>
                  </a:cubicBezTo>
                  <a:cubicBezTo>
                    <a:pt x="75" y="99"/>
                    <a:pt x="74" y="92"/>
                    <a:pt x="74" y="85"/>
                  </a:cubicBezTo>
                  <a:cubicBezTo>
                    <a:pt x="74" y="76"/>
                    <a:pt x="76" y="67"/>
                    <a:pt x="80" y="58"/>
                  </a:cubicBezTo>
                  <a:cubicBezTo>
                    <a:pt x="85" y="49"/>
                    <a:pt x="90" y="43"/>
                    <a:pt x="97" y="39"/>
                  </a:cubicBezTo>
                  <a:cubicBezTo>
                    <a:pt x="104" y="34"/>
                    <a:pt x="111" y="32"/>
                    <a:pt x="120" y="32"/>
                  </a:cubicBezTo>
                  <a:cubicBezTo>
                    <a:pt x="130" y="32"/>
                    <a:pt x="138" y="35"/>
                    <a:pt x="144" y="42"/>
                  </a:cubicBezTo>
                  <a:cubicBezTo>
                    <a:pt x="150" y="48"/>
                    <a:pt x="153" y="57"/>
                    <a:pt x="153" y="68"/>
                  </a:cubicBezTo>
                  <a:cubicBezTo>
                    <a:pt x="153" y="72"/>
                    <a:pt x="153" y="76"/>
                    <a:pt x="152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2"/>
                    <a:pt x="88" y="84"/>
                    <a:pt x="88" y="85"/>
                  </a:cubicBezTo>
                  <a:cubicBezTo>
                    <a:pt x="88" y="93"/>
                    <a:pt x="90" y="99"/>
                    <a:pt x="94" y="103"/>
                  </a:cubicBezTo>
                  <a:cubicBezTo>
                    <a:pt x="98" y="108"/>
                    <a:pt x="102" y="110"/>
                    <a:pt x="108" y="110"/>
                  </a:cubicBezTo>
                  <a:cubicBezTo>
                    <a:pt x="113" y="110"/>
                    <a:pt x="118" y="108"/>
                    <a:pt x="122" y="105"/>
                  </a:cubicBezTo>
                  <a:cubicBezTo>
                    <a:pt x="127" y="102"/>
                    <a:pt x="131" y="97"/>
                    <a:pt x="134" y="91"/>
                  </a:cubicBezTo>
                  <a:close/>
                  <a:moveTo>
                    <a:pt x="18" y="120"/>
                  </a:moveTo>
                  <a:cubicBezTo>
                    <a:pt x="40" y="15"/>
                    <a:pt x="40" y="15"/>
                    <a:pt x="4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4" y="15"/>
                    <a:pt x="94" y="15"/>
                    <a:pt x="94" y="15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34" y="120"/>
                    <a:pt x="34" y="120"/>
                    <a:pt x="34" y="120"/>
                  </a:cubicBezTo>
                  <a:lnTo>
                    <a:pt x="18" y="12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67108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8D807181-3395-4806-BB5D-12C1C5EEB7D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93" b="6793"/>
          <a:stretch/>
        </p:blipFill>
        <p:spPr>
          <a:xfrm>
            <a:off x="0" y="0"/>
            <a:ext cx="12191996" cy="6858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6C69162D-F228-4FAF-BA8F-FD9091E460E5}"/>
              </a:ext>
            </a:extLst>
          </p:cNvPr>
          <p:cNvSpPr/>
          <p:nvPr userDrawn="1"/>
        </p:nvSpPr>
        <p:spPr>
          <a:xfrm>
            <a:off x="1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26000">
                <a:srgbClr val="DE3237">
                  <a:alpha val="70000"/>
                </a:srgbClr>
              </a:gs>
              <a:gs pos="76000">
                <a:srgbClr val="533435">
                  <a:alpha val="82000"/>
                </a:srgbClr>
              </a:gs>
              <a:gs pos="50000">
                <a:srgbClr val="9F3336">
                  <a:alpha val="72000"/>
                </a:srgbClr>
              </a:gs>
              <a:gs pos="100000">
                <a:schemeClr val="tx1">
                  <a:alpha val="73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03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2504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 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5940" y="1718212"/>
            <a:ext cx="9464918" cy="2387600"/>
          </a:xfrm>
        </p:spPr>
        <p:txBody>
          <a:bodyPr anchor="b">
            <a:noAutofit/>
          </a:bodyPr>
          <a:lstStyle>
            <a:lvl1pPr marL="0" indent="0" algn="l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5940" y="4197886"/>
            <a:ext cx="9464917" cy="10582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893288" indent="0" algn="ctr">
              <a:buNone/>
              <a:defRPr sz="3908"/>
            </a:lvl2pPr>
            <a:lvl3pPr marL="1786577" indent="0" algn="ctr">
              <a:buNone/>
              <a:defRPr sz="3517"/>
            </a:lvl3pPr>
            <a:lvl4pPr marL="2679865" indent="0" algn="ctr">
              <a:buNone/>
              <a:defRPr sz="3126"/>
            </a:lvl4pPr>
            <a:lvl5pPr marL="3573154" indent="0" algn="ctr">
              <a:buNone/>
              <a:defRPr sz="3126"/>
            </a:lvl5pPr>
            <a:lvl6pPr marL="4466442" indent="0" algn="ctr">
              <a:buNone/>
              <a:defRPr sz="3126"/>
            </a:lvl6pPr>
            <a:lvl7pPr marL="5359732" indent="0" algn="ctr">
              <a:buNone/>
              <a:defRPr sz="3126"/>
            </a:lvl7pPr>
            <a:lvl8pPr marL="6253020" indent="0" algn="ctr">
              <a:buNone/>
              <a:defRPr sz="3126"/>
            </a:lvl8pPr>
            <a:lvl9pPr marL="7146308" indent="0" algn="ctr">
              <a:buNone/>
              <a:defRPr sz="3126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DAB244E-51DC-449D-860F-4AF11D47E7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85941" y="6398348"/>
            <a:ext cx="437262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75">
                <a:solidFill>
                  <a:schemeClr val="bg1"/>
                </a:solidFill>
                <a:latin typeface="+mn-lt"/>
              </a:defRPr>
            </a:lvl1pPr>
          </a:lstStyle>
          <a:p>
            <a:pPr defTabSz="600387"/>
            <a:r>
              <a:rPr lang="en-IN">
                <a:solidFill>
                  <a:prstClr val="white"/>
                </a:solidFill>
              </a:rPr>
              <a:t>© 2018. DesignTech Systems | Confidential | All rights reserved.</a:t>
            </a:r>
            <a:endParaRPr lang="en-IN" dirty="0">
              <a:solidFill>
                <a:prstClr val="white"/>
              </a:solidFill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53621-FF9F-4A33-B0B0-BF6AF86C73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5307" y="6398348"/>
            <a:ext cx="582258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75">
                <a:solidFill>
                  <a:schemeClr val="bg1"/>
                </a:solidFill>
                <a:latin typeface="+mn-lt"/>
              </a:defRPr>
            </a:lvl1pPr>
          </a:lstStyle>
          <a:p>
            <a:pPr defTabSz="600387"/>
            <a:fld id="{A7C40318-9624-4AE6-AFF3-4E255C8DBAAC}" type="slidenum">
              <a:rPr lang="en-IN" smtClean="0">
                <a:solidFill>
                  <a:prstClr val="white"/>
                </a:solidFill>
              </a:rPr>
              <a:pPr defTabSz="600387"/>
              <a:t>‹#›</a:t>
            </a:fld>
            <a:endParaRPr lang="en-IN" dirty="0">
              <a:solidFill>
                <a:prstClr val="white"/>
              </a:solidFill>
            </a:endParaRPr>
          </a:p>
        </p:txBody>
      </p:sp>
      <p:grpSp>
        <p:nvGrpSpPr>
          <p:cNvPr id="17" name="Group 4">
            <a:extLst>
              <a:ext uri="{FF2B5EF4-FFF2-40B4-BE49-F238E27FC236}">
                <a16:creationId xmlns:a16="http://schemas.microsoft.com/office/drawing/2014/main" id="{50997FB6-BB7E-4E20-8C19-E47EF97B64C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9430412" y="233441"/>
            <a:ext cx="2355981" cy="662177"/>
            <a:chOff x="734" y="-53"/>
            <a:chExt cx="4024" cy="1158"/>
          </a:xfrm>
          <a:solidFill>
            <a:schemeClr val="bg1"/>
          </a:solidFill>
        </p:grpSpPr>
        <p:sp>
          <p:nvSpPr>
            <p:cNvPr id="18" name="Oval 5">
              <a:extLst>
                <a:ext uri="{FF2B5EF4-FFF2-40B4-BE49-F238E27FC236}">
                  <a16:creationId xmlns:a16="http://schemas.microsoft.com/office/drawing/2014/main" id="{AD221001-CE4F-4D41-B730-F174EE70AEF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34" y="192"/>
              <a:ext cx="251" cy="25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 dirty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66571F56-9AEF-41AE-99C1-F7BBA11B3CE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70" y="575"/>
              <a:ext cx="3488" cy="78"/>
            </a:xfrm>
            <a:custGeom>
              <a:avLst/>
              <a:gdLst>
                <a:gd name="T0" fmla="*/ 3488 w 3488"/>
                <a:gd name="T1" fmla="*/ 78 h 78"/>
                <a:gd name="T2" fmla="*/ 1626 w 3488"/>
                <a:gd name="T3" fmla="*/ 78 h 78"/>
                <a:gd name="T4" fmla="*/ 1626 w 3488"/>
                <a:gd name="T5" fmla="*/ 56 h 78"/>
                <a:gd name="T6" fmla="*/ 3488 w 3488"/>
                <a:gd name="T7" fmla="*/ 56 h 78"/>
                <a:gd name="T8" fmla="*/ 3488 w 3488"/>
                <a:gd name="T9" fmla="*/ 78 h 78"/>
                <a:gd name="T10" fmla="*/ 3488 w 3488"/>
                <a:gd name="T11" fmla="*/ 21 h 78"/>
                <a:gd name="T12" fmla="*/ 1626 w 3488"/>
                <a:gd name="T13" fmla="*/ 21 h 78"/>
                <a:gd name="T14" fmla="*/ 1626 w 3488"/>
                <a:gd name="T15" fmla="*/ 0 h 78"/>
                <a:gd name="T16" fmla="*/ 3488 w 3488"/>
                <a:gd name="T17" fmla="*/ 0 h 78"/>
                <a:gd name="T18" fmla="*/ 3488 w 3488"/>
                <a:gd name="T19" fmla="*/ 21 h 78"/>
                <a:gd name="T20" fmla="*/ 1208 w 3488"/>
                <a:gd name="T21" fmla="*/ 78 h 78"/>
                <a:gd name="T22" fmla="*/ 0 w 3488"/>
                <a:gd name="T23" fmla="*/ 78 h 78"/>
                <a:gd name="T24" fmla="*/ 0 w 3488"/>
                <a:gd name="T25" fmla="*/ 56 h 78"/>
                <a:gd name="T26" fmla="*/ 1208 w 3488"/>
                <a:gd name="T27" fmla="*/ 56 h 78"/>
                <a:gd name="T28" fmla="*/ 1208 w 3488"/>
                <a:gd name="T29" fmla="*/ 78 h 78"/>
                <a:gd name="T30" fmla="*/ 1208 w 3488"/>
                <a:gd name="T31" fmla="*/ 21 h 78"/>
                <a:gd name="T32" fmla="*/ 0 w 3488"/>
                <a:gd name="T33" fmla="*/ 21 h 78"/>
                <a:gd name="T34" fmla="*/ 0 w 3488"/>
                <a:gd name="T35" fmla="*/ 0 h 78"/>
                <a:gd name="T36" fmla="*/ 1208 w 3488"/>
                <a:gd name="T37" fmla="*/ 0 h 78"/>
                <a:gd name="T38" fmla="*/ 1208 w 3488"/>
                <a:gd name="T39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88" h="78">
                  <a:moveTo>
                    <a:pt x="3488" y="78"/>
                  </a:moveTo>
                  <a:lnTo>
                    <a:pt x="1626" y="78"/>
                  </a:lnTo>
                  <a:lnTo>
                    <a:pt x="1626" y="56"/>
                  </a:lnTo>
                  <a:lnTo>
                    <a:pt x="3488" y="56"/>
                  </a:lnTo>
                  <a:lnTo>
                    <a:pt x="3488" y="78"/>
                  </a:lnTo>
                  <a:close/>
                  <a:moveTo>
                    <a:pt x="3488" y="21"/>
                  </a:moveTo>
                  <a:lnTo>
                    <a:pt x="1626" y="21"/>
                  </a:lnTo>
                  <a:lnTo>
                    <a:pt x="1626" y="0"/>
                  </a:lnTo>
                  <a:lnTo>
                    <a:pt x="3488" y="0"/>
                  </a:lnTo>
                  <a:lnTo>
                    <a:pt x="3488" y="21"/>
                  </a:lnTo>
                  <a:close/>
                  <a:moveTo>
                    <a:pt x="1208" y="78"/>
                  </a:moveTo>
                  <a:lnTo>
                    <a:pt x="0" y="78"/>
                  </a:lnTo>
                  <a:lnTo>
                    <a:pt x="0" y="56"/>
                  </a:lnTo>
                  <a:lnTo>
                    <a:pt x="1208" y="56"/>
                  </a:lnTo>
                  <a:lnTo>
                    <a:pt x="1208" y="78"/>
                  </a:lnTo>
                  <a:close/>
                  <a:moveTo>
                    <a:pt x="1208" y="21"/>
                  </a:moveTo>
                  <a:lnTo>
                    <a:pt x="0" y="21"/>
                  </a:lnTo>
                  <a:lnTo>
                    <a:pt x="0" y="0"/>
                  </a:lnTo>
                  <a:lnTo>
                    <a:pt x="1208" y="0"/>
                  </a:lnTo>
                  <a:lnTo>
                    <a:pt x="1208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0B21F9BC-7632-446F-BA9F-0B88E2F045D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56" y="-53"/>
              <a:ext cx="3498" cy="692"/>
            </a:xfrm>
            <a:custGeom>
              <a:avLst/>
              <a:gdLst>
                <a:gd name="T0" fmla="*/ 957 w 2580"/>
                <a:gd name="T1" fmla="*/ 76 h 508"/>
                <a:gd name="T2" fmla="*/ 137 w 2580"/>
                <a:gd name="T3" fmla="*/ 68 h 508"/>
                <a:gd name="T4" fmla="*/ 151 w 2580"/>
                <a:gd name="T5" fmla="*/ 355 h 508"/>
                <a:gd name="T6" fmla="*/ 189 w 2580"/>
                <a:gd name="T7" fmla="*/ 67 h 508"/>
                <a:gd name="T8" fmla="*/ 52 w 2580"/>
                <a:gd name="T9" fmla="*/ 227 h 508"/>
                <a:gd name="T10" fmla="*/ 146 w 2580"/>
                <a:gd name="T11" fmla="*/ 394 h 508"/>
                <a:gd name="T12" fmla="*/ 129 w 2580"/>
                <a:gd name="T13" fmla="*/ 28 h 508"/>
                <a:gd name="T14" fmla="*/ 556 w 2580"/>
                <a:gd name="T15" fmla="*/ 243 h 508"/>
                <a:gd name="T16" fmla="*/ 392 w 2580"/>
                <a:gd name="T17" fmla="*/ 278 h 508"/>
                <a:gd name="T18" fmla="*/ 555 w 2580"/>
                <a:gd name="T19" fmla="*/ 128 h 508"/>
                <a:gd name="T20" fmla="*/ 510 w 2580"/>
                <a:gd name="T21" fmla="*/ 387 h 508"/>
                <a:gd name="T22" fmla="*/ 474 w 2580"/>
                <a:gd name="T23" fmla="*/ 360 h 508"/>
                <a:gd name="T24" fmla="*/ 741 w 2580"/>
                <a:gd name="T25" fmla="*/ 230 h 508"/>
                <a:gd name="T26" fmla="*/ 620 w 2580"/>
                <a:gd name="T27" fmla="*/ 361 h 508"/>
                <a:gd name="T28" fmla="*/ 669 w 2580"/>
                <a:gd name="T29" fmla="*/ 211 h 508"/>
                <a:gd name="T30" fmla="*/ 801 w 2580"/>
                <a:gd name="T31" fmla="*/ 164 h 508"/>
                <a:gd name="T32" fmla="*/ 960 w 2580"/>
                <a:gd name="T33" fmla="*/ 122 h 508"/>
                <a:gd name="T34" fmla="*/ 883 w 2580"/>
                <a:gd name="T35" fmla="*/ 401 h 508"/>
                <a:gd name="T36" fmla="*/ 1185 w 2580"/>
                <a:gd name="T37" fmla="*/ 178 h 508"/>
                <a:gd name="T38" fmla="*/ 1074 w 2580"/>
                <a:gd name="T39" fmla="*/ 195 h 508"/>
                <a:gd name="T40" fmla="*/ 1089 w 2580"/>
                <a:gd name="T41" fmla="*/ 134 h 508"/>
                <a:gd name="T42" fmla="*/ 1126 w 2580"/>
                <a:gd name="T43" fmla="*/ 436 h 508"/>
                <a:gd name="T44" fmla="*/ 1064 w 2580"/>
                <a:gd name="T45" fmla="*/ 505 h 508"/>
                <a:gd name="T46" fmla="*/ 1217 w 2580"/>
                <a:gd name="T47" fmla="*/ 153 h 508"/>
                <a:gd name="T48" fmla="*/ 1290 w 2580"/>
                <a:gd name="T49" fmla="*/ 397 h 508"/>
                <a:gd name="T50" fmla="*/ 1423 w 2580"/>
                <a:gd name="T51" fmla="*/ 158 h 508"/>
                <a:gd name="T52" fmla="*/ 1487 w 2580"/>
                <a:gd name="T53" fmla="*/ 388 h 508"/>
                <a:gd name="T54" fmla="*/ 1485 w 2580"/>
                <a:gd name="T55" fmla="*/ 121 h 508"/>
                <a:gd name="T56" fmla="*/ 1707 w 2580"/>
                <a:gd name="T57" fmla="*/ 67 h 508"/>
                <a:gd name="T58" fmla="*/ 1834 w 2580"/>
                <a:gd name="T59" fmla="*/ 28 h 508"/>
                <a:gd name="T60" fmla="*/ 1826 w 2580"/>
                <a:gd name="T61" fmla="*/ 67 h 508"/>
                <a:gd name="T62" fmla="*/ 1623 w 2580"/>
                <a:gd name="T63" fmla="*/ 376 h 508"/>
                <a:gd name="T64" fmla="*/ 2010 w 2580"/>
                <a:gd name="T65" fmla="*/ 246 h 508"/>
                <a:gd name="T66" fmla="*/ 1846 w 2580"/>
                <a:gd name="T67" fmla="*/ 281 h 508"/>
                <a:gd name="T68" fmla="*/ 2009 w 2580"/>
                <a:gd name="T69" fmla="*/ 131 h 508"/>
                <a:gd name="T70" fmla="*/ 1964 w 2580"/>
                <a:gd name="T71" fmla="*/ 390 h 508"/>
                <a:gd name="T72" fmla="*/ 1928 w 2580"/>
                <a:gd name="T73" fmla="*/ 363 h 508"/>
                <a:gd name="T74" fmla="*/ 2208 w 2580"/>
                <a:gd name="T75" fmla="*/ 172 h 508"/>
                <a:gd name="T76" fmla="*/ 2260 w 2580"/>
                <a:gd name="T77" fmla="*/ 371 h 508"/>
                <a:gd name="T78" fmla="*/ 2215 w 2580"/>
                <a:gd name="T79" fmla="*/ 129 h 508"/>
                <a:gd name="T80" fmla="*/ 2413 w 2580"/>
                <a:gd name="T81" fmla="*/ 17 h 508"/>
                <a:gd name="T82" fmla="*/ 2403 w 2580"/>
                <a:gd name="T83" fmla="*/ 213 h 508"/>
                <a:gd name="T84" fmla="*/ 2488 w 2580"/>
                <a:gd name="T85" fmla="*/ 378 h 508"/>
                <a:gd name="T86" fmla="*/ 2572 w 2580"/>
                <a:gd name="T87" fmla="*/ 214 h 508"/>
                <a:gd name="T88" fmla="*/ 2453 w 2580"/>
                <a:gd name="T89" fmla="*/ 22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80" h="508">
                  <a:moveTo>
                    <a:pt x="992" y="27"/>
                  </a:moveTo>
                  <a:cubicBezTo>
                    <a:pt x="1003" y="34"/>
                    <a:pt x="1003" y="52"/>
                    <a:pt x="994" y="65"/>
                  </a:cubicBezTo>
                  <a:cubicBezTo>
                    <a:pt x="984" y="79"/>
                    <a:pt x="967" y="84"/>
                    <a:pt x="957" y="76"/>
                  </a:cubicBezTo>
                  <a:cubicBezTo>
                    <a:pt x="946" y="68"/>
                    <a:pt x="945" y="51"/>
                    <a:pt x="955" y="37"/>
                  </a:cubicBezTo>
                  <a:cubicBezTo>
                    <a:pt x="965" y="24"/>
                    <a:pt x="982" y="19"/>
                    <a:pt x="992" y="27"/>
                  </a:cubicBezTo>
                  <a:moveTo>
                    <a:pt x="137" y="68"/>
                  </a:moveTo>
                  <a:cubicBezTo>
                    <a:pt x="60" y="356"/>
                    <a:pt x="60" y="356"/>
                    <a:pt x="60" y="356"/>
                  </a:cubicBezTo>
                  <a:cubicBezTo>
                    <a:pt x="145" y="356"/>
                    <a:pt x="145" y="356"/>
                    <a:pt x="145" y="356"/>
                  </a:cubicBezTo>
                  <a:cubicBezTo>
                    <a:pt x="146" y="356"/>
                    <a:pt x="148" y="356"/>
                    <a:pt x="151" y="355"/>
                  </a:cubicBezTo>
                  <a:cubicBezTo>
                    <a:pt x="173" y="350"/>
                    <a:pt x="236" y="323"/>
                    <a:pt x="265" y="259"/>
                  </a:cubicBezTo>
                  <a:cubicBezTo>
                    <a:pt x="298" y="185"/>
                    <a:pt x="296" y="128"/>
                    <a:pt x="278" y="100"/>
                  </a:cubicBezTo>
                  <a:cubicBezTo>
                    <a:pt x="259" y="71"/>
                    <a:pt x="228" y="65"/>
                    <a:pt x="189" y="67"/>
                  </a:cubicBezTo>
                  <a:cubicBezTo>
                    <a:pt x="151" y="68"/>
                    <a:pt x="137" y="68"/>
                    <a:pt x="137" y="68"/>
                  </a:cubicBezTo>
                  <a:close/>
                  <a:moveTo>
                    <a:pt x="92" y="61"/>
                  </a:moveTo>
                  <a:cubicBezTo>
                    <a:pt x="88" y="73"/>
                    <a:pt x="72" y="152"/>
                    <a:pt x="52" y="227"/>
                  </a:cubicBezTo>
                  <a:cubicBezTo>
                    <a:pt x="32" y="299"/>
                    <a:pt x="14" y="367"/>
                    <a:pt x="14" y="367"/>
                  </a:cubicBezTo>
                  <a:cubicBezTo>
                    <a:pt x="14" y="367"/>
                    <a:pt x="0" y="390"/>
                    <a:pt x="32" y="394"/>
                  </a:cubicBezTo>
                  <a:cubicBezTo>
                    <a:pt x="64" y="397"/>
                    <a:pt x="161" y="394"/>
                    <a:pt x="146" y="394"/>
                  </a:cubicBezTo>
                  <a:cubicBezTo>
                    <a:pt x="146" y="394"/>
                    <a:pt x="260" y="383"/>
                    <a:pt x="315" y="253"/>
                  </a:cubicBezTo>
                  <a:cubicBezTo>
                    <a:pt x="339" y="203"/>
                    <a:pt x="345" y="132"/>
                    <a:pt x="330" y="97"/>
                  </a:cubicBezTo>
                  <a:cubicBezTo>
                    <a:pt x="296" y="12"/>
                    <a:pt x="200" y="26"/>
                    <a:pt x="129" y="28"/>
                  </a:cubicBezTo>
                  <a:cubicBezTo>
                    <a:pt x="105" y="29"/>
                    <a:pt x="98" y="43"/>
                    <a:pt x="92" y="61"/>
                  </a:cubicBezTo>
                  <a:close/>
                  <a:moveTo>
                    <a:pt x="405" y="243"/>
                  </a:moveTo>
                  <a:cubicBezTo>
                    <a:pt x="556" y="243"/>
                    <a:pt x="556" y="243"/>
                    <a:pt x="556" y="243"/>
                  </a:cubicBezTo>
                  <a:cubicBezTo>
                    <a:pt x="556" y="243"/>
                    <a:pt x="581" y="173"/>
                    <a:pt x="523" y="160"/>
                  </a:cubicBezTo>
                  <a:cubicBezTo>
                    <a:pt x="466" y="147"/>
                    <a:pt x="419" y="189"/>
                    <a:pt x="405" y="243"/>
                  </a:cubicBezTo>
                  <a:close/>
                  <a:moveTo>
                    <a:pt x="392" y="278"/>
                  </a:moveTo>
                  <a:cubicBezTo>
                    <a:pt x="565" y="277"/>
                    <a:pt x="565" y="277"/>
                    <a:pt x="565" y="277"/>
                  </a:cubicBezTo>
                  <a:cubicBezTo>
                    <a:pt x="565" y="277"/>
                    <a:pt x="594" y="279"/>
                    <a:pt x="598" y="243"/>
                  </a:cubicBezTo>
                  <a:cubicBezTo>
                    <a:pt x="602" y="206"/>
                    <a:pt x="605" y="151"/>
                    <a:pt x="555" y="128"/>
                  </a:cubicBezTo>
                  <a:cubicBezTo>
                    <a:pt x="504" y="104"/>
                    <a:pt x="432" y="119"/>
                    <a:pt x="378" y="204"/>
                  </a:cubicBezTo>
                  <a:cubicBezTo>
                    <a:pt x="340" y="266"/>
                    <a:pt x="335" y="354"/>
                    <a:pt x="386" y="384"/>
                  </a:cubicBezTo>
                  <a:cubicBezTo>
                    <a:pt x="413" y="402"/>
                    <a:pt x="467" y="403"/>
                    <a:pt x="510" y="387"/>
                  </a:cubicBezTo>
                  <a:cubicBezTo>
                    <a:pt x="548" y="373"/>
                    <a:pt x="576" y="344"/>
                    <a:pt x="565" y="326"/>
                  </a:cubicBezTo>
                  <a:cubicBezTo>
                    <a:pt x="563" y="323"/>
                    <a:pt x="551" y="323"/>
                    <a:pt x="539" y="332"/>
                  </a:cubicBezTo>
                  <a:cubicBezTo>
                    <a:pt x="523" y="344"/>
                    <a:pt x="500" y="356"/>
                    <a:pt x="474" y="360"/>
                  </a:cubicBezTo>
                  <a:cubicBezTo>
                    <a:pt x="428" y="369"/>
                    <a:pt x="380" y="351"/>
                    <a:pt x="392" y="278"/>
                  </a:cubicBezTo>
                  <a:close/>
                  <a:moveTo>
                    <a:pt x="752" y="159"/>
                  </a:moveTo>
                  <a:cubicBezTo>
                    <a:pt x="707" y="176"/>
                    <a:pt x="703" y="210"/>
                    <a:pt x="741" y="230"/>
                  </a:cubicBezTo>
                  <a:cubicBezTo>
                    <a:pt x="780" y="251"/>
                    <a:pt x="815" y="250"/>
                    <a:pt x="826" y="289"/>
                  </a:cubicBezTo>
                  <a:cubicBezTo>
                    <a:pt x="846" y="356"/>
                    <a:pt x="741" y="412"/>
                    <a:pt x="680" y="398"/>
                  </a:cubicBezTo>
                  <a:cubicBezTo>
                    <a:pt x="648" y="390"/>
                    <a:pt x="629" y="376"/>
                    <a:pt x="620" y="361"/>
                  </a:cubicBezTo>
                  <a:cubicBezTo>
                    <a:pt x="609" y="341"/>
                    <a:pt x="639" y="316"/>
                    <a:pt x="652" y="332"/>
                  </a:cubicBezTo>
                  <a:cubicBezTo>
                    <a:pt x="666" y="348"/>
                    <a:pt x="732" y="391"/>
                    <a:pt x="780" y="332"/>
                  </a:cubicBezTo>
                  <a:cubicBezTo>
                    <a:pt x="804" y="264"/>
                    <a:pt x="681" y="281"/>
                    <a:pt x="669" y="211"/>
                  </a:cubicBezTo>
                  <a:cubicBezTo>
                    <a:pt x="667" y="123"/>
                    <a:pt x="803" y="89"/>
                    <a:pt x="857" y="151"/>
                  </a:cubicBezTo>
                  <a:cubicBezTo>
                    <a:pt x="871" y="165"/>
                    <a:pt x="851" y="188"/>
                    <a:pt x="836" y="182"/>
                  </a:cubicBezTo>
                  <a:cubicBezTo>
                    <a:pt x="826" y="177"/>
                    <a:pt x="817" y="173"/>
                    <a:pt x="801" y="164"/>
                  </a:cubicBezTo>
                  <a:cubicBezTo>
                    <a:pt x="786" y="156"/>
                    <a:pt x="764" y="155"/>
                    <a:pt x="752" y="159"/>
                  </a:cubicBezTo>
                  <a:close/>
                  <a:moveTo>
                    <a:pt x="923" y="167"/>
                  </a:moveTo>
                  <a:cubicBezTo>
                    <a:pt x="923" y="167"/>
                    <a:pt x="930" y="119"/>
                    <a:pt x="960" y="122"/>
                  </a:cubicBezTo>
                  <a:cubicBezTo>
                    <a:pt x="984" y="124"/>
                    <a:pt x="965" y="173"/>
                    <a:pt x="965" y="173"/>
                  </a:cubicBezTo>
                  <a:cubicBezTo>
                    <a:pt x="909" y="384"/>
                    <a:pt x="909" y="384"/>
                    <a:pt x="909" y="384"/>
                  </a:cubicBezTo>
                  <a:cubicBezTo>
                    <a:pt x="909" y="384"/>
                    <a:pt x="903" y="402"/>
                    <a:pt x="883" y="401"/>
                  </a:cubicBezTo>
                  <a:cubicBezTo>
                    <a:pt x="863" y="400"/>
                    <a:pt x="868" y="381"/>
                    <a:pt x="868" y="381"/>
                  </a:cubicBezTo>
                  <a:lnTo>
                    <a:pt x="923" y="167"/>
                  </a:lnTo>
                  <a:close/>
                  <a:moveTo>
                    <a:pt x="1185" y="178"/>
                  </a:moveTo>
                  <a:cubicBezTo>
                    <a:pt x="1209" y="213"/>
                    <a:pt x="1198" y="278"/>
                    <a:pt x="1161" y="322"/>
                  </a:cubicBezTo>
                  <a:cubicBezTo>
                    <a:pt x="1123" y="367"/>
                    <a:pt x="1073" y="374"/>
                    <a:pt x="1049" y="339"/>
                  </a:cubicBezTo>
                  <a:cubicBezTo>
                    <a:pt x="1025" y="304"/>
                    <a:pt x="1036" y="239"/>
                    <a:pt x="1074" y="195"/>
                  </a:cubicBezTo>
                  <a:cubicBezTo>
                    <a:pt x="1111" y="150"/>
                    <a:pt x="1161" y="143"/>
                    <a:pt x="1185" y="178"/>
                  </a:cubicBezTo>
                  <a:close/>
                  <a:moveTo>
                    <a:pt x="1217" y="153"/>
                  </a:moveTo>
                  <a:cubicBezTo>
                    <a:pt x="1217" y="153"/>
                    <a:pt x="1190" y="84"/>
                    <a:pt x="1089" y="134"/>
                  </a:cubicBezTo>
                  <a:cubicBezTo>
                    <a:pt x="989" y="184"/>
                    <a:pt x="961" y="345"/>
                    <a:pt x="1027" y="383"/>
                  </a:cubicBezTo>
                  <a:cubicBezTo>
                    <a:pt x="1092" y="420"/>
                    <a:pt x="1160" y="365"/>
                    <a:pt x="1160" y="365"/>
                  </a:cubicBezTo>
                  <a:cubicBezTo>
                    <a:pt x="1160" y="365"/>
                    <a:pt x="1153" y="401"/>
                    <a:pt x="1126" y="436"/>
                  </a:cubicBezTo>
                  <a:cubicBezTo>
                    <a:pt x="1098" y="473"/>
                    <a:pt x="1057" y="474"/>
                    <a:pt x="1028" y="463"/>
                  </a:cubicBezTo>
                  <a:cubicBezTo>
                    <a:pt x="1003" y="453"/>
                    <a:pt x="988" y="434"/>
                    <a:pt x="975" y="437"/>
                  </a:cubicBezTo>
                  <a:cubicBezTo>
                    <a:pt x="922" y="450"/>
                    <a:pt x="980" y="508"/>
                    <a:pt x="1064" y="505"/>
                  </a:cubicBezTo>
                  <a:cubicBezTo>
                    <a:pt x="1125" y="503"/>
                    <a:pt x="1178" y="451"/>
                    <a:pt x="1190" y="405"/>
                  </a:cubicBezTo>
                  <a:cubicBezTo>
                    <a:pt x="1263" y="147"/>
                    <a:pt x="1263" y="147"/>
                    <a:pt x="1263" y="147"/>
                  </a:cubicBezTo>
                  <a:cubicBezTo>
                    <a:pt x="1275" y="103"/>
                    <a:pt x="1214" y="112"/>
                    <a:pt x="1217" y="153"/>
                  </a:cubicBezTo>
                  <a:close/>
                  <a:moveTo>
                    <a:pt x="1343" y="131"/>
                  </a:moveTo>
                  <a:cubicBezTo>
                    <a:pt x="1278" y="374"/>
                    <a:pt x="1278" y="374"/>
                    <a:pt x="1278" y="374"/>
                  </a:cubicBezTo>
                  <a:cubicBezTo>
                    <a:pt x="1278" y="374"/>
                    <a:pt x="1272" y="393"/>
                    <a:pt x="1290" y="397"/>
                  </a:cubicBezTo>
                  <a:cubicBezTo>
                    <a:pt x="1303" y="400"/>
                    <a:pt x="1316" y="392"/>
                    <a:pt x="1322" y="371"/>
                  </a:cubicBezTo>
                  <a:cubicBezTo>
                    <a:pt x="1368" y="204"/>
                    <a:pt x="1368" y="204"/>
                    <a:pt x="1368" y="204"/>
                  </a:cubicBezTo>
                  <a:cubicBezTo>
                    <a:pt x="1368" y="204"/>
                    <a:pt x="1385" y="170"/>
                    <a:pt x="1423" y="158"/>
                  </a:cubicBezTo>
                  <a:cubicBezTo>
                    <a:pt x="1461" y="146"/>
                    <a:pt x="1506" y="166"/>
                    <a:pt x="1493" y="218"/>
                  </a:cubicBezTo>
                  <a:cubicBezTo>
                    <a:pt x="1480" y="269"/>
                    <a:pt x="1452" y="376"/>
                    <a:pt x="1452" y="376"/>
                  </a:cubicBezTo>
                  <a:cubicBezTo>
                    <a:pt x="1451" y="396"/>
                    <a:pt x="1476" y="400"/>
                    <a:pt x="1487" y="388"/>
                  </a:cubicBezTo>
                  <a:cubicBezTo>
                    <a:pt x="1490" y="384"/>
                    <a:pt x="1490" y="384"/>
                    <a:pt x="1490" y="384"/>
                  </a:cubicBezTo>
                  <a:cubicBezTo>
                    <a:pt x="1538" y="209"/>
                    <a:pt x="1538" y="209"/>
                    <a:pt x="1538" y="209"/>
                  </a:cubicBezTo>
                  <a:cubicBezTo>
                    <a:pt x="1538" y="209"/>
                    <a:pt x="1549" y="131"/>
                    <a:pt x="1485" y="121"/>
                  </a:cubicBezTo>
                  <a:cubicBezTo>
                    <a:pt x="1420" y="110"/>
                    <a:pt x="1384" y="148"/>
                    <a:pt x="1384" y="148"/>
                  </a:cubicBezTo>
                  <a:cubicBezTo>
                    <a:pt x="1392" y="115"/>
                    <a:pt x="1355" y="104"/>
                    <a:pt x="1343" y="131"/>
                  </a:cubicBezTo>
                  <a:close/>
                  <a:moveTo>
                    <a:pt x="1707" y="67"/>
                  </a:moveTo>
                  <a:cubicBezTo>
                    <a:pt x="1632" y="67"/>
                    <a:pt x="1632" y="67"/>
                    <a:pt x="1632" y="67"/>
                  </a:cubicBezTo>
                  <a:cubicBezTo>
                    <a:pt x="1614" y="68"/>
                    <a:pt x="1611" y="28"/>
                    <a:pt x="1641" y="28"/>
                  </a:cubicBezTo>
                  <a:cubicBezTo>
                    <a:pt x="1834" y="28"/>
                    <a:pt x="1834" y="28"/>
                    <a:pt x="1834" y="28"/>
                  </a:cubicBezTo>
                  <a:cubicBezTo>
                    <a:pt x="1836" y="28"/>
                    <a:pt x="1839" y="30"/>
                    <a:pt x="1841" y="31"/>
                  </a:cubicBezTo>
                  <a:cubicBezTo>
                    <a:pt x="1843" y="32"/>
                    <a:pt x="1844" y="34"/>
                    <a:pt x="1845" y="35"/>
                  </a:cubicBezTo>
                  <a:cubicBezTo>
                    <a:pt x="1846" y="37"/>
                    <a:pt x="1851" y="67"/>
                    <a:pt x="1826" y="67"/>
                  </a:cubicBezTo>
                  <a:cubicBezTo>
                    <a:pt x="1751" y="68"/>
                    <a:pt x="1751" y="68"/>
                    <a:pt x="1751" y="68"/>
                  </a:cubicBezTo>
                  <a:cubicBezTo>
                    <a:pt x="1667" y="374"/>
                    <a:pt x="1667" y="374"/>
                    <a:pt x="1667" y="374"/>
                  </a:cubicBezTo>
                  <a:cubicBezTo>
                    <a:pt x="1667" y="374"/>
                    <a:pt x="1638" y="421"/>
                    <a:pt x="1623" y="376"/>
                  </a:cubicBezTo>
                  <a:lnTo>
                    <a:pt x="1707" y="67"/>
                  </a:lnTo>
                  <a:close/>
                  <a:moveTo>
                    <a:pt x="1859" y="246"/>
                  </a:moveTo>
                  <a:cubicBezTo>
                    <a:pt x="2010" y="246"/>
                    <a:pt x="2010" y="246"/>
                    <a:pt x="2010" y="246"/>
                  </a:cubicBezTo>
                  <a:cubicBezTo>
                    <a:pt x="2010" y="246"/>
                    <a:pt x="2035" y="176"/>
                    <a:pt x="1977" y="163"/>
                  </a:cubicBezTo>
                  <a:cubicBezTo>
                    <a:pt x="1920" y="150"/>
                    <a:pt x="1874" y="192"/>
                    <a:pt x="1859" y="246"/>
                  </a:cubicBezTo>
                  <a:close/>
                  <a:moveTo>
                    <a:pt x="1846" y="281"/>
                  </a:moveTo>
                  <a:cubicBezTo>
                    <a:pt x="2019" y="280"/>
                    <a:pt x="2019" y="280"/>
                    <a:pt x="2019" y="280"/>
                  </a:cubicBezTo>
                  <a:cubicBezTo>
                    <a:pt x="2019" y="280"/>
                    <a:pt x="2048" y="282"/>
                    <a:pt x="2052" y="246"/>
                  </a:cubicBezTo>
                  <a:cubicBezTo>
                    <a:pt x="2057" y="209"/>
                    <a:pt x="2059" y="154"/>
                    <a:pt x="2009" y="131"/>
                  </a:cubicBezTo>
                  <a:cubicBezTo>
                    <a:pt x="1958" y="107"/>
                    <a:pt x="1886" y="122"/>
                    <a:pt x="1832" y="207"/>
                  </a:cubicBezTo>
                  <a:cubicBezTo>
                    <a:pt x="1794" y="269"/>
                    <a:pt x="1789" y="357"/>
                    <a:pt x="1840" y="386"/>
                  </a:cubicBezTo>
                  <a:cubicBezTo>
                    <a:pt x="1867" y="405"/>
                    <a:pt x="1921" y="406"/>
                    <a:pt x="1964" y="390"/>
                  </a:cubicBezTo>
                  <a:cubicBezTo>
                    <a:pt x="2002" y="376"/>
                    <a:pt x="2030" y="347"/>
                    <a:pt x="2019" y="329"/>
                  </a:cubicBezTo>
                  <a:cubicBezTo>
                    <a:pt x="2017" y="326"/>
                    <a:pt x="2005" y="326"/>
                    <a:pt x="1993" y="335"/>
                  </a:cubicBezTo>
                  <a:cubicBezTo>
                    <a:pt x="1977" y="347"/>
                    <a:pt x="1954" y="359"/>
                    <a:pt x="1928" y="363"/>
                  </a:cubicBezTo>
                  <a:cubicBezTo>
                    <a:pt x="1882" y="371"/>
                    <a:pt x="1834" y="354"/>
                    <a:pt x="1846" y="281"/>
                  </a:cubicBezTo>
                  <a:close/>
                  <a:moveTo>
                    <a:pt x="2294" y="172"/>
                  </a:moveTo>
                  <a:cubicBezTo>
                    <a:pt x="2272" y="165"/>
                    <a:pt x="2242" y="154"/>
                    <a:pt x="2208" y="172"/>
                  </a:cubicBezTo>
                  <a:cubicBezTo>
                    <a:pt x="2162" y="195"/>
                    <a:pt x="2113" y="283"/>
                    <a:pt x="2142" y="339"/>
                  </a:cubicBezTo>
                  <a:cubicBezTo>
                    <a:pt x="2166" y="385"/>
                    <a:pt x="2243" y="356"/>
                    <a:pt x="2240" y="353"/>
                  </a:cubicBezTo>
                  <a:cubicBezTo>
                    <a:pt x="2239" y="352"/>
                    <a:pt x="2264" y="341"/>
                    <a:pt x="2260" y="371"/>
                  </a:cubicBezTo>
                  <a:cubicBezTo>
                    <a:pt x="2257" y="400"/>
                    <a:pt x="2177" y="408"/>
                    <a:pt x="2142" y="394"/>
                  </a:cubicBezTo>
                  <a:cubicBezTo>
                    <a:pt x="2120" y="385"/>
                    <a:pt x="2080" y="359"/>
                    <a:pt x="2094" y="274"/>
                  </a:cubicBezTo>
                  <a:cubicBezTo>
                    <a:pt x="2109" y="189"/>
                    <a:pt x="2175" y="140"/>
                    <a:pt x="2215" y="129"/>
                  </a:cubicBezTo>
                  <a:cubicBezTo>
                    <a:pt x="2255" y="117"/>
                    <a:pt x="2307" y="127"/>
                    <a:pt x="2317" y="144"/>
                  </a:cubicBezTo>
                  <a:cubicBezTo>
                    <a:pt x="2326" y="160"/>
                    <a:pt x="2317" y="178"/>
                    <a:pt x="2294" y="172"/>
                  </a:cubicBezTo>
                  <a:close/>
                  <a:moveTo>
                    <a:pt x="2413" y="17"/>
                  </a:moveTo>
                  <a:cubicBezTo>
                    <a:pt x="2318" y="371"/>
                    <a:pt x="2318" y="371"/>
                    <a:pt x="2318" y="371"/>
                  </a:cubicBezTo>
                  <a:cubicBezTo>
                    <a:pt x="2304" y="401"/>
                    <a:pt x="2345" y="417"/>
                    <a:pt x="2356" y="380"/>
                  </a:cubicBezTo>
                  <a:cubicBezTo>
                    <a:pt x="2403" y="213"/>
                    <a:pt x="2403" y="213"/>
                    <a:pt x="2403" y="213"/>
                  </a:cubicBezTo>
                  <a:cubicBezTo>
                    <a:pt x="2406" y="202"/>
                    <a:pt x="2445" y="157"/>
                    <a:pt x="2488" y="160"/>
                  </a:cubicBezTo>
                  <a:cubicBezTo>
                    <a:pt x="2518" y="162"/>
                    <a:pt x="2536" y="177"/>
                    <a:pt x="2530" y="213"/>
                  </a:cubicBezTo>
                  <a:cubicBezTo>
                    <a:pt x="2520" y="265"/>
                    <a:pt x="2488" y="378"/>
                    <a:pt x="2488" y="378"/>
                  </a:cubicBezTo>
                  <a:cubicBezTo>
                    <a:pt x="2488" y="378"/>
                    <a:pt x="2485" y="394"/>
                    <a:pt x="2494" y="399"/>
                  </a:cubicBezTo>
                  <a:cubicBezTo>
                    <a:pt x="2499" y="402"/>
                    <a:pt x="2524" y="405"/>
                    <a:pt x="2530" y="383"/>
                  </a:cubicBezTo>
                  <a:cubicBezTo>
                    <a:pt x="2572" y="214"/>
                    <a:pt x="2572" y="214"/>
                    <a:pt x="2572" y="214"/>
                  </a:cubicBezTo>
                  <a:cubicBezTo>
                    <a:pt x="2580" y="184"/>
                    <a:pt x="2565" y="142"/>
                    <a:pt x="2530" y="129"/>
                  </a:cubicBezTo>
                  <a:cubicBezTo>
                    <a:pt x="2472" y="109"/>
                    <a:pt x="2416" y="163"/>
                    <a:pt x="2418" y="155"/>
                  </a:cubicBezTo>
                  <a:cubicBezTo>
                    <a:pt x="2453" y="22"/>
                    <a:pt x="2453" y="22"/>
                    <a:pt x="2453" y="22"/>
                  </a:cubicBezTo>
                  <a:cubicBezTo>
                    <a:pt x="2453" y="22"/>
                    <a:pt x="2459" y="4"/>
                    <a:pt x="2437" y="2"/>
                  </a:cubicBezTo>
                  <a:cubicBezTo>
                    <a:pt x="2416" y="0"/>
                    <a:pt x="2413" y="17"/>
                    <a:pt x="241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2" name="Freeform 8">
              <a:extLst>
                <a:ext uri="{FF2B5EF4-FFF2-40B4-BE49-F238E27FC236}">
                  <a16:creationId xmlns:a16="http://schemas.microsoft.com/office/drawing/2014/main" id="{BD1BC8A4-EA66-425A-912B-3AE30C7B794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94" y="896"/>
              <a:ext cx="3454" cy="209"/>
            </a:xfrm>
            <a:custGeom>
              <a:avLst/>
              <a:gdLst>
                <a:gd name="T0" fmla="*/ 2502 w 2548"/>
                <a:gd name="T1" fmla="*/ 122 h 154"/>
                <a:gd name="T2" fmla="*/ 2483 w 2548"/>
                <a:gd name="T3" fmla="*/ 85 h 154"/>
                <a:gd name="T4" fmla="*/ 2474 w 2548"/>
                <a:gd name="T5" fmla="*/ 35 h 154"/>
                <a:gd name="T6" fmla="*/ 2326 w 2548"/>
                <a:gd name="T7" fmla="*/ 84 h 154"/>
                <a:gd name="T8" fmla="*/ 2392 w 2548"/>
                <a:gd name="T9" fmla="*/ 34 h 154"/>
                <a:gd name="T10" fmla="*/ 2289 w 2548"/>
                <a:gd name="T11" fmla="*/ 45 h 154"/>
                <a:gd name="T12" fmla="*/ 2292 w 2548"/>
                <a:gd name="T13" fmla="*/ 103 h 154"/>
                <a:gd name="T14" fmla="*/ 2202 w 2548"/>
                <a:gd name="T15" fmla="*/ 90 h 154"/>
                <a:gd name="T16" fmla="*/ 2236 w 2548"/>
                <a:gd name="T17" fmla="*/ 120 h 154"/>
                <a:gd name="T18" fmla="*/ 2197 w 2548"/>
                <a:gd name="T19" fmla="*/ 2 h 154"/>
                <a:gd name="T20" fmla="*/ 2018 w 2548"/>
                <a:gd name="T21" fmla="*/ 69 h 154"/>
                <a:gd name="T22" fmla="*/ 2017 w 2548"/>
                <a:gd name="T23" fmla="*/ 117 h 154"/>
                <a:gd name="T24" fmla="*/ 2021 w 2548"/>
                <a:gd name="T25" fmla="*/ 103 h 154"/>
                <a:gd name="T26" fmla="*/ 1987 w 2548"/>
                <a:gd name="T27" fmla="*/ 53 h 154"/>
                <a:gd name="T28" fmla="*/ 1920 w 2548"/>
                <a:gd name="T29" fmla="*/ 120 h 154"/>
                <a:gd name="T30" fmla="*/ 1879 w 2548"/>
                <a:gd name="T31" fmla="*/ 34 h 154"/>
                <a:gd name="T32" fmla="*/ 1894 w 2548"/>
                <a:gd name="T33" fmla="*/ 108 h 154"/>
                <a:gd name="T34" fmla="*/ 1748 w 2548"/>
                <a:gd name="T35" fmla="*/ 56 h 154"/>
                <a:gd name="T36" fmla="*/ 1755 w 2548"/>
                <a:gd name="T37" fmla="*/ 120 h 154"/>
                <a:gd name="T38" fmla="*/ 1773 w 2548"/>
                <a:gd name="T39" fmla="*/ 150 h 154"/>
                <a:gd name="T40" fmla="*/ 1690 w 2548"/>
                <a:gd name="T41" fmla="*/ 32 h 154"/>
                <a:gd name="T42" fmla="*/ 1653 w 2548"/>
                <a:gd name="T43" fmla="*/ 80 h 154"/>
                <a:gd name="T44" fmla="*/ 1629 w 2548"/>
                <a:gd name="T45" fmla="*/ 18 h 154"/>
                <a:gd name="T46" fmla="*/ 1571 w 2548"/>
                <a:gd name="T47" fmla="*/ 120 h 154"/>
                <a:gd name="T48" fmla="*/ 1429 w 2548"/>
                <a:gd name="T49" fmla="*/ 95 h 154"/>
                <a:gd name="T50" fmla="*/ 1428 w 2548"/>
                <a:gd name="T51" fmla="*/ 82 h 154"/>
                <a:gd name="T52" fmla="*/ 1413 w 2548"/>
                <a:gd name="T53" fmla="*/ 83 h 154"/>
                <a:gd name="T54" fmla="*/ 1424 w 2548"/>
                <a:gd name="T55" fmla="*/ 151 h 154"/>
                <a:gd name="T56" fmla="*/ 1413 w 2548"/>
                <a:gd name="T57" fmla="*/ 2 h 154"/>
                <a:gd name="T58" fmla="*/ 1330 w 2548"/>
                <a:gd name="T59" fmla="*/ 82 h 154"/>
                <a:gd name="T60" fmla="*/ 1322 w 2548"/>
                <a:gd name="T61" fmla="*/ 47 h 154"/>
                <a:gd name="T62" fmla="*/ 1220 w 2548"/>
                <a:gd name="T63" fmla="*/ 69 h 154"/>
                <a:gd name="T64" fmla="*/ 1219 w 2548"/>
                <a:gd name="T65" fmla="*/ 117 h 154"/>
                <a:gd name="T66" fmla="*/ 1223 w 2548"/>
                <a:gd name="T67" fmla="*/ 103 h 154"/>
                <a:gd name="T68" fmla="*/ 1153 w 2548"/>
                <a:gd name="T69" fmla="*/ 44 h 154"/>
                <a:gd name="T70" fmla="*/ 1152 w 2548"/>
                <a:gd name="T71" fmla="*/ 32 h 154"/>
                <a:gd name="T72" fmla="*/ 1047 w 2548"/>
                <a:gd name="T73" fmla="*/ 37 h 154"/>
                <a:gd name="T74" fmla="*/ 953 w 2548"/>
                <a:gd name="T75" fmla="*/ 110 h 154"/>
                <a:gd name="T76" fmla="*/ 932 w 2548"/>
                <a:gd name="T77" fmla="*/ 86 h 154"/>
                <a:gd name="T78" fmla="*/ 917 w 2548"/>
                <a:gd name="T79" fmla="*/ 87 h 154"/>
                <a:gd name="T80" fmla="*/ 928 w 2548"/>
                <a:gd name="T81" fmla="*/ 15 h 154"/>
                <a:gd name="T82" fmla="*/ 736 w 2548"/>
                <a:gd name="T83" fmla="*/ 139 h 154"/>
                <a:gd name="T84" fmla="*/ 773 w 2548"/>
                <a:gd name="T85" fmla="*/ 131 h 154"/>
                <a:gd name="T86" fmla="*/ 709 w 2548"/>
                <a:gd name="T87" fmla="*/ 50 h 154"/>
                <a:gd name="T88" fmla="*/ 698 w 2548"/>
                <a:gd name="T89" fmla="*/ 135 h 154"/>
                <a:gd name="T90" fmla="*/ 737 w 2548"/>
                <a:gd name="T91" fmla="*/ 34 h 154"/>
                <a:gd name="T92" fmla="*/ 595 w 2548"/>
                <a:gd name="T93" fmla="*/ 110 h 154"/>
                <a:gd name="T94" fmla="*/ 574 w 2548"/>
                <a:gd name="T95" fmla="*/ 86 h 154"/>
                <a:gd name="T96" fmla="*/ 560 w 2548"/>
                <a:gd name="T97" fmla="*/ 87 h 154"/>
                <a:gd name="T98" fmla="*/ 491 w 2548"/>
                <a:gd name="T99" fmla="*/ 94 h 154"/>
                <a:gd name="T100" fmla="*/ 478 w 2548"/>
                <a:gd name="T101" fmla="*/ 32 h 154"/>
                <a:gd name="T102" fmla="*/ 368 w 2548"/>
                <a:gd name="T103" fmla="*/ 34 h 154"/>
                <a:gd name="T104" fmla="*/ 402 w 2548"/>
                <a:gd name="T105" fmla="*/ 47 h 154"/>
                <a:gd name="T106" fmla="*/ 304 w 2548"/>
                <a:gd name="T107" fmla="*/ 32 h 154"/>
                <a:gd name="T108" fmla="*/ 275 w 2548"/>
                <a:gd name="T109" fmla="*/ 60 h 154"/>
                <a:gd name="T110" fmla="*/ 188 w 2548"/>
                <a:gd name="T111" fmla="*/ 39 h 154"/>
                <a:gd name="T112" fmla="*/ 198 w 2548"/>
                <a:gd name="T113" fmla="*/ 110 h 154"/>
                <a:gd name="T114" fmla="*/ 148 w 2548"/>
                <a:gd name="T115" fmla="*/ 92 h 154"/>
                <a:gd name="T116" fmla="*/ 152 w 2548"/>
                <a:gd name="T117" fmla="*/ 80 h 154"/>
                <a:gd name="T118" fmla="*/ 97 w 2548"/>
                <a:gd name="T119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48" h="154">
                  <a:moveTo>
                    <a:pt x="2486" y="69"/>
                  </a:moveTo>
                  <a:cubicBezTo>
                    <a:pt x="2534" y="69"/>
                    <a:pt x="2534" y="69"/>
                    <a:pt x="2534" y="69"/>
                  </a:cubicBezTo>
                  <a:cubicBezTo>
                    <a:pt x="2534" y="68"/>
                    <a:pt x="2534" y="67"/>
                    <a:pt x="2534" y="66"/>
                  </a:cubicBezTo>
                  <a:cubicBezTo>
                    <a:pt x="2534" y="59"/>
                    <a:pt x="2532" y="53"/>
                    <a:pt x="2529" y="49"/>
                  </a:cubicBezTo>
                  <a:cubicBezTo>
                    <a:pt x="2525" y="45"/>
                    <a:pt x="2520" y="43"/>
                    <a:pt x="2515" y="43"/>
                  </a:cubicBezTo>
                  <a:cubicBezTo>
                    <a:pt x="2508" y="43"/>
                    <a:pt x="2503" y="46"/>
                    <a:pt x="2497" y="50"/>
                  </a:cubicBezTo>
                  <a:cubicBezTo>
                    <a:pt x="2492" y="54"/>
                    <a:pt x="2488" y="61"/>
                    <a:pt x="2486" y="69"/>
                  </a:cubicBezTo>
                  <a:moveTo>
                    <a:pt x="2528" y="91"/>
                  </a:moveTo>
                  <a:cubicBezTo>
                    <a:pt x="2543" y="92"/>
                    <a:pt x="2543" y="92"/>
                    <a:pt x="2543" y="92"/>
                  </a:cubicBezTo>
                  <a:cubicBezTo>
                    <a:pt x="2541" y="99"/>
                    <a:pt x="2536" y="106"/>
                    <a:pt x="2529" y="112"/>
                  </a:cubicBezTo>
                  <a:cubicBezTo>
                    <a:pt x="2521" y="118"/>
                    <a:pt x="2512" y="122"/>
                    <a:pt x="2502" y="122"/>
                  </a:cubicBezTo>
                  <a:cubicBezTo>
                    <a:pt x="2496" y="122"/>
                    <a:pt x="2490" y="120"/>
                    <a:pt x="2485" y="117"/>
                  </a:cubicBezTo>
                  <a:cubicBezTo>
                    <a:pt x="2480" y="114"/>
                    <a:pt x="2475" y="110"/>
                    <a:pt x="2473" y="104"/>
                  </a:cubicBezTo>
                  <a:cubicBezTo>
                    <a:pt x="2470" y="99"/>
                    <a:pt x="2469" y="92"/>
                    <a:pt x="2469" y="85"/>
                  </a:cubicBezTo>
                  <a:cubicBezTo>
                    <a:pt x="2469" y="76"/>
                    <a:pt x="2471" y="67"/>
                    <a:pt x="2475" y="58"/>
                  </a:cubicBezTo>
                  <a:cubicBezTo>
                    <a:pt x="2479" y="49"/>
                    <a:pt x="2485" y="43"/>
                    <a:pt x="2492" y="39"/>
                  </a:cubicBezTo>
                  <a:cubicBezTo>
                    <a:pt x="2499" y="34"/>
                    <a:pt x="2506" y="32"/>
                    <a:pt x="2514" y="32"/>
                  </a:cubicBezTo>
                  <a:cubicBezTo>
                    <a:pt x="2524" y="32"/>
                    <a:pt x="2533" y="35"/>
                    <a:pt x="2539" y="42"/>
                  </a:cubicBezTo>
                  <a:cubicBezTo>
                    <a:pt x="2545" y="48"/>
                    <a:pt x="2548" y="57"/>
                    <a:pt x="2548" y="68"/>
                  </a:cubicBezTo>
                  <a:cubicBezTo>
                    <a:pt x="2548" y="72"/>
                    <a:pt x="2548" y="76"/>
                    <a:pt x="2547" y="80"/>
                  </a:cubicBezTo>
                  <a:cubicBezTo>
                    <a:pt x="2484" y="80"/>
                    <a:pt x="2484" y="80"/>
                    <a:pt x="2484" y="80"/>
                  </a:cubicBezTo>
                  <a:cubicBezTo>
                    <a:pt x="2483" y="82"/>
                    <a:pt x="2483" y="84"/>
                    <a:pt x="2483" y="85"/>
                  </a:cubicBezTo>
                  <a:cubicBezTo>
                    <a:pt x="2483" y="93"/>
                    <a:pt x="2485" y="99"/>
                    <a:pt x="2489" y="103"/>
                  </a:cubicBezTo>
                  <a:cubicBezTo>
                    <a:pt x="2492" y="108"/>
                    <a:pt x="2497" y="110"/>
                    <a:pt x="2502" y="110"/>
                  </a:cubicBezTo>
                  <a:cubicBezTo>
                    <a:pt x="2507" y="110"/>
                    <a:pt x="2512" y="108"/>
                    <a:pt x="2517" y="105"/>
                  </a:cubicBezTo>
                  <a:cubicBezTo>
                    <a:pt x="2522" y="102"/>
                    <a:pt x="2526" y="97"/>
                    <a:pt x="2528" y="91"/>
                  </a:cubicBezTo>
                  <a:close/>
                  <a:moveTo>
                    <a:pt x="2411" y="120"/>
                  </a:moveTo>
                  <a:cubicBezTo>
                    <a:pt x="2428" y="34"/>
                    <a:pt x="2428" y="34"/>
                    <a:pt x="2428" y="34"/>
                  </a:cubicBezTo>
                  <a:cubicBezTo>
                    <a:pt x="2441" y="34"/>
                    <a:pt x="2441" y="34"/>
                    <a:pt x="2441" y="34"/>
                  </a:cubicBezTo>
                  <a:cubicBezTo>
                    <a:pt x="2438" y="52"/>
                    <a:pt x="2438" y="52"/>
                    <a:pt x="2438" y="52"/>
                  </a:cubicBezTo>
                  <a:cubicBezTo>
                    <a:pt x="2442" y="45"/>
                    <a:pt x="2447" y="40"/>
                    <a:pt x="2451" y="37"/>
                  </a:cubicBezTo>
                  <a:cubicBezTo>
                    <a:pt x="2455" y="34"/>
                    <a:pt x="2459" y="32"/>
                    <a:pt x="2464" y="32"/>
                  </a:cubicBezTo>
                  <a:cubicBezTo>
                    <a:pt x="2467" y="32"/>
                    <a:pt x="2470" y="33"/>
                    <a:pt x="2474" y="35"/>
                  </a:cubicBezTo>
                  <a:cubicBezTo>
                    <a:pt x="2468" y="49"/>
                    <a:pt x="2468" y="49"/>
                    <a:pt x="2468" y="49"/>
                  </a:cubicBezTo>
                  <a:cubicBezTo>
                    <a:pt x="2466" y="47"/>
                    <a:pt x="2463" y="46"/>
                    <a:pt x="2460" y="46"/>
                  </a:cubicBezTo>
                  <a:cubicBezTo>
                    <a:pt x="2455" y="46"/>
                    <a:pt x="2450" y="49"/>
                    <a:pt x="2444" y="55"/>
                  </a:cubicBezTo>
                  <a:cubicBezTo>
                    <a:pt x="2439" y="60"/>
                    <a:pt x="2435" y="71"/>
                    <a:pt x="2432" y="85"/>
                  </a:cubicBezTo>
                  <a:cubicBezTo>
                    <a:pt x="2424" y="120"/>
                    <a:pt x="2424" y="120"/>
                    <a:pt x="2424" y="120"/>
                  </a:cubicBezTo>
                  <a:lnTo>
                    <a:pt x="2411" y="120"/>
                  </a:lnTo>
                  <a:close/>
                  <a:moveTo>
                    <a:pt x="2377" y="104"/>
                  </a:moveTo>
                  <a:cubicBezTo>
                    <a:pt x="2367" y="116"/>
                    <a:pt x="2356" y="122"/>
                    <a:pt x="2346" y="122"/>
                  </a:cubicBezTo>
                  <a:cubicBezTo>
                    <a:pt x="2339" y="122"/>
                    <a:pt x="2334" y="120"/>
                    <a:pt x="2330" y="116"/>
                  </a:cubicBezTo>
                  <a:cubicBezTo>
                    <a:pt x="2326" y="112"/>
                    <a:pt x="2323" y="107"/>
                    <a:pt x="2323" y="102"/>
                  </a:cubicBezTo>
                  <a:cubicBezTo>
                    <a:pt x="2323" y="98"/>
                    <a:pt x="2325" y="92"/>
                    <a:pt x="2326" y="84"/>
                  </a:cubicBezTo>
                  <a:cubicBezTo>
                    <a:pt x="2338" y="34"/>
                    <a:pt x="2338" y="34"/>
                    <a:pt x="2338" y="34"/>
                  </a:cubicBezTo>
                  <a:cubicBezTo>
                    <a:pt x="2352" y="34"/>
                    <a:pt x="2352" y="34"/>
                    <a:pt x="2352" y="34"/>
                  </a:cubicBezTo>
                  <a:cubicBezTo>
                    <a:pt x="2340" y="90"/>
                    <a:pt x="2340" y="90"/>
                    <a:pt x="2340" y="90"/>
                  </a:cubicBezTo>
                  <a:cubicBezTo>
                    <a:pt x="2339" y="94"/>
                    <a:pt x="2338" y="98"/>
                    <a:pt x="2338" y="100"/>
                  </a:cubicBezTo>
                  <a:cubicBezTo>
                    <a:pt x="2338" y="103"/>
                    <a:pt x="2339" y="106"/>
                    <a:pt x="2341" y="107"/>
                  </a:cubicBezTo>
                  <a:cubicBezTo>
                    <a:pt x="2343" y="109"/>
                    <a:pt x="2346" y="110"/>
                    <a:pt x="2350" y="110"/>
                  </a:cubicBezTo>
                  <a:cubicBezTo>
                    <a:pt x="2354" y="110"/>
                    <a:pt x="2358" y="109"/>
                    <a:pt x="2362" y="107"/>
                  </a:cubicBezTo>
                  <a:cubicBezTo>
                    <a:pt x="2366" y="105"/>
                    <a:pt x="2370" y="102"/>
                    <a:pt x="2373" y="99"/>
                  </a:cubicBezTo>
                  <a:cubicBezTo>
                    <a:pt x="2375" y="95"/>
                    <a:pt x="2378" y="91"/>
                    <a:pt x="2380" y="87"/>
                  </a:cubicBezTo>
                  <a:cubicBezTo>
                    <a:pt x="2381" y="84"/>
                    <a:pt x="2382" y="79"/>
                    <a:pt x="2384" y="71"/>
                  </a:cubicBezTo>
                  <a:cubicBezTo>
                    <a:pt x="2392" y="34"/>
                    <a:pt x="2392" y="34"/>
                    <a:pt x="2392" y="34"/>
                  </a:cubicBezTo>
                  <a:cubicBezTo>
                    <a:pt x="2406" y="34"/>
                    <a:pt x="2406" y="34"/>
                    <a:pt x="2406" y="34"/>
                  </a:cubicBezTo>
                  <a:cubicBezTo>
                    <a:pt x="2387" y="120"/>
                    <a:pt x="2387" y="120"/>
                    <a:pt x="2387" y="120"/>
                  </a:cubicBezTo>
                  <a:cubicBezTo>
                    <a:pt x="2374" y="120"/>
                    <a:pt x="2374" y="120"/>
                    <a:pt x="2374" y="120"/>
                  </a:cubicBezTo>
                  <a:lnTo>
                    <a:pt x="2377" y="104"/>
                  </a:lnTo>
                  <a:close/>
                  <a:moveTo>
                    <a:pt x="2307" y="108"/>
                  </a:moveTo>
                  <a:cubicBezTo>
                    <a:pt x="2304" y="120"/>
                    <a:pt x="2304" y="120"/>
                    <a:pt x="2304" y="120"/>
                  </a:cubicBezTo>
                  <a:cubicBezTo>
                    <a:pt x="2301" y="121"/>
                    <a:pt x="2298" y="121"/>
                    <a:pt x="2294" y="121"/>
                  </a:cubicBezTo>
                  <a:cubicBezTo>
                    <a:pt x="2289" y="121"/>
                    <a:pt x="2284" y="120"/>
                    <a:pt x="2280" y="117"/>
                  </a:cubicBezTo>
                  <a:cubicBezTo>
                    <a:pt x="2278" y="115"/>
                    <a:pt x="2277" y="112"/>
                    <a:pt x="2277" y="108"/>
                  </a:cubicBezTo>
                  <a:cubicBezTo>
                    <a:pt x="2277" y="106"/>
                    <a:pt x="2277" y="102"/>
                    <a:pt x="2279" y="95"/>
                  </a:cubicBezTo>
                  <a:cubicBezTo>
                    <a:pt x="2289" y="45"/>
                    <a:pt x="2289" y="45"/>
                    <a:pt x="2289" y="45"/>
                  </a:cubicBezTo>
                  <a:cubicBezTo>
                    <a:pt x="2278" y="45"/>
                    <a:pt x="2278" y="45"/>
                    <a:pt x="2278" y="45"/>
                  </a:cubicBezTo>
                  <a:cubicBezTo>
                    <a:pt x="2280" y="34"/>
                    <a:pt x="2280" y="34"/>
                    <a:pt x="2280" y="34"/>
                  </a:cubicBezTo>
                  <a:cubicBezTo>
                    <a:pt x="2291" y="34"/>
                    <a:pt x="2291" y="34"/>
                    <a:pt x="2291" y="34"/>
                  </a:cubicBezTo>
                  <a:cubicBezTo>
                    <a:pt x="2296" y="13"/>
                    <a:pt x="2296" y="13"/>
                    <a:pt x="2296" y="13"/>
                  </a:cubicBezTo>
                  <a:cubicBezTo>
                    <a:pt x="2313" y="3"/>
                    <a:pt x="2313" y="3"/>
                    <a:pt x="2313" y="3"/>
                  </a:cubicBezTo>
                  <a:cubicBezTo>
                    <a:pt x="2306" y="34"/>
                    <a:pt x="2306" y="34"/>
                    <a:pt x="2306" y="34"/>
                  </a:cubicBezTo>
                  <a:cubicBezTo>
                    <a:pt x="2320" y="34"/>
                    <a:pt x="2320" y="34"/>
                    <a:pt x="2320" y="34"/>
                  </a:cubicBezTo>
                  <a:cubicBezTo>
                    <a:pt x="2318" y="45"/>
                    <a:pt x="2318" y="45"/>
                    <a:pt x="2318" y="45"/>
                  </a:cubicBezTo>
                  <a:cubicBezTo>
                    <a:pt x="2304" y="45"/>
                    <a:pt x="2304" y="45"/>
                    <a:pt x="2304" y="45"/>
                  </a:cubicBezTo>
                  <a:cubicBezTo>
                    <a:pt x="2294" y="93"/>
                    <a:pt x="2294" y="93"/>
                    <a:pt x="2294" y="93"/>
                  </a:cubicBezTo>
                  <a:cubicBezTo>
                    <a:pt x="2293" y="99"/>
                    <a:pt x="2292" y="102"/>
                    <a:pt x="2292" y="103"/>
                  </a:cubicBezTo>
                  <a:cubicBezTo>
                    <a:pt x="2292" y="105"/>
                    <a:pt x="2292" y="107"/>
                    <a:pt x="2293" y="107"/>
                  </a:cubicBezTo>
                  <a:cubicBezTo>
                    <a:pt x="2294" y="108"/>
                    <a:pt x="2296" y="109"/>
                    <a:pt x="2298" y="109"/>
                  </a:cubicBezTo>
                  <a:cubicBezTo>
                    <a:pt x="2301" y="109"/>
                    <a:pt x="2304" y="109"/>
                    <a:pt x="2307" y="108"/>
                  </a:cubicBezTo>
                  <a:close/>
                  <a:moveTo>
                    <a:pt x="2240" y="104"/>
                  </a:moveTo>
                  <a:cubicBezTo>
                    <a:pt x="2229" y="116"/>
                    <a:pt x="2219" y="122"/>
                    <a:pt x="2208" y="122"/>
                  </a:cubicBezTo>
                  <a:cubicBezTo>
                    <a:pt x="2201" y="122"/>
                    <a:pt x="2196" y="120"/>
                    <a:pt x="2192" y="116"/>
                  </a:cubicBezTo>
                  <a:cubicBezTo>
                    <a:pt x="2188" y="112"/>
                    <a:pt x="2186" y="107"/>
                    <a:pt x="2186" y="102"/>
                  </a:cubicBezTo>
                  <a:cubicBezTo>
                    <a:pt x="2186" y="98"/>
                    <a:pt x="2187" y="92"/>
                    <a:pt x="2189" y="84"/>
                  </a:cubicBezTo>
                  <a:cubicBezTo>
                    <a:pt x="2200" y="34"/>
                    <a:pt x="2200" y="34"/>
                    <a:pt x="2200" y="34"/>
                  </a:cubicBezTo>
                  <a:cubicBezTo>
                    <a:pt x="2215" y="34"/>
                    <a:pt x="2215" y="34"/>
                    <a:pt x="2215" y="34"/>
                  </a:cubicBezTo>
                  <a:cubicBezTo>
                    <a:pt x="2202" y="90"/>
                    <a:pt x="2202" y="90"/>
                    <a:pt x="2202" y="90"/>
                  </a:cubicBezTo>
                  <a:cubicBezTo>
                    <a:pt x="2201" y="94"/>
                    <a:pt x="2201" y="98"/>
                    <a:pt x="2201" y="100"/>
                  </a:cubicBezTo>
                  <a:cubicBezTo>
                    <a:pt x="2201" y="103"/>
                    <a:pt x="2202" y="106"/>
                    <a:pt x="2204" y="107"/>
                  </a:cubicBezTo>
                  <a:cubicBezTo>
                    <a:pt x="2206" y="109"/>
                    <a:pt x="2209" y="110"/>
                    <a:pt x="2213" y="110"/>
                  </a:cubicBezTo>
                  <a:cubicBezTo>
                    <a:pt x="2217" y="110"/>
                    <a:pt x="2221" y="109"/>
                    <a:pt x="2225" y="107"/>
                  </a:cubicBezTo>
                  <a:cubicBezTo>
                    <a:pt x="2229" y="105"/>
                    <a:pt x="2232" y="102"/>
                    <a:pt x="2235" y="99"/>
                  </a:cubicBezTo>
                  <a:cubicBezTo>
                    <a:pt x="2238" y="95"/>
                    <a:pt x="2240" y="91"/>
                    <a:pt x="2242" y="87"/>
                  </a:cubicBezTo>
                  <a:cubicBezTo>
                    <a:pt x="2243" y="84"/>
                    <a:pt x="2245" y="79"/>
                    <a:pt x="2246" y="71"/>
                  </a:cubicBezTo>
                  <a:cubicBezTo>
                    <a:pt x="2254" y="34"/>
                    <a:pt x="2254" y="34"/>
                    <a:pt x="2254" y="34"/>
                  </a:cubicBezTo>
                  <a:cubicBezTo>
                    <a:pt x="2269" y="34"/>
                    <a:pt x="2269" y="34"/>
                    <a:pt x="2269" y="34"/>
                  </a:cubicBezTo>
                  <a:cubicBezTo>
                    <a:pt x="2250" y="120"/>
                    <a:pt x="2250" y="120"/>
                    <a:pt x="2250" y="120"/>
                  </a:cubicBezTo>
                  <a:cubicBezTo>
                    <a:pt x="2236" y="120"/>
                    <a:pt x="2236" y="120"/>
                    <a:pt x="2236" y="120"/>
                  </a:cubicBezTo>
                  <a:lnTo>
                    <a:pt x="2240" y="104"/>
                  </a:lnTo>
                  <a:close/>
                  <a:moveTo>
                    <a:pt x="2137" y="120"/>
                  </a:moveTo>
                  <a:cubicBezTo>
                    <a:pt x="2153" y="45"/>
                    <a:pt x="2153" y="45"/>
                    <a:pt x="2153" y="45"/>
                  </a:cubicBezTo>
                  <a:cubicBezTo>
                    <a:pt x="2140" y="45"/>
                    <a:pt x="2140" y="45"/>
                    <a:pt x="2140" y="45"/>
                  </a:cubicBezTo>
                  <a:cubicBezTo>
                    <a:pt x="2142" y="34"/>
                    <a:pt x="2142" y="34"/>
                    <a:pt x="2142" y="34"/>
                  </a:cubicBezTo>
                  <a:cubicBezTo>
                    <a:pt x="2155" y="34"/>
                    <a:pt x="2155" y="34"/>
                    <a:pt x="2155" y="34"/>
                  </a:cubicBezTo>
                  <a:cubicBezTo>
                    <a:pt x="2158" y="22"/>
                    <a:pt x="2158" y="22"/>
                    <a:pt x="2158" y="22"/>
                  </a:cubicBezTo>
                  <a:cubicBezTo>
                    <a:pt x="2159" y="16"/>
                    <a:pt x="2160" y="11"/>
                    <a:pt x="2161" y="9"/>
                  </a:cubicBezTo>
                  <a:cubicBezTo>
                    <a:pt x="2163" y="6"/>
                    <a:pt x="2165" y="4"/>
                    <a:pt x="2168" y="2"/>
                  </a:cubicBezTo>
                  <a:cubicBezTo>
                    <a:pt x="2171" y="0"/>
                    <a:pt x="2175" y="0"/>
                    <a:pt x="2181" y="0"/>
                  </a:cubicBezTo>
                  <a:cubicBezTo>
                    <a:pt x="2184" y="0"/>
                    <a:pt x="2190" y="0"/>
                    <a:pt x="2197" y="2"/>
                  </a:cubicBezTo>
                  <a:cubicBezTo>
                    <a:pt x="2194" y="15"/>
                    <a:pt x="2194" y="15"/>
                    <a:pt x="2194" y="15"/>
                  </a:cubicBezTo>
                  <a:cubicBezTo>
                    <a:pt x="2189" y="13"/>
                    <a:pt x="2185" y="13"/>
                    <a:pt x="2182" y="13"/>
                  </a:cubicBezTo>
                  <a:cubicBezTo>
                    <a:pt x="2179" y="13"/>
                    <a:pt x="2177" y="13"/>
                    <a:pt x="2175" y="15"/>
                  </a:cubicBezTo>
                  <a:cubicBezTo>
                    <a:pt x="2174" y="16"/>
                    <a:pt x="2173" y="20"/>
                    <a:pt x="2171" y="25"/>
                  </a:cubicBezTo>
                  <a:cubicBezTo>
                    <a:pt x="2170" y="34"/>
                    <a:pt x="2170" y="34"/>
                    <a:pt x="2170" y="34"/>
                  </a:cubicBezTo>
                  <a:cubicBezTo>
                    <a:pt x="2186" y="34"/>
                    <a:pt x="2186" y="34"/>
                    <a:pt x="2186" y="34"/>
                  </a:cubicBezTo>
                  <a:cubicBezTo>
                    <a:pt x="2184" y="45"/>
                    <a:pt x="2184" y="45"/>
                    <a:pt x="2184" y="45"/>
                  </a:cubicBezTo>
                  <a:cubicBezTo>
                    <a:pt x="2167" y="45"/>
                    <a:pt x="2167" y="45"/>
                    <a:pt x="2167" y="45"/>
                  </a:cubicBezTo>
                  <a:cubicBezTo>
                    <a:pt x="2151" y="120"/>
                    <a:pt x="2151" y="120"/>
                    <a:pt x="2151" y="120"/>
                  </a:cubicBezTo>
                  <a:lnTo>
                    <a:pt x="2137" y="120"/>
                  </a:lnTo>
                  <a:close/>
                  <a:moveTo>
                    <a:pt x="2018" y="69"/>
                  </a:moveTo>
                  <a:cubicBezTo>
                    <a:pt x="2066" y="69"/>
                    <a:pt x="2066" y="69"/>
                    <a:pt x="2066" y="69"/>
                  </a:cubicBezTo>
                  <a:cubicBezTo>
                    <a:pt x="2066" y="68"/>
                    <a:pt x="2066" y="67"/>
                    <a:pt x="2066" y="66"/>
                  </a:cubicBezTo>
                  <a:cubicBezTo>
                    <a:pt x="2066" y="59"/>
                    <a:pt x="2064" y="53"/>
                    <a:pt x="2061" y="49"/>
                  </a:cubicBezTo>
                  <a:cubicBezTo>
                    <a:pt x="2057" y="45"/>
                    <a:pt x="2052" y="43"/>
                    <a:pt x="2047" y="43"/>
                  </a:cubicBezTo>
                  <a:cubicBezTo>
                    <a:pt x="2040" y="43"/>
                    <a:pt x="2035" y="46"/>
                    <a:pt x="2030" y="50"/>
                  </a:cubicBezTo>
                  <a:cubicBezTo>
                    <a:pt x="2024" y="54"/>
                    <a:pt x="2021" y="61"/>
                    <a:pt x="2018" y="69"/>
                  </a:cubicBezTo>
                  <a:close/>
                  <a:moveTo>
                    <a:pt x="2061" y="91"/>
                  </a:moveTo>
                  <a:cubicBezTo>
                    <a:pt x="2075" y="92"/>
                    <a:pt x="2075" y="92"/>
                    <a:pt x="2075" y="92"/>
                  </a:cubicBezTo>
                  <a:cubicBezTo>
                    <a:pt x="2073" y="99"/>
                    <a:pt x="2068" y="106"/>
                    <a:pt x="2061" y="112"/>
                  </a:cubicBezTo>
                  <a:cubicBezTo>
                    <a:pt x="2053" y="118"/>
                    <a:pt x="2045" y="122"/>
                    <a:pt x="2034" y="122"/>
                  </a:cubicBezTo>
                  <a:cubicBezTo>
                    <a:pt x="2028" y="122"/>
                    <a:pt x="2022" y="120"/>
                    <a:pt x="2017" y="117"/>
                  </a:cubicBezTo>
                  <a:cubicBezTo>
                    <a:pt x="2012" y="114"/>
                    <a:pt x="2008" y="110"/>
                    <a:pt x="2005" y="104"/>
                  </a:cubicBezTo>
                  <a:cubicBezTo>
                    <a:pt x="2002" y="99"/>
                    <a:pt x="2001" y="92"/>
                    <a:pt x="2001" y="85"/>
                  </a:cubicBezTo>
                  <a:cubicBezTo>
                    <a:pt x="2001" y="76"/>
                    <a:pt x="2003" y="67"/>
                    <a:pt x="2007" y="58"/>
                  </a:cubicBezTo>
                  <a:cubicBezTo>
                    <a:pt x="2011" y="49"/>
                    <a:pt x="2017" y="43"/>
                    <a:pt x="2024" y="39"/>
                  </a:cubicBezTo>
                  <a:cubicBezTo>
                    <a:pt x="2031" y="34"/>
                    <a:pt x="2038" y="32"/>
                    <a:pt x="2046" y="32"/>
                  </a:cubicBezTo>
                  <a:cubicBezTo>
                    <a:pt x="2057" y="32"/>
                    <a:pt x="2065" y="35"/>
                    <a:pt x="2071" y="42"/>
                  </a:cubicBezTo>
                  <a:cubicBezTo>
                    <a:pt x="2077" y="48"/>
                    <a:pt x="2080" y="57"/>
                    <a:pt x="2080" y="68"/>
                  </a:cubicBezTo>
                  <a:cubicBezTo>
                    <a:pt x="2080" y="72"/>
                    <a:pt x="2080" y="76"/>
                    <a:pt x="2079" y="80"/>
                  </a:cubicBezTo>
                  <a:cubicBezTo>
                    <a:pt x="2016" y="80"/>
                    <a:pt x="2016" y="80"/>
                    <a:pt x="2016" y="80"/>
                  </a:cubicBezTo>
                  <a:cubicBezTo>
                    <a:pt x="2015" y="82"/>
                    <a:pt x="2015" y="84"/>
                    <a:pt x="2015" y="85"/>
                  </a:cubicBezTo>
                  <a:cubicBezTo>
                    <a:pt x="2015" y="93"/>
                    <a:pt x="2017" y="99"/>
                    <a:pt x="2021" y="103"/>
                  </a:cubicBezTo>
                  <a:cubicBezTo>
                    <a:pt x="2025" y="108"/>
                    <a:pt x="2029" y="110"/>
                    <a:pt x="2034" y="110"/>
                  </a:cubicBezTo>
                  <a:cubicBezTo>
                    <a:pt x="2039" y="110"/>
                    <a:pt x="2044" y="108"/>
                    <a:pt x="2049" y="105"/>
                  </a:cubicBezTo>
                  <a:cubicBezTo>
                    <a:pt x="2054" y="102"/>
                    <a:pt x="2058" y="97"/>
                    <a:pt x="2061" y="91"/>
                  </a:cubicBezTo>
                  <a:close/>
                  <a:moveTo>
                    <a:pt x="1906" y="120"/>
                  </a:moveTo>
                  <a:cubicBezTo>
                    <a:pt x="1931" y="2"/>
                    <a:pt x="1931" y="2"/>
                    <a:pt x="1931" y="2"/>
                  </a:cubicBezTo>
                  <a:cubicBezTo>
                    <a:pt x="1945" y="2"/>
                    <a:pt x="1945" y="2"/>
                    <a:pt x="1945" y="2"/>
                  </a:cubicBezTo>
                  <a:cubicBezTo>
                    <a:pt x="1936" y="47"/>
                    <a:pt x="1936" y="47"/>
                    <a:pt x="1936" y="47"/>
                  </a:cubicBezTo>
                  <a:cubicBezTo>
                    <a:pt x="1941" y="42"/>
                    <a:pt x="1946" y="38"/>
                    <a:pt x="1951" y="36"/>
                  </a:cubicBezTo>
                  <a:cubicBezTo>
                    <a:pt x="1955" y="33"/>
                    <a:pt x="1960" y="32"/>
                    <a:pt x="1965" y="32"/>
                  </a:cubicBezTo>
                  <a:cubicBezTo>
                    <a:pt x="1972" y="32"/>
                    <a:pt x="1977" y="34"/>
                    <a:pt x="1981" y="38"/>
                  </a:cubicBezTo>
                  <a:cubicBezTo>
                    <a:pt x="1985" y="42"/>
                    <a:pt x="1987" y="46"/>
                    <a:pt x="1987" y="53"/>
                  </a:cubicBezTo>
                  <a:cubicBezTo>
                    <a:pt x="1987" y="56"/>
                    <a:pt x="1986" y="61"/>
                    <a:pt x="1984" y="69"/>
                  </a:cubicBezTo>
                  <a:cubicBezTo>
                    <a:pt x="1973" y="120"/>
                    <a:pt x="1973" y="120"/>
                    <a:pt x="1973" y="120"/>
                  </a:cubicBezTo>
                  <a:cubicBezTo>
                    <a:pt x="1958" y="120"/>
                    <a:pt x="1958" y="120"/>
                    <a:pt x="1958" y="120"/>
                  </a:cubicBezTo>
                  <a:cubicBezTo>
                    <a:pt x="1970" y="68"/>
                    <a:pt x="1970" y="68"/>
                    <a:pt x="1970" y="68"/>
                  </a:cubicBezTo>
                  <a:cubicBezTo>
                    <a:pt x="1971" y="60"/>
                    <a:pt x="1972" y="56"/>
                    <a:pt x="1972" y="54"/>
                  </a:cubicBezTo>
                  <a:cubicBezTo>
                    <a:pt x="1972" y="51"/>
                    <a:pt x="1971" y="49"/>
                    <a:pt x="1969" y="47"/>
                  </a:cubicBezTo>
                  <a:cubicBezTo>
                    <a:pt x="1967" y="45"/>
                    <a:pt x="1965" y="44"/>
                    <a:pt x="1961" y="44"/>
                  </a:cubicBezTo>
                  <a:cubicBezTo>
                    <a:pt x="1956" y="44"/>
                    <a:pt x="1951" y="46"/>
                    <a:pt x="1946" y="48"/>
                  </a:cubicBezTo>
                  <a:cubicBezTo>
                    <a:pt x="1942" y="51"/>
                    <a:pt x="1938" y="55"/>
                    <a:pt x="1935" y="60"/>
                  </a:cubicBezTo>
                  <a:cubicBezTo>
                    <a:pt x="1933" y="65"/>
                    <a:pt x="1930" y="72"/>
                    <a:pt x="1928" y="83"/>
                  </a:cubicBezTo>
                  <a:cubicBezTo>
                    <a:pt x="1920" y="120"/>
                    <a:pt x="1920" y="120"/>
                    <a:pt x="1920" y="120"/>
                  </a:cubicBezTo>
                  <a:lnTo>
                    <a:pt x="1906" y="120"/>
                  </a:lnTo>
                  <a:close/>
                  <a:moveTo>
                    <a:pt x="1894" y="108"/>
                  </a:moveTo>
                  <a:cubicBezTo>
                    <a:pt x="1892" y="120"/>
                    <a:pt x="1892" y="120"/>
                    <a:pt x="1892" y="120"/>
                  </a:cubicBezTo>
                  <a:cubicBezTo>
                    <a:pt x="1888" y="121"/>
                    <a:pt x="1885" y="121"/>
                    <a:pt x="1881" y="121"/>
                  </a:cubicBezTo>
                  <a:cubicBezTo>
                    <a:pt x="1876" y="121"/>
                    <a:pt x="1871" y="120"/>
                    <a:pt x="1868" y="117"/>
                  </a:cubicBezTo>
                  <a:cubicBezTo>
                    <a:pt x="1865" y="115"/>
                    <a:pt x="1864" y="112"/>
                    <a:pt x="1864" y="108"/>
                  </a:cubicBezTo>
                  <a:cubicBezTo>
                    <a:pt x="1864" y="106"/>
                    <a:pt x="1864" y="102"/>
                    <a:pt x="1866" y="95"/>
                  </a:cubicBezTo>
                  <a:cubicBezTo>
                    <a:pt x="1876" y="45"/>
                    <a:pt x="1876" y="45"/>
                    <a:pt x="1876" y="45"/>
                  </a:cubicBezTo>
                  <a:cubicBezTo>
                    <a:pt x="1865" y="45"/>
                    <a:pt x="1865" y="45"/>
                    <a:pt x="1865" y="45"/>
                  </a:cubicBezTo>
                  <a:cubicBezTo>
                    <a:pt x="1867" y="34"/>
                    <a:pt x="1867" y="34"/>
                    <a:pt x="1867" y="34"/>
                  </a:cubicBezTo>
                  <a:cubicBezTo>
                    <a:pt x="1879" y="34"/>
                    <a:pt x="1879" y="34"/>
                    <a:pt x="1879" y="34"/>
                  </a:cubicBezTo>
                  <a:cubicBezTo>
                    <a:pt x="1883" y="13"/>
                    <a:pt x="1883" y="13"/>
                    <a:pt x="1883" y="13"/>
                  </a:cubicBezTo>
                  <a:cubicBezTo>
                    <a:pt x="1900" y="3"/>
                    <a:pt x="1900" y="3"/>
                    <a:pt x="1900" y="3"/>
                  </a:cubicBezTo>
                  <a:cubicBezTo>
                    <a:pt x="1893" y="34"/>
                    <a:pt x="1893" y="34"/>
                    <a:pt x="1893" y="34"/>
                  </a:cubicBezTo>
                  <a:cubicBezTo>
                    <a:pt x="1907" y="34"/>
                    <a:pt x="1907" y="34"/>
                    <a:pt x="1907" y="34"/>
                  </a:cubicBezTo>
                  <a:cubicBezTo>
                    <a:pt x="1905" y="45"/>
                    <a:pt x="1905" y="45"/>
                    <a:pt x="1905" y="45"/>
                  </a:cubicBezTo>
                  <a:cubicBezTo>
                    <a:pt x="1891" y="45"/>
                    <a:pt x="1891" y="45"/>
                    <a:pt x="1891" y="45"/>
                  </a:cubicBezTo>
                  <a:cubicBezTo>
                    <a:pt x="1881" y="93"/>
                    <a:pt x="1881" y="93"/>
                    <a:pt x="1881" y="93"/>
                  </a:cubicBezTo>
                  <a:cubicBezTo>
                    <a:pt x="1880" y="99"/>
                    <a:pt x="1879" y="102"/>
                    <a:pt x="1879" y="103"/>
                  </a:cubicBezTo>
                  <a:cubicBezTo>
                    <a:pt x="1879" y="105"/>
                    <a:pt x="1879" y="107"/>
                    <a:pt x="1880" y="107"/>
                  </a:cubicBezTo>
                  <a:cubicBezTo>
                    <a:pt x="1881" y="108"/>
                    <a:pt x="1883" y="109"/>
                    <a:pt x="1885" y="109"/>
                  </a:cubicBezTo>
                  <a:cubicBezTo>
                    <a:pt x="1889" y="109"/>
                    <a:pt x="1891" y="109"/>
                    <a:pt x="1894" y="108"/>
                  </a:cubicBezTo>
                  <a:close/>
                  <a:moveTo>
                    <a:pt x="1740" y="82"/>
                  </a:moveTo>
                  <a:cubicBezTo>
                    <a:pt x="1740" y="88"/>
                    <a:pt x="1740" y="92"/>
                    <a:pt x="1741" y="95"/>
                  </a:cubicBezTo>
                  <a:cubicBezTo>
                    <a:pt x="1743" y="99"/>
                    <a:pt x="1745" y="102"/>
                    <a:pt x="1748" y="105"/>
                  </a:cubicBezTo>
                  <a:cubicBezTo>
                    <a:pt x="1751" y="107"/>
                    <a:pt x="1755" y="108"/>
                    <a:pt x="1758" y="108"/>
                  </a:cubicBezTo>
                  <a:cubicBezTo>
                    <a:pt x="1763" y="108"/>
                    <a:pt x="1768" y="106"/>
                    <a:pt x="1773" y="103"/>
                  </a:cubicBezTo>
                  <a:cubicBezTo>
                    <a:pt x="1777" y="99"/>
                    <a:pt x="1781" y="94"/>
                    <a:pt x="1784" y="87"/>
                  </a:cubicBezTo>
                  <a:cubicBezTo>
                    <a:pt x="1787" y="80"/>
                    <a:pt x="1789" y="73"/>
                    <a:pt x="1789" y="67"/>
                  </a:cubicBezTo>
                  <a:cubicBezTo>
                    <a:pt x="1789" y="60"/>
                    <a:pt x="1787" y="54"/>
                    <a:pt x="1783" y="50"/>
                  </a:cubicBezTo>
                  <a:cubicBezTo>
                    <a:pt x="1779" y="46"/>
                    <a:pt x="1774" y="44"/>
                    <a:pt x="1768" y="44"/>
                  </a:cubicBezTo>
                  <a:cubicBezTo>
                    <a:pt x="1765" y="44"/>
                    <a:pt x="1761" y="45"/>
                    <a:pt x="1758" y="47"/>
                  </a:cubicBezTo>
                  <a:cubicBezTo>
                    <a:pt x="1754" y="49"/>
                    <a:pt x="1751" y="52"/>
                    <a:pt x="1748" y="56"/>
                  </a:cubicBezTo>
                  <a:cubicBezTo>
                    <a:pt x="1746" y="59"/>
                    <a:pt x="1743" y="64"/>
                    <a:pt x="1742" y="70"/>
                  </a:cubicBezTo>
                  <a:cubicBezTo>
                    <a:pt x="1740" y="75"/>
                    <a:pt x="1740" y="79"/>
                    <a:pt x="1740" y="82"/>
                  </a:cubicBezTo>
                  <a:close/>
                  <a:moveTo>
                    <a:pt x="1721" y="127"/>
                  </a:moveTo>
                  <a:cubicBezTo>
                    <a:pt x="1736" y="129"/>
                    <a:pt x="1736" y="129"/>
                    <a:pt x="1736" y="129"/>
                  </a:cubicBezTo>
                  <a:cubicBezTo>
                    <a:pt x="1736" y="132"/>
                    <a:pt x="1737" y="135"/>
                    <a:pt x="1737" y="136"/>
                  </a:cubicBezTo>
                  <a:cubicBezTo>
                    <a:pt x="1738" y="138"/>
                    <a:pt x="1740" y="139"/>
                    <a:pt x="1742" y="140"/>
                  </a:cubicBezTo>
                  <a:cubicBezTo>
                    <a:pt x="1744" y="141"/>
                    <a:pt x="1748" y="142"/>
                    <a:pt x="1752" y="142"/>
                  </a:cubicBezTo>
                  <a:cubicBezTo>
                    <a:pt x="1761" y="142"/>
                    <a:pt x="1767" y="140"/>
                    <a:pt x="1771" y="135"/>
                  </a:cubicBezTo>
                  <a:cubicBezTo>
                    <a:pt x="1774" y="132"/>
                    <a:pt x="1776" y="125"/>
                    <a:pt x="1778" y="115"/>
                  </a:cubicBezTo>
                  <a:cubicBezTo>
                    <a:pt x="1779" y="108"/>
                    <a:pt x="1779" y="108"/>
                    <a:pt x="1779" y="108"/>
                  </a:cubicBezTo>
                  <a:cubicBezTo>
                    <a:pt x="1772" y="116"/>
                    <a:pt x="1764" y="120"/>
                    <a:pt x="1755" y="120"/>
                  </a:cubicBezTo>
                  <a:cubicBezTo>
                    <a:pt x="1747" y="120"/>
                    <a:pt x="1739" y="117"/>
                    <a:pt x="1734" y="110"/>
                  </a:cubicBezTo>
                  <a:cubicBezTo>
                    <a:pt x="1728" y="104"/>
                    <a:pt x="1725" y="95"/>
                    <a:pt x="1725" y="83"/>
                  </a:cubicBezTo>
                  <a:cubicBezTo>
                    <a:pt x="1725" y="74"/>
                    <a:pt x="1727" y="65"/>
                    <a:pt x="1732" y="57"/>
                  </a:cubicBezTo>
                  <a:cubicBezTo>
                    <a:pt x="1736" y="49"/>
                    <a:pt x="1742" y="43"/>
                    <a:pt x="1748" y="38"/>
                  </a:cubicBezTo>
                  <a:cubicBezTo>
                    <a:pt x="1754" y="34"/>
                    <a:pt x="1761" y="32"/>
                    <a:pt x="1768" y="32"/>
                  </a:cubicBezTo>
                  <a:cubicBezTo>
                    <a:pt x="1779" y="32"/>
                    <a:pt x="1787" y="37"/>
                    <a:pt x="1794" y="48"/>
                  </a:cubicBezTo>
                  <a:cubicBezTo>
                    <a:pt x="1797" y="34"/>
                    <a:pt x="1797" y="34"/>
                    <a:pt x="1797" y="34"/>
                  </a:cubicBezTo>
                  <a:cubicBezTo>
                    <a:pt x="1810" y="34"/>
                    <a:pt x="1810" y="34"/>
                    <a:pt x="1810" y="34"/>
                  </a:cubicBezTo>
                  <a:cubicBezTo>
                    <a:pt x="1793" y="117"/>
                    <a:pt x="1793" y="117"/>
                    <a:pt x="1793" y="117"/>
                  </a:cubicBezTo>
                  <a:cubicBezTo>
                    <a:pt x="1791" y="126"/>
                    <a:pt x="1788" y="133"/>
                    <a:pt x="1785" y="138"/>
                  </a:cubicBezTo>
                  <a:cubicBezTo>
                    <a:pt x="1782" y="143"/>
                    <a:pt x="1778" y="147"/>
                    <a:pt x="1773" y="150"/>
                  </a:cubicBezTo>
                  <a:cubicBezTo>
                    <a:pt x="1767" y="153"/>
                    <a:pt x="1761" y="154"/>
                    <a:pt x="1754" y="154"/>
                  </a:cubicBezTo>
                  <a:cubicBezTo>
                    <a:pt x="1747" y="154"/>
                    <a:pt x="1741" y="153"/>
                    <a:pt x="1736" y="151"/>
                  </a:cubicBezTo>
                  <a:cubicBezTo>
                    <a:pt x="1731" y="150"/>
                    <a:pt x="1727" y="147"/>
                    <a:pt x="1725" y="144"/>
                  </a:cubicBezTo>
                  <a:cubicBezTo>
                    <a:pt x="1722" y="140"/>
                    <a:pt x="1721" y="136"/>
                    <a:pt x="1721" y="132"/>
                  </a:cubicBezTo>
                  <a:cubicBezTo>
                    <a:pt x="1721" y="130"/>
                    <a:pt x="1721" y="129"/>
                    <a:pt x="1721" y="127"/>
                  </a:cubicBezTo>
                  <a:close/>
                  <a:moveTo>
                    <a:pt x="1630" y="120"/>
                  </a:moveTo>
                  <a:cubicBezTo>
                    <a:pt x="1648" y="34"/>
                    <a:pt x="1648" y="34"/>
                    <a:pt x="1648" y="34"/>
                  </a:cubicBezTo>
                  <a:cubicBezTo>
                    <a:pt x="1662" y="34"/>
                    <a:pt x="1662" y="34"/>
                    <a:pt x="1662" y="34"/>
                  </a:cubicBezTo>
                  <a:cubicBezTo>
                    <a:pt x="1659" y="49"/>
                    <a:pt x="1659" y="49"/>
                    <a:pt x="1659" y="49"/>
                  </a:cubicBezTo>
                  <a:cubicBezTo>
                    <a:pt x="1664" y="43"/>
                    <a:pt x="1670" y="39"/>
                    <a:pt x="1675" y="36"/>
                  </a:cubicBezTo>
                  <a:cubicBezTo>
                    <a:pt x="1680" y="34"/>
                    <a:pt x="1685" y="32"/>
                    <a:pt x="1690" y="32"/>
                  </a:cubicBezTo>
                  <a:cubicBezTo>
                    <a:pt x="1697" y="32"/>
                    <a:pt x="1703" y="34"/>
                    <a:pt x="1707" y="38"/>
                  </a:cubicBezTo>
                  <a:cubicBezTo>
                    <a:pt x="1711" y="42"/>
                    <a:pt x="1713" y="47"/>
                    <a:pt x="1713" y="53"/>
                  </a:cubicBezTo>
                  <a:cubicBezTo>
                    <a:pt x="1713" y="56"/>
                    <a:pt x="1712" y="61"/>
                    <a:pt x="1711" y="68"/>
                  </a:cubicBezTo>
                  <a:cubicBezTo>
                    <a:pt x="1699" y="120"/>
                    <a:pt x="1699" y="120"/>
                    <a:pt x="1699" y="120"/>
                  </a:cubicBezTo>
                  <a:cubicBezTo>
                    <a:pt x="1685" y="120"/>
                    <a:pt x="1685" y="120"/>
                    <a:pt x="1685" y="120"/>
                  </a:cubicBezTo>
                  <a:cubicBezTo>
                    <a:pt x="1697" y="66"/>
                    <a:pt x="1697" y="66"/>
                    <a:pt x="1697" y="66"/>
                  </a:cubicBezTo>
                  <a:cubicBezTo>
                    <a:pt x="1698" y="60"/>
                    <a:pt x="1698" y="56"/>
                    <a:pt x="1698" y="54"/>
                  </a:cubicBezTo>
                  <a:cubicBezTo>
                    <a:pt x="1698" y="51"/>
                    <a:pt x="1697" y="49"/>
                    <a:pt x="1695" y="47"/>
                  </a:cubicBezTo>
                  <a:cubicBezTo>
                    <a:pt x="1693" y="45"/>
                    <a:pt x="1690" y="44"/>
                    <a:pt x="1687" y="44"/>
                  </a:cubicBezTo>
                  <a:cubicBezTo>
                    <a:pt x="1679" y="44"/>
                    <a:pt x="1672" y="47"/>
                    <a:pt x="1666" y="52"/>
                  </a:cubicBezTo>
                  <a:cubicBezTo>
                    <a:pt x="1660" y="58"/>
                    <a:pt x="1656" y="67"/>
                    <a:pt x="1653" y="80"/>
                  </a:cubicBezTo>
                  <a:cubicBezTo>
                    <a:pt x="1645" y="120"/>
                    <a:pt x="1645" y="120"/>
                    <a:pt x="1645" y="120"/>
                  </a:cubicBezTo>
                  <a:lnTo>
                    <a:pt x="1630" y="120"/>
                  </a:lnTo>
                  <a:close/>
                  <a:moveTo>
                    <a:pt x="1594" y="120"/>
                  </a:moveTo>
                  <a:cubicBezTo>
                    <a:pt x="1612" y="34"/>
                    <a:pt x="1612" y="34"/>
                    <a:pt x="1612" y="34"/>
                  </a:cubicBezTo>
                  <a:cubicBezTo>
                    <a:pt x="1626" y="34"/>
                    <a:pt x="1626" y="34"/>
                    <a:pt x="1626" y="34"/>
                  </a:cubicBezTo>
                  <a:cubicBezTo>
                    <a:pt x="1608" y="120"/>
                    <a:pt x="1608" y="120"/>
                    <a:pt x="1608" y="120"/>
                  </a:cubicBezTo>
                  <a:lnTo>
                    <a:pt x="1594" y="120"/>
                  </a:lnTo>
                  <a:close/>
                  <a:moveTo>
                    <a:pt x="1615" y="18"/>
                  </a:moveTo>
                  <a:cubicBezTo>
                    <a:pt x="1618" y="2"/>
                    <a:pt x="1618" y="2"/>
                    <a:pt x="1618" y="2"/>
                  </a:cubicBezTo>
                  <a:cubicBezTo>
                    <a:pt x="1633" y="2"/>
                    <a:pt x="1633" y="2"/>
                    <a:pt x="1633" y="2"/>
                  </a:cubicBezTo>
                  <a:cubicBezTo>
                    <a:pt x="1629" y="18"/>
                    <a:pt x="1629" y="18"/>
                    <a:pt x="1629" y="18"/>
                  </a:cubicBezTo>
                  <a:lnTo>
                    <a:pt x="1615" y="18"/>
                  </a:lnTo>
                  <a:close/>
                  <a:moveTo>
                    <a:pt x="1502" y="120"/>
                  </a:moveTo>
                  <a:cubicBezTo>
                    <a:pt x="1520" y="34"/>
                    <a:pt x="1520" y="34"/>
                    <a:pt x="1520" y="34"/>
                  </a:cubicBezTo>
                  <a:cubicBezTo>
                    <a:pt x="1533" y="34"/>
                    <a:pt x="1533" y="34"/>
                    <a:pt x="1533" y="34"/>
                  </a:cubicBezTo>
                  <a:cubicBezTo>
                    <a:pt x="1530" y="49"/>
                    <a:pt x="1530" y="49"/>
                    <a:pt x="1530" y="49"/>
                  </a:cubicBezTo>
                  <a:cubicBezTo>
                    <a:pt x="1536" y="43"/>
                    <a:pt x="1541" y="39"/>
                    <a:pt x="1546" y="36"/>
                  </a:cubicBezTo>
                  <a:cubicBezTo>
                    <a:pt x="1551" y="34"/>
                    <a:pt x="1557" y="32"/>
                    <a:pt x="1562" y="32"/>
                  </a:cubicBezTo>
                  <a:cubicBezTo>
                    <a:pt x="1569" y="32"/>
                    <a:pt x="1574" y="34"/>
                    <a:pt x="1578" y="38"/>
                  </a:cubicBezTo>
                  <a:cubicBezTo>
                    <a:pt x="1582" y="42"/>
                    <a:pt x="1584" y="47"/>
                    <a:pt x="1584" y="53"/>
                  </a:cubicBezTo>
                  <a:cubicBezTo>
                    <a:pt x="1584" y="56"/>
                    <a:pt x="1584" y="61"/>
                    <a:pt x="1582" y="68"/>
                  </a:cubicBezTo>
                  <a:cubicBezTo>
                    <a:pt x="1571" y="120"/>
                    <a:pt x="1571" y="120"/>
                    <a:pt x="1571" y="120"/>
                  </a:cubicBezTo>
                  <a:cubicBezTo>
                    <a:pt x="1556" y="120"/>
                    <a:pt x="1556" y="120"/>
                    <a:pt x="1556" y="120"/>
                  </a:cubicBezTo>
                  <a:cubicBezTo>
                    <a:pt x="1568" y="66"/>
                    <a:pt x="1568" y="66"/>
                    <a:pt x="1568" y="66"/>
                  </a:cubicBezTo>
                  <a:cubicBezTo>
                    <a:pt x="1569" y="60"/>
                    <a:pt x="1570" y="56"/>
                    <a:pt x="1570" y="54"/>
                  </a:cubicBezTo>
                  <a:cubicBezTo>
                    <a:pt x="1570" y="51"/>
                    <a:pt x="1569" y="49"/>
                    <a:pt x="1567" y="47"/>
                  </a:cubicBezTo>
                  <a:cubicBezTo>
                    <a:pt x="1565" y="45"/>
                    <a:pt x="1562" y="44"/>
                    <a:pt x="1558" y="44"/>
                  </a:cubicBezTo>
                  <a:cubicBezTo>
                    <a:pt x="1551" y="44"/>
                    <a:pt x="1544" y="47"/>
                    <a:pt x="1538" y="52"/>
                  </a:cubicBezTo>
                  <a:cubicBezTo>
                    <a:pt x="1532" y="58"/>
                    <a:pt x="1528" y="67"/>
                    <a:pt x="1525" y="80"/>
                  </a:cubicBezTo>
                  <a:cubicBezTo>
                    <a:pt x="1516" y="120"/>
                    <a:pt x="1516" y="120"/>
                    <a:pt x="1516" y="120"/>
                  </a:cubicBezTo>
                  <a:lnTo>
                    <a:pt x="1502" y="120"/>
                  </a:lnTo>
                  <a:close/>
                  <a:moveTo>
                    <a:pt x="1428" y="82"/>
                  </a:moveTo>
                  <a:cubicBezTo>
                    <a:pt x="1428" y="88"/>
                    <a:pt x="1428" y="92"/>
                    <a:pt x="1429" y="95"/>
                  </a:cubicBezTo>
                  <a:cubicBezTo>
                    <a:pt x="1431" y="99"/>
                    <a:pt x="1433" y="102"/>
                    <a:pt x="1436" y="105"/>
                  </a:cubicBezTo>
                  <a:cubicBezTo>
                    <a:pt x="1439" y="107"/>
                    <a:pt x="1443" y="108"/>
                    <a:pt x="1446" y="108"/>
                  </a:cubicBezTo>
                  <a:cubicBezTo>
                    <a:pt x="1451" y="108"/>
                    <a:pt x="1456" y="106"/>
                    <a:pt x="1461" y="103"/>
                  </a:cubicBezTo>
                  <a:cubicBezTo>
                    <a:pt x="1465" y="99"/>
                    <a:pt x="1469" y="94"/>
                    <a:pt x="1472" y="87"/>
                  </a:cubicBezTo>
                  <a:cubicBezTo>
                    <a:pt x="1475" y="80"/>
                    <a:pt x="1476" y="73"/>
                    <a:pt x="1476" y="67"/>
                  </a:cubicBezTo>
                  <a:cubicBezTo>
                    <a:pt x="1476" y="60"/>
                    <a:pt x="1475" y="54"/>
                    <a:pt x="1471" y="50"/>
                  </a:cubicBezTo>
                  <a:cubicBezTo>
                    <a:pt x="1467" y="46"/>
                    <a:pt x="1462" y="44"/>
                    <a:pt x="1456" y="44"/>
                  </a:cubicBezTo>
                  <a:cubicBezTo>
                    <a:pt x="1453" y="44"/>
                    <a:pt x="1449" y="45"/>
                    <a:pt x="1446" y="47"/>
                  </a:cubicBezTo>
                  <a:cubicBezTo>
                    <a:pt x="1442" y="49"/>
                    <a:pt x="1439" y="52"/>
                    <a:pt x="1436" y="56"/>
                  </a:cubicBezTo>
                  <a:cubicBezTo>
                    <a:pt x="1434" y="59"/>
                    <a:pt x="1431" y="64"/>
                    <a:pt x="1430" y="70"/>
                  </a:cubicBezTo>
                  <a:cubicBezTo>
                    <a:pt x="1428" y="75"/>
                    <a:pt x="1428" y="79"/>
                    <a:pt x="1428" y="82"/>
                  </a:cubicBezTo>
                  <a:close/>
                  <a:moveTo>
                    <a:pt x="1409" y="127"/>
                  </a:moveTo>
                  <a:cubicBezTo>
                    <a:pt x="1424" y="129"/>
                    <a:pt x="1424" y="129"/>
                    <a:pt x="1424" y="129"/>
                  </a:cubicBezTo>
                  <a:cubicBezTo>
                    <a:pt x="1424" y="132"/>
                    <a:pt x="1425" y="135"/>
                    <a:pt x="1425" y="136"/>
                  </a:cubicBezTo>
                  <a:cubicBezTo>
                    <a:pt x="1426" y="138"/>
                    <a:pt x="1428" y="139"/>
                    <a:pt x="1430" y="140"/>
                  </a:cubicBezTo>
                  <a:cubicBezTo>
                    <a:pt x="1432" y="141"/>
                    <a:pt x="1436" y="142"/>
                    <a:pt x="1440" y="142"/>
                  </a:cubicBezTo>
                  <a:cubicBezTo>
                    <a:pt x="1449" y="142"/>
                    <a:pt x="1455" y="140"/>
                    <a:pt x="1459" y="135"/>
                  </a:cubicBezTo>
                  <a:cubicBezTo>
                    <a:pt x="1461" y="132"/>
                    <a:pt x="1464" y="125"/>
                    <a:pt x="1466" y="115"/>
                  </a:cubicBezTo>
                  <a:cubicBezTo>
                    <a:pt x="1467" y="108"/>
                    <a:pt x="1467" y="108"/>
                    <a:pt x="1467" y="108"/>
                  </a:cubicBezTo>
                  <a:cubicBezTo>
                    <a:pt x="1460" y="116"/>
                    <a:pt x="1452" y="120"/>
                    <a:pt x="1443" y="120"/>
                  </a:cubicBezTo>
                  <a:cubicBezTo>
                    <a:pt x="1435" y="120"/>
                    <a:pt x="1427" y="117"/>
                    <a:pt x="1422" y="110"/>
                  </a:cubicBezTo>
                  <a:cubicBezTo>
                    <a:pt x="1416" y="104"/>
                    <a:pt x="1413" y="95"/>
                    <a:pt x="1413" y="83"/>
                  </a:cubicBezTo>
                  <a:cubicBezTo>
                    <a:pt x="1413" y="74"/>
                    <a:pt x="1415" y="65"/>
                    <a:pt x="1420" y="57"/>
                  </a:cubicBezTo>
                  <a:cubicBezTo>
                    <a:pt x="1424" y="49"/>
                    <a:pt x="1430" y="43"/>
                    <a:pt x="1436" y="38"/>
                  </a:cubicBezTo>
                  <a:cubicBezTo>
                    <a:pt x="1442" y="34"/>
                    <a:pt x="1449" y="32"/>
                    <a:pt x="1456" y="32"/>
                  </a:cubicBezTo>
                  <a:cubicBezTo>
                    <a:pt x="1467" y="32"/>
                    <a:pt x="1475" y="37"/>
                    <a:pt x="1482" y="48"/>
                  </a:cubicBezTo>
                  <a:cubicBezTo>
                    <a:pt x="1485" y="34"/>
                    <a:pt x="1485" y="34"/>
                    <a:pt x="1485" y="34"/>
                  </a:cubicBezTo>
                  <a:cubicBezTo>
                    <a:pt x="1498" y="34"/>
                    <a:pt x="1498" y="34"/>
                    <a:pt x="1498" y="34"/>
                  </a:cubicBezTo>
                  <a:cubicBezTo>
                    <a:pt x="1481" y="117"/>
                    <a:pt x="1481" y="117"/>
                    <a:pt x="1481" y="117"/>
                  </a:cubicBezTo>
                  <a:cubicBezTo>
                    <a:pt x="1479" y="126"/>
                    <a:pt x="1476" y="133"/>
                    <a:pt x="1473" y="138"/>
                  </a:cubicBezTo>
                  <a:cubicBezTo>
                    <a:pt x="1470" y="143"/>
                    <a:pt x="1466" y="147"/>
                    <a:pt x="1460" y="150"/>
                  </a:cubicBezTo>
                  <a:cubicBezTo>
                    <a:pt x="1455" y="153"/>
                    <a:pt x="1449" y="154"/>
                    <a:pt x="1442" y="154"/>
                  </a:cubicBezTo>
                  <a:cubicBezTo>
                    <a:pt x="1435" y="154"/>
                    <a:pt x="1429" y="153"/>
                    <a:pt x="1424" y="151"/>
                  </a:cubicBezTo>
                  <a:cubicBezTo>
                    <a:pt x="1419" y="150"/>
                    <a:pt x="1415" y="147"/>
                    <a:pt x="1413" y="144"/>
                  </a:cubicBezTo>
                  <a:cubicBezTo>
                    <a:pt x="1410" y="140"/>
                    <a:pt x="1409" y="136"/>
                    <a:pt x="1409" y="132"/>
                  </a:cubicBezTo>
                  <a:cubicBezTo>
                    <a:pt x="1409" y="130"/>
                    <a:pt x="1409" y="129"/>
                    <a:pt x="1409" y="127"/>
                  </a:cubicBezTo>
                  <a:close/>
                  <a:moveTo>
                    <a:pt x="1373" y="120"/>
                  </a:moveTo>
                  <a:cubicBezTo>
                    <a:pt x="1391" y="34"/>
                    <a:pt x="1391" y="34"/>
                    <a:pt x="1391" y="34"/>
                  </a:cubicBezTo>
                  <a:cubicBezTo>
                    <a:pt x="1406" y="34"/>
                    <a:pt x="1406" y="34"/>
                    <a:pt x="1406" y="34"/>
                  </a:cubicBezTo>
                  <a:cubicBezTo>
                    <a:pt x="1388" y="120"/>
                    <a:pt x="1388" y="120"/>
                    <a:pt x="1388" y="120"/>
                  </a:cubicBezTo>
                  <a:lnTo>
                    <a:pt x="1373" y="120"/>
                  </a:lnTo>
                  <a:close/>
                  <a:moveTo>
                    <a:pt x="1395" y="18"/>
                  </a:moveTo>
                  <a:cubicBezTo>
                    <a:pt x="1398" y="2"/>
                    <a:pt x="1398" y="2"/>
                    <a:pt x="1398" y="2"/>
                  </a:cubicBezTo>
                  <a:cubicBezTo>
                    <a:pt x="1413" y="2"/>
                    <a:pt x="1413" y="2"/>
                    <a:pt x="1413" y="2"/>
                  </a:cubicBezTo>
                  <a:cubicBezTo>
                    <a:pt x="1409" y="18"/>
                    <a:pt x="1409" y="18"/>
                    <a:pt x="1409" y="18"/>
                  </a:cubicBezTo>
                  <a:lnTo>
                    <a:pt x="1395" y="18"/>
                  </a:lnTo>
                  <a:close/>
                  <a:moveTo>
                    <a:pt x="1292" y="90"/>
                  </a:moveTo>
                  <a:cubicBezTo>
                    <a:pt x="1307" y="90"/>
                    <a:pt x="1307" y="90"/>
                    <a:pt x="1307" y="90"/>
                  </a:cubicBezTo>
                  <a:cubicBezTo>
                    <a:pt x="1307" y="94"/>
                    <a:pt x="1308" y="97"/>
                    <a:pt x="1309" y="100"/>
                  </a:cubicBezTo>
                  <a:cubicBezTo>
                    <a:pt x="1310" y="103"/>
                    <a:pt x="1313" y="106"/>
                    <a:pt x="1316" y="107"/>
                  </a:cubicBezTo>
                  <a:cubicBezTo>
                    <a:pt x="1320" y="109"/>
                    <a:pt x="1324" y="110"/>
                    <a:pt x="1328" y="110"/>
                  </a:cubicBezTo>
                  <a:cubicBezTo>
                    <a:pt x="1335" y="110"/>
                    <a:pt x="1339" y="109"/>
                    <a:pt x="1343" y="106"/>
                  </a:cubicBezTo>
                  <a:cubicBezTo>
                    <a:pt x="1346" y="104"/>
                    <a:pt x="1347" y="101"/>
                    <a:pt x="1347" y="97"/>
                  </a:cubicBezTo>
                  <a:cubicBezTo>
                    <a:pt x="1347" y="95"/>
                    <a:pt x="1346" y="92"/>
                    <a:pt x="1345" y="90"/>
                  </a:cubicBezTo>
                  <a:cubicBezTo>
                    <a:pt x="1343" y="88"/>
                    <a:pt x="1338" y="85"/>
                    <a:pt x="1330" y="82"/>
                  </a:cubicBezTo>
                  <a:cubicBezTo>
                    <a:pt x="1323" y="79"/>
                    <a:pt x="1318" y="76"/>
                    <a:pt x="1315" y="75"/>
                  </a:cubicBezTo>
                  <a:cubicBezTo>
                    <a:pt x="1312" y="73"/>
                    <a:pt x="1309" y="70"/>
                    <a:pt x="1307" y="67"/>
                  </a:cubicBezTo>
                  <a:cubicBezTo>
                    <a:pt x="1305" y="64"/>
                    <a:pt x="1305" y="61"/>
                    <a:pt x="1305" y="57"/>
                  </a:cubicBezTo>
                  <a:cubicBezTo>
                    <a:pt x="1305" y="50"/>
                    <a:pt x="1307" y="44"/>
                    <a:pt x="1313" y="39"/>
                  </a:cubicBezTo>
                  <a:cubicBezTo>
                    <a:pt x="1318" y="35"/>
                    <a:pt x="1325" y="32"/>
                    <a:pt x="1335" y="32"/>
                  </a:cubicBezTo>
                  <a:cubicBezTo>
                    <a:pt x="1346" y="32"/>
                    <a:pt x="1354" y="35"/>
                    <a:pt x="1360" y="40"/>
                  </a:cubicBezTo>
                  <a:cubicBezTo>
                    <a:pt x="1365" y="45"/>
                    <a:pt x="1368" y="51"/>
                    <a:pt x="1368" y="59"/>
                  </a:cubicBezTo>
                  <a:cubicBezTo>
                    <a:pt x="1354" y="60"/>
                    <a:pt x="1354" y="60"/>
                    <a:pt x="1354" y="60"/>
                  </a:cubicBezTo>
                  <a:cubicBezTo>
                    <a:pt x="1354" y="55"/>
                    <a:pt x="1352" y="51"/>
                    <a:pt x="1349" y="48"/>
                  </a:cubicBezTo>
                  <a:cubicBezTo>
                    <a:pt x="1345" y="45"/>
                    <a:pt x="1340" y="43"/>
                    <a:pt x="1334" y="43"/>
                  </a:cubicBezTo>
                  <a:cubicBezTo>
                    <a:pt x="1329" y="43"/>
                    <a:pt x="1325" y="45"/>
                    <a:pt x="1322" y="47"/>
                  </a:cubicBezTo>
                  <a:cubicBezTo>
                    <a:pt x="1320" y="49"/>
                    <a:pt x="1318" y="52"/>
                    <a:pt x="1318" y="54"/>
                  </a:cubicBezTo>
                  <a:cubicBezTo>
                    <a:pt x="1318" y="57"/>
                    <a:pt x="1319" y="60"/>
                    <a:pt x="1322" y="62"/>
                  </a:cubicBezTo>
                  <a:cubicBezTo>
                    <a:pt x="1323" y="63"/>
                    <a:pt x="1328" y="65"/>
                    <a:pt x="1334" y="68"/>
                  </a:cubicBezTo>
                  <a:cubicBezTo>
                    <a:pt x="1345" y="73"/>
                    <a:pt x="1352" y="77"/>
                    <a:pt x="1355" y="79"/>
                  </a:cubicBezTo>
                  <a:cubicBezTo>
                    <a:pt x="1360" y="84"/>
                    <a:pt x="1362" y="89"/>
                    <a:pt x="1362" y="96"/>
                  </a:cubicBezTo>
                  <a:cubicBezTo>
                    <a:pt x="1362" y="100"/>
                    <a:pt x="1361" y="104"/>
                    <a:pt x="1358" y="108"/>
                  </a:cubicBezTo>
                  <a:cubicBezTo>
                    <a:pt x="1356" y="112"/>
                    <a:pt x="1352" y="115"/>
                    <a:pt x="1346" y="118"/>
                  </a:cubicBezTo>
                  <a:cubicBezTo>
                    <a:pt x="1341" y="120"/>
                    <a:pt x="1335" y="122"/>
                    <a:pt x="1327" y="122"/>
                  </a:cubicBezTo>
                  <a:cubicBezTo>
                    <a:pt x="1318" y="122"/>
                    <a:pt x="1309" y="119"/>
                    <a:pt x="1302" y="114"/>
                  </a:cubicBezTo>
                  <a:cubicBezTo>
                    <a:pt x="1295" y="109"/>
                    <a:pt x="1292" y="101"/>
                    <a:pt x="1292" y="90"/>
                  </a:cubicBezTo>
                  <a:close/>
                  <a:moveTo>
                    <a:pt x="1220" y="69"/>
                  </a:moveTo>
                  <a:cubicBezTo>
                    <a:pt x="1268" y="69"/>
                    <a:pt x="1268" y="69"/>
                    <a:pt x="1268" y="69"/>
                  </a:cubicBezTo>
                  <a:cubicBezTo>
                    <a:pt x="1268" y="68"/>
                    <a:pt x="1268" y="67"/>
                    <a:pt x="1268" y="66"/>
                  </a:cubicBezTo>
                  <a:cubicBezTo>
                    <a:pt x="1268" y="59"/>
                    <a:pt x="1266" y="53"/>
                    <a:pt x="1263" y="49"/>
                  </a:cubicBezTo>
                  <a:cubicBezTo>
                    <a:pt x="1259" y="45"/>
                    <a:pt x="1254" y="43"/>
                    <a:pt x="1248" y="43"/>
                  </a:cubicBezTo>
                  <a:cubicBezTo>
                    <a:pt x="1242" y="43"/>
                    <a:pt x="1236" y="46"/>
                    <a:pt x="1231" y="50"/>
                  </a:cubicBezTo>
                  <a:cubicBezTo>
                    <a:pt x="1226" y="54"/>
                    <a:pt x="1222" y="61"/>
                    <a:pt x="1220" y="69"/>
                  </a:cubicBezTo>
                  <a:close/>
                  <a:moveTo>
                    <a:pt x="1262" y="91"/>
                  </a:moveTo>
                  <a:cubicBezTo>
                    <a:pt x="1277" y="92"/>
                    <a:pt x="1277" y="92"/>
                    <a:pt x="1277" y="92"/>
                  </a:cubicBezTo>
                  <a:cubicBezTo>
                    <a:pt x="1274" y="99"/>
                    <a:pt x="1270" y="106"/>
                    <a:pt x="1262" y="112"/>
                  </a:cubicBezTo>
                  <a:cubicBezTo>
                    <a:pt x="1255" y="118"/>
                    <a:pt x="1246" y="122"/>
                    <a:pt x="1236" y="122"/>
                  </a:cubicBezTo>
                  <a:cubicBezTo>
                    <a:pt x="1230" y="122"/>
                    <a:pt x="1224" y="120"/>
                    <a:pt x="1219" y="117"/>
                  </a:cubicBezTo>
                  <a:cubicBezTo>
                    <a:pt x="1213" y="114"/>
                    <a:pt x="1209" y="110"/>
                    <a:pt x="1206" y="104"/>
                  </a:cubicBezTo>
                  <a:cubicBezTo>
                    <a:pt x="1204" y="99"/>
                    <a:pt x="1202" y="92"/>
                    <a:pt x="1202" y="85"/>
                  </a:cubicBezTo>
                  <a:cubicBezTo>
                    <a:pt x="1202" y="76"/>
                    <a:pt x="1205" y="67"/>
                    <a:pt x="1209" y="58"/>
                  </a:cubicBezTo>
                  <a:cubicBezTo>
                    <a:pt x="1213" y="49"/>
                    <a:pt x="1219" y="43"/>
                    <a:pt x="1226" y="39"/>
                  </a:cubicBezTo>
                  <a:cubicBezTo>
                    <a:pt x="1233" y="34"/>
                    <a:pt x="1240" y="32"/>
                    <a:pt x="1248" y="32"/>
                  </a:cubicBezTo>
                  <a:cubicBezTo>
                    <a:pt x="1258" y="32"/>
                    <a:pt x="1266" y="35"/>
                    <a:pt x="1273" y="42"/>
                  </a:cubicBezTo>
                  <a:cubicBezTo>
                    <a:pt x="1279" y="48"/>
                    <a:pt x="1282" y="57"/>
                    <a:pt x="1282" y="68"/>
                  </a:cubicBezTo>
                  <a:cubicBezTo>
                    <a:pt x="1282" y="72"/>
                    <a:pt x="1281" y="76"/>
                    <a:pt x="1281" y="80"/>
                  </a:cubicBezTo>
                  <a:cubicBezTo>
                    <a:pt x="1217" y="80"/>
                    <a:pt x="1217" y="80"/>
                    <a:pt x="1217" y="80"/>
                  </a:cubicBezTo>
                  <a:cubicBezTo>
                    <a:pt x="1217" y="82"/>
                    <a:pt x="1217" y="84"/>
                    <a:pt x="1217" y="85"/>
                  </a:cubicBezTo>
                  <a:cubicBezTo>
                    <a:pt x="1217" y="93"/>
                    <a:pt x="1219" y="99"/>
                    <a:pt x="1223" y="103"/>
                  </a:cubicBezTo>
                  <a:cubicBezTo>
                    <a:pt x="1226" y="108"/>
                    <a:pt x="1231" y="110"/>
                    <a:pt x="1236" y="110"/>
                  </a:cubicBezTo>
                  <a:cubicBezTo>
                    <a:pt x="1241" y="110"/>
                    <a:pt x="1246" y="108"/>
                    <a:pt x="1251" y="105"/>
                  </a:cubicBezTo>
                  <a:cubicBezTo>
                    <a:pt x="1256" y="102"/>
                    <a:pt x="1260" y="97"/>
                    <a:pt x="1262" y="91"/>
                  </a:cubicBezTo>
                  <a:close/>
                  <a:moveTo>
                    <a:pt x="1125" y="84"/>
                  </a:moveTo>
                  <a:cubicBezTo>
                    <a:pt x="1125" y="90"/>
                    <a:pt x="1126" y="94"/>
                    <a:pt x="1127" y="98"/>
                  </a:cubicBezTo>
                  <a:cubicBezTo>
                    <a:pt x="1128" y="101"/>
                    <a:pt x="1130" y="104"/>
                    <a:pt x="1133" y="106"/>
                  </a:cubicBezTo>
                  <a:cubicBezTo>
                    <a:pt x="1136" y="109"/>
                    <a:pt x="1139" y="110"/>
                    <a:pt x="1143" y="110"/>
                  </a:cubicBezTo>
                  <a:cubicBezTo>
                    <a:pt x="1150" y="110"/>
                    <a:pt x="1156" y="106"/>
                    <a:pt x="1161" y="100"/>
                  </a:cubicBezTo>
                  <a:cubicBezTo>
                    <a:pt x="1169" y="90"/>
                    <a:pt x="1172" y="79"/>
                    <a:pt x="1172" y="66"/>
                  </a:cubicBezTo>
                  <a:cubicBezTo>
                    <a:pt x="1172" y="59"/>
                    <a:pt x="1170" y="54"/>
                    <a:pt x="1167" y="50"/>
                  </a:cubicBezTo>
                  <a:cubicBezTo>
                    <a:pt x="1163" y="46"/>
                    <a:pt x="1159" y="44"/>
                    <a:pt x="1153" y="44"/>
                  </a:cubicBezTo>
                  <a:cubicBezTo>
                    <a:pt x="1150" y="44"/>
                    <a:pt x="1147" y="45"/>
                    <a:pt x="1144" y="47"/>
                  </a:cubicBezTo>
                  <a:cubicBezTo>
                    <a:pt x="1141" y="48"/>
                    <a:pt x="1138" y="51"/>
                    <a:pt x="1135" y="55"/>
                  </a:cubicBezTo>
                  <a:cubicBezTo>
                    <a:pt x="1132" y="58"/>
                    <a:pt x="1130" y="63"/>
                    <a:pt x="1128" y="69"/>
                  </a:cubicBezTo>
                  <a:cubicBezTo>
                    <a:pt x="1126" y="74"/>
                    <a:pt x="1125" y="79"/>
                    <a:pt x="1125" y="84"/>
                  </a:cubicBezTo>
                  <a:close/>
                  <a:moveTo>
                    <a:pt x="1165" y="107"/>
                  </a:moveTo>
                  <a:cubicBezTo>
                    <a:pt x="1157" y="117"/>
                    <a:pt x="1148" y="122"/>
                    <a:pt x="1139" y="122"/>
                  </a:cubicBezTo>
                  <a:cubicBezTo>
                    <a:pt x="1131" y="122"/>
                    <a:pt x="1124" y="119"/>
                    <a:pt x="1119" y="113"/>
                  </a:cubicBezTo>
                  <a:cubicBezTo>
                    <a:pt x="1113" y="107"/>
                    <a:pt x="1111" y="98"/>
                    <a:pt x="1111" y="87"/>
                  </a:cubicBezTo>
                  <a:cubicBezTo>
                    <a:pt x="1111" y="76"/>
                    <a:pt x="1113" y="67"/>
                    <a:pt x="1117" y="58"/>
                  </a:cubicBezTo>
                  <a:cubicBezTo>
                    <a:pt x="1121" y="49"/>
                    <a:pt x="1127" y="43"/>
                    <a:pt x="1133" y="39"/>
                  </a:cubicBezTo>
                  <a:cubicBezTo>
                    <a:pt x="1140" y="34"/>
                    <a:pt x="1146" y="32"/>
                    <a:pt x="1152" y="32"/>
                  </a:cubicBezTo>
                  <a:cubicBezTo>
                    <a:pt x="1163" y="32"/>
                    <a:pt x="1171" y="37"/>
                    <a:pt x="1176" y="48"/>
                  </a:cubicBezTo>
                  <a:cubicBezTo>
                    <a:pt x="1186" y="2"/>
                    <a:pt x="1186" y="2"/>
                    <a:pt x="1186" y="2"/>
                  </a:cubicBezTo>
                  <a:cubicBezTo>
                    <a:pt x="1201" y="2"/>
                    <a:pt x="1201" y="2"/>
                    <a:pt x="1201" y="2"/>
                  </a:cubicBezTo>
                  <a:cubicBezTo>
                    <a:pt x="1176" y="120"/>
                    <a:pt x="1176" y="120"/>
                    <a:pt x="1176" y="120"/>
                  </a:cubicBezTo>
                  <a:cubicBezTo>
                    <a:pt x="1163" y="120"/>
                    <a:pt x="1163" y="120"/>
                    <a:pt x="1163" y="120"/>
                  </a:cubicBezTo>
                  <a:lnTo>
                    <a:pt x="1165" y="107"/>
                  </a:lnTo>
                  <a:close/>
                  <a:moveTo>
                    <a:pt x="1007" y="120"/>
                  </a:moveTo>
                  <a:cubicBezTo>
                    <a:pt x="1025" y="34"/>
                    <a:pt x="1025" y="34"/>
                    <a:pt x="1025" y="34"/>
                  </a:cubicBezTo>
                  <a:cubicBezTo>
                    <a:pt x="1038" y="34"/>
                    <a:pt x="1038" y="34"/>
                    <a:pt x="1038" y="34"/>
                  </a:cubicBezTo>
                  <a:cubicBezTo>
                    <a:pt x="1034" y="52"/>
                    <a:pt x="1034" y="52"/>
                    <a:pt x="1034" y="52"/>
                  </a:cubicBezTo>
                  <a:cubicBezTo>
                    <a:pt x="1038" y="45"/>
                    <a:pt x="1043" y="40"/>
                    <a:pt x="1047" y="37"/>
                  </a:cubicBezTo>
                  <a:cubicBezTo>
                    <a:pt x="1051" y="34"/>
                    <a:pt x="1055" y="32"/>
                    <a:pt x="1060" y="32"/>
                  </a:cubicBezTo>
                  <a:cubicBezTo>
                    <a:pt x="1063" y="32"/>
                    <a:pt x="1066" y="33"/>
                    <a:pt x="1071" y="35"/>
                  </a:cubicBezTo>
                  <a:cubicBezTo>
                    <a:pt x="1065" y="49"/>
                    <a:pt x="1065" y="49"/>
                    <a:pt x="1065" y="49"/>
                  </a:cubicBezTo>
                  <a:cubicBezTo>
                    <a:pt x="1062" y="47"/>
                    <a:pt x="1059" y="46"/>
                    <a:pt x="1056" y="46"/>
                  </a:cubicBezTo>
                  <a:cubicBezTo>
                    <a:pt x="1051" y="46"/>
                    <a:pt x="1046" y="49"/>
                    <a:pt x="1041" y="55"/>
                  </a:cubicBezTo>
                  <a:cubicBezTo>
                    <a:pt x="1035" y="60"/>
                    <a:pt x="1031" y="71"/>
                    <a:pt x="1028" y="85"/>
                  </a:cubicBezTo>
                  <a:cubicBezTo>
                    <a:pt x="1021" y="120"/>
                    <a:pt x="1021" y="120"/>
                    <a:pt x="1021" y="120"/>
                  </a:cubicBezTo>
                  <a:lnTo>
                    <a:pt x="1007" y="120"/>
                  </a:lnTo>
                  <a:close/>
                  <a:moveTo>
                    <a:pt x="932" y="86"/>
                  </a:moveTo>
                  <a:cubicBezTo>
                    <a:pt x="932" y="94"/>
                    <a:pt x="934" y="100"/>
                    <a:pt x="938" y="104"/>
                  </a:cubicBezTo>
                  <a:cubicBezTo>
                    <a:pt x="942" y="108"/>
                    <a:pt x="947" y="110"/>
                    <a:pt x="953" y="110"/>
                  </a:cubicBezTo>
                  <a:cubicBezTo>
                    <a:pt x="956" y="110"/>
                    <a:pt x="959" y="110"/>
                    <a:pt x="962" y="108"/>
                  </a:cubicBezTo>
                  <a:cubicBezTo>
                    <a:pt x="965" y="107"/>
                    <a:pt x="968" y="105"/>
                    <a:pt x="971" y="103"/>
                  </a:cubicBezTo>
                  <a:cubicBezTo>
                    <a:pt x="973" y="100"/>
                    <a:pt x="975" y="97"/>
                    <a:pt x="977" y="94"/>
                  </a:cubicBezTo>
                  <a:cubicBezTo>
                    <a:pt x="979" y="91"/>
                    <a:pt x="981" y="87"/>
                    <a:pt x="982" y="83"/>
                  </a:cubicBezTo>
                  <a:cubicBezTo>
                    <a:pt x="983" y="78"/>
                    <a:pt x="984" y="73"/>
                    <a:pt x="984" y="68"/>
                  </a:cubicBezTo>
                  <a:cubicBezTo>
                    <a:pt x="984" y="60"/>
                    <a:pt x="982" y="54"/>
                    <a:pt x="978" y="50"/>
                  </a:cubicBezTo>
                  <a:cubicBezTo>
                    <a:pt x="975" y="46"/>
                    <a:pt x="970" y="43"/>
                    <a:pt x="964" y="43"/>
                  </a:cubicBezTo>
                  <a:cubicBezTo>
                    <a:pt x="959" y="43"/>
                    <a:pt x="955" y="45"/>
                    <a:pt x="951" y="47"/>
                  </a:cubicBezTo>
                  <a:cubicBezTo>
                    <a:pt x="947" y="49"/>
                    <a:pt x="944" y="52"/>
                    <a:pt x="941" y="56"/>
                  </a:cubicBezTo>
                  <a:cubicBezTo>
                    <a:pt x="938" y="60"/>
                    <a:pt x="936" y="65"/>
                    <a:pt x="934" y="71"/>
                  </a:cubicBezTo>
                  <a:cubicBezTo>
                    <a:pt x="933" y="76"/>
                    <a:pt x="932" y="81"/>
                    <a:pt x="932" y="86"/>
                  </a:cubicBezTo>
                  <a:close/>
                  <a:moveTo>
                    <a:pt x="917" y="87"/>
                  </a:moveTo>
                  <a:cubicBezTo>
                    <a:pt x="917" y="71"/>
                    <a:pt x="922" y="57"/>
                    <a:pt x="932" y="46"/>
                  </a:cubicBezTo>
                  <a:cubicBezTo>
                    <a:pt x="940" y="37"/>
                    <a:pt x="951" y="32"/>
                    <a:pt x="964" y="32"/>
                  </a:cubicBezTo>
                  <a:cubicBezTo>
                    <a:pt x="974" y="32"/>
                    <a:pt x="983" y="35"/>
                    <a:pt x="989" y="42"/>
                  </a:cubicBezTo>
                  <a:cubicBezTo>
                    <a:pt x="995" y="48"/>
                    <a:pt x="998" y="57"/>
                    <a:pt x="998" y="68"/>
                  </a:cubicBezTo>
                  <a:cubicBezTo>
                    <a:pt x="998" y="78"/>
                    <a:pt x="997" y="87"/>
                    <a:pt x="993" y="95"/>
                  </a:cubicBezTo>
                  <a:cubicBezTo>
                    <a:pt x="989" y="104"/>
                    <a:pt x="983" y="110"/>
                    <a:pt x="976" y="115"/>
                  </a:cubicBezTo>
                  <a:cubicBezTo>
                    <a:pt x="968" y="119"/>
                    <a:pt x="961" y="122"/>
                    <a:pt x="952" y="122"/>
                  </a:cubicBezTo>
                  <a:cubicBezTo>
                    <a:pt x="946" y="122"/>
                    <a:pt x="940" y="120"/>
                    <a:pt x="934" y="117"/>
                  </a:cubicBezTo>
                  <a:cubicBezTo>
                    <a:pt x="929" y="114"/>
                    <a:pt x="925" y="110"/>
                    <a:pt x="922" y="105"/>
                  </a:cubicBezTo>
                  <a:cubicBezTo>
                    <a:pt x="919" y="100"/>
                    <a:pt x="917" y="94"/>
                    <a:pt x="917" y="87"/>
                  </a:cubicBezTo>
                  <a:close/>
                  <a:moveTo>
                    <a:pt x="871" y="120"/>
                  </a:moveTo>
                  <a:cubicBezTo>
                    <a:pt x="886" y="45"/>
                    <a:pt x="886" y="45"/>
                    <a:pt x="886" y="45"/>
                  </a:cubicBezTo>
                  <a:cubicBezTo>
                    <a:pt x="874" y="45"/>
                    <a:pt x="874" y="45"/>
                    <a:pt x="874" y="45"/>
                  </a:cubicBezTo>
                  <a:cubicBezTo>
                    <a:pt x="876" y="34"/>
                    <a:pt x="876" y="34"/>
                    <a:pt x="876" y="34"/>
                  </a:cubicBezTo>
                  <a:cubicBezTo>
                    <a:pt x="889" y="34"/>
                    <a:pt x="889" y="34"/>
                    <a:pt x="889" y="34"/>
                  </a:cubicBezTo>
                  <a:cubicBezTo>
                    <a:pt x="891" y="22"/>
                    <a:pt x="891" y="22"/>
                    <a:pt x="891" y="22"/>
                  </a:cubicBezTo>
                  <a:cubicBezTo>
                    <a:pt x="893" y="16"/>
                    <a:pt x="894" y="11"/>
                    <a:pt x="895" y="9"/>
                  </a:cubicBezTo>
                  <a:cubicBezTo>
                    <a:pt x="897" y="6"/>
                    <a:pt x="899" y="4"/>
                    <a:pt x="902" y="2"/>
                  </a:cubicBezTo>
                  <a:cubicBezTo>
                    <a:pt x="905" y="0"/>
                    <a:pt x="909" y="0"/>
                    <a:pt x="915" y="0"/>
                  </a:cubicBezTo>
                  <a:cubicBezTo>
                    <a:pt x="918" y="0"/>
                    <a:pt x="924" y="0"/>
                    <a:pt x="931" y="2"/>
                  </a:cubicBezTo>
                  <a:cubicBezTo>
                    <a:pt x="928" y="15"/>
                    <a:pt x="928" y="15"/>
                    <a:pt x="928" y="15"/>
                  </a:cubicBezTo>
                  <a:cubicBezTo>
                    <a:pt x="923" y="13"/>
                    <a:pt x="919" y="13"/>
                    <a:pt x="916" y="13"/>
                  </a:cubicBezTo>
                  <a:cubicBezTo>
                    <a:pt x="913" y="13"/>
                    <a:pt x="911" y="13"/>
                    <a:pt x="909" y="15"/>
                  </a:cubicBezTo>
                  <a:cubicBezTo>
                    <a:pt x="908" y="16"/>
                    <a:pt x="906" y="20"/>
                    <a:pt x="905" y="25"/>
                  </a:cubicBezTo>
                  <a:cubicBezTo>
                    <a:pt x="903" y="34"/>
                    <a:pt x="903" y="34"/>
                    <a:pt x="903" y="34"/>
                  </a:cubicBezTo>
                  <a:cubicBezTo>
                    <a:pt x="920" y="34"/>
                    <a:pt x="920" y="34"/>
                    <a:pt x="920" y="34"/>
                  </a:cubicBezTo>
                  <a:cubicBezTo>
                    <a:pt x="917" y="45"/>
                    <a:pt x="917" y="45"/>
                    <a:pt x="917" y="45"/>
                  </a:cubicBezTo>
                  <a:cubicBezTo>
                    <a:pt x="901" y="45"/>
                    <a:pt x="901" y="45"/>
                    <a:pt x="901" y="45"/>
                  </a:cubicBezTo>
                  <a:cubicBezTo>
                    <a:pt x="885" y="120"/>
                    <a:pt x="885" y="120"/>
                    <a:pt x="885" y="120"/>
                  </a:cubicBezTo>
                  <a:lnTo>
                    <a:pt x="871" y="120"/>
                  </a:lnTo>
                  <a:close/>
                  <a:moveTo>
                    <a:pt x="735" y="153"/>
                  </a:moveTo>
                  <a:cubicBezTo>
                    <a:pt x="736" y="139"/>
                    <a:pt x="736" y="139"/>
                    <a:pt x="736" y="139"/>
                  </a:cubicBezTo>
                  <a:cubicBezTo>
                    <a:pt x="739" y="140"/>
                    <a:pt x="742" y="140"/>
                    <a:pt x="745" y="140"/>
                  </a:cubicBezTo>
                  <a:cubicBezTo>
                    <a:pt x="748" y="140"/>
                    <a:pt x="750" y="140"/>
                    <a:pt x="752" y="138"/>
                  </a:cubicBezTo>
                  <a:cubicBezTo>
                    <a:pt x="754" y="136"/>
                    <a:pt x="757" y="133"/>
                    <a:pt x="760" y="128"/>
                  </a:cubicBezTo>
                  <a:cubicBezTo>
                    <a:pt x="764" y="120"/>
                    <a:pt x="764" y="120"/>
                    <a:pt x="764" y="120"/>
                  </a:cubicBezTo>
                  <a:cubicBezTo>
                    <a:pt x="750" y="34"/>
                    <a:pt x="750" y="34"/>
                    <a:pt x="750" y="34"/>
                  </a:cubicBezTo>
                  <a:cubicBezTo>
                    <a:pt x="765" y="34"/>
                    <a:pt x="765" y="34"/>
                    <a:pt x="765" y="34"/>
                  </a:cubicBezTo>
                  <a:cubicBezTo>
                    <a:pt x="771" y="77"/>
                    <a:pt x="771" y="77"/>
                    <a:pt x="771" y="77"/>
                  </a:cubicBezTo>
                  <a:cubicBezTo>
                    <a:pt x="772" y="86"/>
                    <a:pt x="773" y="94"/>
                    <a:pt x="774" y="103"/>
                  </a:cubicBezTo>
                  <a:cubicBezTo>
                    <a:pt x="813" y="34"/>
                    <a:pt x="813" y="34"/>
                    <a:pt x="813" y="34"/>
                  </a:cubicBezTo>
                  <a:cubicBezTo>
                    <a:pt x="828" y="34"/>
                    <a:pt x="828" y="34"/>
                    <a:pt x="828" y="34"/>
                  </a:cubicBezTo>
                  <a:cubicBezTo>
                    <a:pt x="773" y="131"/>
                    <a:pt x="773" y="131"/>
                    <a:pt x="773" y="131"/>
                  </a:cubicBezTo>
                  <a:cubicBezTo>
                    <a:pt x="768" y="140"/>
                    <a:pt x="763" y="147"/>
                    <a:pt x="759" y="150"/>
                  </a:cubicBezTo>
                  <a:cubicBezTo>
                    <a:pt x="755" y="153"/>
                    <a:pt x="750" y="154"/>
                    <a:pt x="745" y="154"/>
                  </a:cubicBezTo>
                  <a:cubicBezTo>
                    <a:pt x="742" y="154"/>
                    <a:pt x="738" y="154"/>
                    <a:pt x="735" y="153"/>
                  </a:cubicBezTo>
                  <a:close/>
                  <a:moveTo>
                    <a:pt x="666" y="82"/>
                  </a:moveTo>
                  <a:cubicBezTo>
                    <a:pt x="666" y="88"/>
                    <a:pt x="667" y="92"/>
                    <a:pt x="668" y="95"/>
                  </a:cubicBezTo>
                  <a:cubicBezTo>
                    <a:pt x="670" y="99"/>
                    <a:pt x="672" y="102"/>
                    <a:pt x="675" y="105"/>
                  </a:cubicBezTo>
                  <a:cubicBezTo>
                    <a:pt x="678" y="107"/>
                    <a:pt x="681" y="108"/>
                    <a:pt x="685" y="108"/>
                  </a:cubicBezTo>
                  <a:cubicBezTo>
                    <a:pt x="690" y="108"/>
                    <a:pt x="694" y="106"/>
                    <a:pt x="699" y="103"/>
                  </a:cubicBezTo>
                  <a:cubicBezTo>
                    <a:pt x="704" y="99"/>
                    <a:pt x="708" y="94"/>
                    <a:pt x="711" y="87"/>
                  </a:cubicBezTo>
                  <a:cubicBezTo>
                    <a:pt x="714" y="80"/>
                    <a:pt x="715" y="73"/>
                    <a:pt x="715" y="67"/>
                  </a:cubicBezTo>
                  <a:cubicBezTo>
                    <a:pt x="715" y="60"/>
                    <a:pt x="713" y="54"/>
                    <a:pt x="709" y="50"/>
                  </a:cubicBezTo>
                  <a:cubicBezTo>
                    <a:pt x="705" y="46"/>
                    <a:pt x="700" y="44"/>
                    <a:pt x="695" y="44"/>
                  </a:cubicBezTo>
                  <a:cubicBezTo>
                    <a:pt x="691" y="44"/>
                    <a:pt x="688" y="45"/>
                    <a:pt x="684" y="47"/>
                  </a:cubicBezTo>
                  <a:cubicBezTo>
                    <a:pt x="681" y="49"/>
                    <a:pt x="678" y="52"/>
                    <a:pt x="675" y="56"/>
                  </a:cubicBezTo>
                  <a:cubicBezTo>
                    <a:pt x="672" y="59"/>
                    <a:pt x="670" y="64"/>
                    <a:pt x="669" y="70"/>
                  </a:cubicBezTo>
                  <a:cubicBezTo>
                    <a:pt x="667" y="75"/>
                    <a:pt x="666" y="79"/>
                    <a:pt x="666" y="82"/>
                  </a:cubicBezTo>
                  <a:close/>
                  <a:moveTo>
                    <a:pt x="648" y="127"/>
                  </a:moveTo>
                  <a:cubicBezTo>
                    <a:pt x="663" y="129"/>
                    <a:pt x="663" y="129"/>
                    <a:pt x="663" y="129"/>
                  </a:cubicBezTo>
                  <a:cubicBezTo>
                    <a:pt x="663" y="132"/>
                    <a:pt x="663" y="135"/>
                    <a:pt x="664" y="136"/>
                  </a:cubicBezTo>
                  <a:cubicBezTo>
                    <a:pt x="665" y="138"/>
                    <a:pt x="666" y="139"/>
                    <a:pt x="668" y="140"/>
                  </a:cubicBezTo>
                  <a:cubicBezTo>
                    <a:pt x="671" y="141"/>
                    <a:pt x="674" y="142"/>
                    <a:pt x="679" y="142"/>
                  </a:cubicBezTo>
                  <a:cubicBezTo>
                    <a:pt x="687" y="142"/>
                    <a:pt x="694" y="140"/>
                    <a:pt x="698" y="135"/>
                  </a:cubicBezTo>
                  <a:cubicBezTo>
                    <a:pt x="700" y="132"/>
                    <a:pt x="702" y="125"/>
                    <a:pt x="705" y="115"/>
                  </a:cubicBezTo>
                  <a:cubicBezTo>
                    <a:pt x="706" y="108"/>
                    <a:pt x="706" y="108"/>
                    <a:pt x="706" y="108"/>
                  </a:cubicBezTo>
                  <a:cubicBezTo>
                    <a:pt x="698" y="116"/>
                    <a:pt x="690" y="120"/>
                    <a:pt x="682" y="120"/>
                  </a:cubicBezTo>
                  <a:cubicBezTo>
                    <a:pt x="673" y="120"/>
                    <a:pt x="666" y="117"/>
                    <a:pt x="660" y="110"/>
                  </a:cubicBezTo>
                  <a:cubicBezTo>
                    <a:pt x="654" y="104"/>
                    <a:pt x="651" y="95"/>
                    <a:pt x="651" y="83"/>
                  </a:cubicBezTo>
                  <a:cubicBezTo>
                    <a:pt x="651" y="74"/>
                    <a:pt x="654" y="65"/>
                    <a:pt x="658" y="57"/>
                  </a:cubicBezTo>
                  <a:cubicBezTo>
                    <a:pt x="663" y="49"/>
                    <a:pt x="668" y="43"/>
                    <a:pt x="675" y="38"/>
                  </a:cubicBezTo>
                  <a:cubicBezTo>
                    <a:pt x="681" y="34"/>
                    <a:pt x="688" y="32"/>
                    <a:pt x="694" y="32"/>
                  </a:cubicBezTo>
                  <a:cubicBezTo>
                    <a:pt x="705" y="32"/>
                    <a:pt x="714" y="37"/>
                    <a:pt x="720" y="48"/>
                  </a:cubicBezTo>
                  <a:cubicBezTo>
                    <a:pt x="723" y="34"/>
                    <a:pt x="723" y="34"/>
                    <a:pt x="723" y="34"/>
                  </a:cubicBezTo>
                  <a:cubicBezTo>
                    <a:pt x="737" y="34"/>
                    <a:pt x="737" y="34"/>
                    <a:pt x="737" y="34"/>
                  </a:cubicBezTo>
                  <a:cubicBezTo>
                    <a:pt x="719" y="117"/>
                    <a:pt x="719" y="117"/>
                    <a:pt x="719" y="117"/>
                  </a:cubicBezTo>
                  <a:cubicBezTo>
                    <a:pt x="717" y="126"/>
                    <a:pt x="715" y="133"/>
                    <a:pt x="712" y="138"/>
                  </a:cubicBezTo>
                  <a:cubicBezTo>
                    <a:pt x="709" y="143"/>
                    <a:pt x="705" y="147"/>
                    <a:pt x="699" y="150"/>
                  </a:cubicBezTo>
                  <a:cubicBezTo>
                    <a:pt x="694" y="153"/>
                    <a:pt x="687" y="154"/>
                    <a:pt x="680" y="154"/>
                  </a:cubicBezTo>
                  <a:cubicBezTo>
                    <a:pt x="673" y="154"/>
                    <a:pt x="667" y="153"/>
                    <a:pt x="662" y="151"/>
                  </a:cubicBezTo>
                  <a:cubicBezTo>
                    <a:pt x="657" y="150"/>
                    <a:pt x="654" y="147"/>
                    <a:pt x="651" y="144"/>
                  </a:cubicBezTo>
                  <a:cubicBezTo>
                    <a:pt x="649" y="140"/>
                    <a:pt x="648" y="136"/>
                    <a:pt x="648" y="132"/>
                  </a:cubicBezTo>
                  <a:cubicBezTo>
                    <a:pt x="648" y="130"/>
                    <a:pt x="648" y="129"/>
                    <a:pt x="648" y="127"/>
                  </a:cubicBezTo>
                  <a:close/>
                  <a:moveTo>
                    <a:pt x="574" y="86"/>
                  </a:moveTo>
                  <a:cubicBezTo>
                    <a:pt x="574" y="94"/>
                    <a:pt x="576" y="100"/>
                    <a:pt x="580" y="104"/>
                  </a:cubicBezTo>
                  <a:cubicBezTo>
                    <a:pt x="584" y="108"/>
                    <a:pt x="589" y="110"/>
                    <a:pt x="595" y="110"/>
                  </a:cubicBezTo>
                  <a:cubicBezTo>
                    <a:pt x="598" y="110"/>
                    <a:pt x="601" y="110"/>
                    <a:pt x="604" y="108"/>
                  </a:cubicBezTo>
                  <a:cubicBezTo>
                    <a:pt x="607" y="107"/>
                    <a:pt x="610" y="105"/>
                    <a:pt x="613" y="103"/>
                  </a:cubicBezTo>
                  <a:cubicBezTo>
                    <a:pt x="615" y="100"/>
                    <a:pt x="618" y="97"/>
                    <a:pt x="619" y="94"/>
                  </a:cubicBezTo>
                  <a:cubicBezTo>
                    <a:pt x="621" y="91"/>
                    <a:pt x="623" y="87"/>
                    <a:pt x="624" y="83"/>
                  </a:cubicBezTo>
                  <a:cubicBezTo>
                    <a:pt x="626" y="78"/>
                    <a:pt x="626" y="73"/>
                    <a:pt x="626" y="68"/>
                  </a:cubicBezTo>
                  <a:cubicBezTo>
                    <a:pt x="626" y="60"/>
                    <a:pt x="625" y="54"/>
                    <a:pt x="621" y="50"/>
                  </a:cubicBezTo>
                  <a:cubicBezTo>
                    <a:pt x="617" y="46"/>
                    <a:pt x="612" y="43"/>
                    <a:pt x="606" y="43"/>
                  </a:cubicBezTo>
                  <a:cubicBezTo>
                    <a:pt x="601" y="43"/>
                    <a:pt x="597" y="45"/>
                    <a:pt x="593" y="47"/>
                  </a:cubicBezTo>
                  <a:cubicBezTo>
                    <a:pt x="589" y="49"/>
                    <a:pt x="586" y="52"/>
                    <a:pt x="583" y="56"/>
                  </a:cubicBezTo>
                  <a:cubicBezTo>
                    <a:pt x="580" y="60"/>
                    <a:pt x="578" y="65"/>
                    <a:pt x="576" y="71"/>
                  </a:cubicBezTo>
                  <a:cubicBezTo>
                    <a:pt x="575" y="76"/>
                    <a:pt x="574" y="81"/>
                    <a:pt x="574" y="86"/>
                  </a:cubicBezTo>
                  <a:close/>
                  <a:moveTo>
                    <a:pt x="560" y="87"/>
                  </a:moveTo>
                  <a:cubicBezTo>
                    <a:pt x="560" y="71"/>
                    <a:pt x="565" y="57"/>
                    <a:pt x="574" y="46"/>
                  </a:cubicBezTo>
                  <a:cubicBezTo>
                    <a:pt x="583" y="37"/>
                    <a:pt x="593" y="32"/>
                    <a:pt x="606" y="32"/>
                  </a:cubicBezTo>
                  <a:cubicBezTo>
                    <a:pt x="617" y="32"/>
                    <a:pt x="625" y="35"/>
                    <a:pt x="631" y="42"/>
                  </a:cubicBezTo>
                  <a:cubicBezTo>
                    <a:pt x="638" y="48"/>
                    <a:pt x="641" y="57"/>
                    <a:pt x="641" y="68"/>
                  </a:cubicBezTo>
                  <a:cubicBezTo>
                    <a:pt x="641" y="78"/>
                    <a:pt x="639" y="87"/>
                    <a:pt x="635" y="95"/>
                  </a:cubicBezTo>
                  <a:cubicBezTo>
                    <a:pt x="631" y="104"/>
                    <a:pt x="625" y="110"/>
                    <a:pt x="618" y="115"/>
                  </a:cubicBezTo>
                  <a:cubicBezTo>
                    <a:pt x="610" y="119"/>
                    <a:pt x="603" y="122"/>
                    <a:pt x="595" y="122"/>
                  </a:cubicBezTo>
                  <a:cubicBezTo>
                    <a:pt x="588" y="122"/>
                    <a:pt x="582" y="120"/>
                    <a:pt x="576" y="117"/>
                  </a:cubicBezTo>
                  <a:cubicBezTo>
                    <a:pt x="571" y="114"/>
                    <a:pt x="567" y="110"/>
                    <a:pt x="564" y="105"/>
                  </a:cubicBezTo>
                  <a:cubicBezTo>
                    <a:pt x="561" y="100"/>
                    <a:pt x="560" y="94"/>
                    <a:pt x="560" y="87"/>
                  </a:cubicBezTo>
                  <a:close/>
                  <a:moveTo>
                    <a:pt x="519" y="120"/>
                  </a:moveTo>
                  <a:cubicBezTo>
                    <a:pt x="544" y="2"/>
                    <a:pt x="544" y="2"/>
                    <a:pt x="544" y="2"/>
                  </a:cubicBezTo>
                  <a:cubicBezTo>
                    <a:pt x="559" y="2"/>
                    <a:pt x="559" y="2"/>
                    <a:pt x="559" y="2"/>
                  </a:cubicBezTo>
                  <a:cubicBezTo>
                    <a:pt x="534" y="120"/>
                    <a:pt x="534" y="120"/>
                    <a:pt x="534" y="120"/>
                  </a:cubicBezTo>
                  <a:lnTo>
                    <a:pt x="519" y="120"/>
                  </a:lnTo>
                  <a:close/>
                  <a:moveTo>
                    <a:pt x="446" y="86"/>
                  </a:moveTo>
                  <a:cubicBezTo>
                    <a:pt x="446" y="94"/>
                    <a:pt x="448" y="100"/>
                    <a:pt x="452" y="104"/>
                  </a:cubicBezTo>
                  <a:cubicBezTo>
                    <a:pt x="455" y="108"/>
                    <a:pt x="460" y="110"/>
                    <a:pt x="466" y="110"/>
                  </a:cubicBezTo>
                  <a:cubicBezTo>
                    <a:pt x="470" y="110"/>
                    <a:pt x="473" y="110"/>
                    <a:pt x="476" y="108"/>
                  </a:cubicBezTo>
                  <a:cubicBezTo>
                    <a:pt x="479" y="107"/>
                    <a:pt x="482" y="105"/>
                    <a:pt x="484" y="103"/>
                  </a:cubicBezTo>
                  <a:cubicBezTo>
                    <a:pt x="487" y="100"/>
                    <a:pt x="489" y="97"/>
                    <a:pt x="491" y="94"/>
                  </a:cubicBezTo>
                  <a:cubicBezTo>
                    <a:pt x="493" y="91"/>
                    <a:pt x="494" y="87"/>
                    <a:pt x="496" y="83"/>
                  </a:cubicBezTo>
                  <a:cubicBezTo>
                    <a:pt x="497" y="78"/>
                    <a:pt x="498" y="73"/>
                    <a:pt x="498" y="68"/>
                  </a:cubicBezTo>
                  <a:cubicBezTo>
                    <a:pt x="498" y="60"/>
                    <a:pt x="496" y="54"/>
                    <a:pt x="492" y="50"/>
                  </a:cubicBezTo>
                  <a:cubicBezTo>
                    <a:pt x="488" y="46"/>
                    <a:pt x="483" y="43"/>
                    <a:pt x="477" y="43"/>
                  </a:cubicBezTo>
                  <a:cubicBezTo>
                    <a:pt x="473" y="43"/>
                    <a:pt x="469" y="45"/>
                    <a:pt x="465" y="47"/>
                  </a:cubicBezTo>
                  <a:cubicBezTo>
                    <a:pt x="461" y="49"/>
                    <a:pt x="458" y="52"/>
                    <a:pt x="455" y="56"/>
                  </a:cubicBezTo>
                  <a:cubicBezTo>
                    <a:pt x="452" y="60"/>
                    <a:pt x="449" y="65"/>
                    <a:pt x="448" y="71"/>
                  </a:cubicBezTo>
                  <a:cubicBezTo>
                    <a:pt x="446" y="76"/>
                    <a:pt x="446" y="81"/>
                    <a:pt x="446" y="86"/>
                  </a:cubicBezTo>
                  <a:close/>
                  <a:moveTo>
                    <a:pt x="431" y="87"/>
                  </a:moveTo>
                  <a:cubicBezTo>
                    <a:pt x="431" y="71"/>
                    <a:pt x="436" y="57"/>
                    <a:pt x="446" y="46"/>
                  </a:cubicBezTo>
                  <a:cubicBezTo>
                    <a:pt x="454" y="37"/>
                    <a:pt x="465" y="32"/>
                    <a:pt x="478" y="32"/>
                  </a:cubicBezTo>
                  <a:cubicBezTo>
                    <a:pt x="488" y="32"/>
                    <a:pt x="496" y="35"/>
                    <a:pt x="503" y="42"/>
                  </a:cubicBezTo>
                  <a:cubicBezTo>
                    <a:pt x="509" y="48"/>
                    <a:pt x="512" y="57"/>
                    <a:pt x="512" y="68"/>
                  </a:cubicBezTo>
                  <a:cubicBezTo>
                    <a:pt x="512" y="78"/>
                    <a:pt x="510" y="87"/>
                    <a:pt x="506" y="95"/>
                  </a:cubicBezTo>
                  <a:cubicBezTo>
                    <a:pt x="502" y="104"/>
                    <a:pt x="497" y="110"/>
                    <a:pt x="489" y="115"/>
                  </a:cubicBezTo>
                  <a:cubicBezTo>
                    <a:pt x="482" y="119"/>
                    <a:pt x="474" y="122"/>
                    <a:pt x="466" y="122"/>
                  </a:cubicBezTo>
                  <a:cubicBezTo>
                    <a:pt x="460" y="122"/>
                    <a:pt x="453" y="120"/>
                    <a:pt x="448" y="117"/>
                  </a:cubicBezTo>
                  <a:cubicBezTo>
                    <a:pt x="443" y="114"/>
                    <a:pt x="438" y="110"/>
                    <a:pt x="436" y="105"/>
                  </a:cubicBezTo>
                  <a:cubicBezTo>
                    <a:pt x="433" y="100"/>
                    <a:pt x="431" y="94"/>
                    <a:pt x="431" y="87"/>
                  </a:cubicBezTo>
                  <a:close/>
                  <a:moveTo>
                    <a:pt x="337" y="120"/>
                  </a:moveTo>
                  <a:cubicBezTo>
                    <a:pt x="355" y="34"/>
                    <a:pt x="355" y="34"/>
                    <a:pt x="355" y="34"/>
                  </a:cubicBezTo>
                  <a:cubicBezTo>
                    <a:pt x="368" y="34"/>
                    <a:pt x="368" y="34"/>
                    <a:pt x="368" y="34"/>
                  </a:cubicBezTo>
                  <a:cubicBezTo>
                    <a:pt x="365" y="49"/>
                    <a:pt x="365" y="49"/>
                    <a:pt x="365" y="49"/>
                  </a:cubicBezTo>
                  <a:cubicBezTo>
                    <a:pt x="371" y="43"/>
                    <a:pt x="376" y="39"/>
                    <a:pt x="381" y="36"/>
                  </a:cubicBezTo>
                  <a:cubicBezTo>
                    <a:pt x="386" y="34"/>
                    <a:pt x="391" y="32"/>
                    <a:pt x="397" y="32"/>
                  </a:cubicBezTo>
                  <a:cubicBezTo>
                    <a:pt x="404" y="32"/>
                    <a:pt x="409" y="34"/>
                    <a:pt x="413" y="38"/>
                  </a:cubicBezTo>
                  <a:cubicBezTo>
                    <a:pt x="417" y="42"/>
                    <a:pt x="419" y="47"/>
                    <a:pt x="419" y="53"/>
                  </a:cubicBezTo>
                  <a:cubicBezTo>
                    <a:pt x="419" y="56"/>
                    <a:pt x="418" y="61"/>
                    <a:pt x="417" y="68"/>
                  </a:cubicBezTo>
                  <a:cubicBezTo>
                    <a:pt x="405" y="120"/>
                    <a:pt x="405" y="120"/>
                    <a:pt x="405" y="120"/>
                  </a:cubicBezTo>
                  <a:cubicBezTo>
                    <a:pt x="391" y="120"/>
                    <a:pt x="391" y="120"/>
                    <a:pt x="391" y="120"/>
                  </a:cubicBezTo>
                  <a:cubicBezTo>
                    <a:pt x="403" y="66"/>
                    <a:pt x="403" y="66"/>
                    <a:pt x="403" y="66"/>
                  </a:cubicBezTo>
                  <a:cubicBezTo>
                    <a:pt x="404" y="60"/>
                    <a:pt x="405" y="56"/>
                    <a:pt x="405" y="54"/>
                  </a:cubicBezTo>
                  <a:cubicBezTo>
                    <a:pt x="405" y="51"/>
                    <a:pt x="404" y="49"/>
                    <a:pt x="402" y="47"/>
                  </a:cubicBezTo>
                  <a:cubicBezTo>
                    <a:pt x="400" y="45"/>
                    <a:pt x="397" y="44"/>
                    <a:pt x="393" y="44"/>
                  </a:cubicBezTo>
                  <a:cubicBezTo>
                    <a:pt x="385" y="44"/>
                    <a:pt x="379" y="47"/>
                    <a:pt x="373" y="52"/>
                  </a:cubicBezTo>
                  <a:cubicBezTo>
                    <a:pt x="367" y="58"/>
                    <a:pt x="362" y="67"/>
                    <a:pt x="360" y="80"/>
                  </a:cubicBezTo>
                  <a:cubicBezTo>
                    <a:pt x="351" y="120"/>
                    <a:pt x="351" y="120"/>
                    <a:pt x="351" y="120"/>
                  </a:cubicBezTo>
                  <a:lnTo>
                    <a:pt x="337" y="120"/>
                  </a:lnTo>
                  <a:close/>
                  <a:moveTo>
                    <a:pt x="245" y="120"/>
                  </a:moveTo>
                  <a:cubicBezTo>
                    <a:pt x="270" y="2"/>
                    <a:pt x="270" y="2"/>
                    <a:pt x="270" y="2"/>
                  </a:cubicBezTo>
                  <a:cubicBezTo>
                    <a:pt x="284" y="2"/>
                    <a:pt x="284" y="2"/>
                    <a:pt x="284" y="2"/>
                  </a:cubicBezTo>
                  <a:cubicBezTo>
                    <a:pt x="275" y="47"/>
                    <a:pt x="275" y="47"/>
                    <a:pt x="275" y="47"/>
                  </a:cubicBezTo>
                  <a:cubicBezTo>
                    <a:pt x="280" y="42"/>
                    <a:pt x="285" y="38"/>
                    <a:pt x="290" y="36"/>
                  </a:cubicBezTo>
                  <a:cubicBezTo>
                    <a:pt x="294" y="33"/>
                    <a:pt x="299" y="32"/>
                    <a:pt x="304" y="32"/>
                  </a:cubicBezTo>
                  <a:cubicBezTo>
                    <a:pt x="311" y="32"/>
                    <a:pt x="316" y="34"/>
                    <a:pt x="320" y="38"/>
                  </a:cubicBezTo>
                  <a:cubicBezTo>
                    <a:pt x="324" y="42"/>
                    <a:pt x="326" y="46"/>
                    <a:pt x="326" y="53"/>
                  </a:cubicBezTo>
                  <a:cubicBezTo>
                    <a:pt x="326" y="56"/>
                    <a:pt x="325" y="61"/>
                    <a:pt x="323" y="69"/>
                  </a:cubicBezTo>
                  <a:cubicBezTo>
                    <a:pt x="312" y="120"/>
                    <a:pt x="312" y="120"/>
                    <a:pt x="312" y="120"/>
                  </a:cubicBezTo>
                  <a:cubicBezTo>
                    <a:pt x="298" y="120"/>
                    <a:pt x="298" y="120"/>
                    <a:pt x="298" y="120"/>
                  </a:cubicBezTo>
                  <a:cubicBezTo>
                    <a:pt x="309" y="68"/>
                    <a:pt x="309" y="68"/>
                    <a:pt x="309" y="68"/>
                  </a:cubicBezTo>
                  <a:cubicBezTo>
                    <a:pt x="311" y="60"/>
                    <a:pt x="311" y="56"/>
                    <a:pt x="311" y="54"/>
                  </a:cubicBezTo>
                  <a:cubicBezTo>
                    <a:pt x="311" y="51"/>
                    <a:pt x="311" y="49"/>
                    <a:pt x="309" y="47"/>
                  </a:cubicBezTo>
                  <a:cubicBezTo>
                    <a:pt x="307" y="45"/>
                    <a:pt x="304" y="44"/>
                    <a:pt x="300" y="44"/>
                  </a:cubicBezTo>
                  <a:cubicBezTo>
                    <a:pt x="295" y="44"/>
                    <a:pt x="290" y="46"/>
                    <a:pt x="286" y="48"/>
                  </a:cubicBezTo>
                  <a:cubicBezTo>
                    <a:pt x="281" y="51"/>
                    <a:pt x="277" y="55"/>
                    <a:pt x="275" y="60"/>
                  </a:cubicBezTo>
                  <a:cubicBezTo>
                    <a:pt x="272" y="65"/>
                    <a:pt x="270" y="72"/>
                    <a:pt x="267" y="83"/>
                  </a:cubicBezTo>
                  <a:cubicBezTo>
                    <a:pt x="260" y="120"/>
                    <a:pt x="260" y="120"/>
                    <a:pt x="260" y="120"/>
                  </a:cubicBezTo>
                  <a:lnTo>
                    <a:pt x="245" y="120"/>
                  </a:lnTo>
                  <a:close/>
                  <a:moveTo>
                    <a:pt x="222" y="89"/>
                  </a:moveTo>
                  <a:cubicBezTo>
                    <a:pt x="236" y="90"/>
                    <a:pt x="236" y="90"/>
                    <a:pt x="236" y="90"/>
                  </a:cubicBezTo>
                  <a:cubicBezTo>
                    <a:pt x="233" y="101"/>
                    <a:pt x="227" y="109"/>
                    <a:pt x="221" y="114"/>
                  </a:cubicBezTo>
                  <a:cubicBezTo>
                    <a:pt x="214" y="119"/>
                    <a:pt x="206" y="122"/>
                    <a:pt x="198" y="122"/>
                  </a:cubicBezTo>
                  <a:cubicBezTo>
                    <a:pt x="188" y="122"/>
                    <a:pt x="181" y="119"/>
                    <a:pt x="175" y="113"/>
                  </a:cubicBezTo>
                  <a:cubicBezTo>
                    <a:pt x="169" y="107"/>
                    <a:pt x="166" y="98"/>
                    <a:pt x="166" y="87"/>
                  </a:cubicBezTo>
                  <a:cubicBezTo>
                    <a:pt x="166" y="78"/>
                    <a:pt x="168" y="69"/>
                    <a:pt x="172" y="60"/>
                  </a:cubicBezTo>
                  <a:cubicBezTo>
                    <a:pt x="176" y="51"/>
                    <a:pt x="181" y="44"/>
                    <a:pt x="188" y="39"/>
                  </a:cubicBezTo>
                  <a:cubicBezTo>
                    <a:pt x="195" y="35"/>
                    <a:pt x="203" y="32"/>
                    <a:pt x="211" y="32"/>
                  </a:cubicBezTo>
                  <a:cubicBezTo>
                    <a:pt x="221" y="32"/>
                    <a:pt x="228" y="35"/>
                    <a:pt x="233" y="40"/>
                  </a:cubicBezTo>
                  <a:cubicBezTo>
                    <a:pt x="239" y="45"/>
                    <a:pt x="241" y="52"/>
                    <a:pt x="241" y="61"/>
                  </a:cubicBezTo>
                  <a:cubicBezTo>
                    <a:pt x="227" y="62"/>
                    <a:pt x="227" y="62"/>
                    <a:pt x="227" y="62"/>
                  </a:cubicBezTo>
                  <a:cubicBezTo>
                    <a:pt x="227" y="56"/>
                    <a:pt x="225" y="52"/>
                    <a:pt x="222" y="49"/>
                  </a:cubicBezTo>
                  <a:cubicBezTo>
                    <a:pt x="219" y="46"/>
                    <a:pt x="215" y="44"/>
                    <a:pt x="210" y="44"/>
                  </a:cubicBezTo>
                  <a:cubicBezTo>
                    <a:pt x="204" y="44"/>
                    <a:pt x="199" y="46"/>
                    <a:pt x="195" y="50"/>
                  </a:cubicBezTo>
                  <a:cubicBezTo>
                    <a:pt x="190" y="54"/>
                    <a:pt x="187" y="59"/>
                    <a:pt x="185" y="67"/>
                  </a:cubicBezTo>
                  <a:cubicBezTo>
                    <a:pt x="182" y="74"/>
                    <a:pt x="181" y="81"/>
                    <a:pt x="181" y="88"/>
                  </a:cubicBezTo>
                  <a:cubicBezTo>
                    <a:pt x="181" y="96"/>
                    <a:pt x="183" y="101"/>
                    <a:pt x="186" y="105"/>
                  </a:cubicBezTo>
                  <a:cubicBezTo>
                    <a:pt x="189" y="108"/>
                    <a:pt x="193" y="110"/>
                    <a:pt x="198" y="110"/>
                  </a:cubicBezTo>
                  <a:cubicBezTo>
                    <a:pt x="202" y="110"/>
                    <a:pt x="207" y="109"/>
                    <a:pt x="211" y="105"/>
                  </a:cubicBezTo>
                  <a:cubicBezTo>
                    <a:pt x="216" y="101"/>
                    <a:pt x="219" y="96"/>
                    <a:pt x="222" y="89"/>
                  </a:cubicBezTo>
                  <a:close/>
                  <a:moveTo>
                    <a:pt x="91" y="69"/>
                  </a:moveTo>
                  <a:cubicBezTo>
                    <a:pt x="139" y="69"/>
                    <a:pt x="139" y="69"/>
                    <a:pt x="139" y="69"/>
                  </a:cubicBezTo>
                  <a:cubicBezTo>
                    <a:pt x="139" y="68"/>
                    <a:pt x="139" y="67"/>
                    <a:pt x="139" y="66"/>
                  </a:cubicBezTo>
                  <a:cubicBezTo>
                    <a:pt x="139" y="59"/>
                    <a:pt x="138" y="53"/>
                    <a:pt x="134" y="49"/>
                  </a:cubicBezTo>
                  <a:cubicBezTo>
                    <a:pt x="130" y="45"/>
                    <a:pt x="126" y="43"/>
                    <a:pt x="120" y="43"/>
                  </a:cubicBezTo>
                  <a:cubicBezTo>
                    <a:pt x="114" y="43"/>
                    <a:pt x="108" y="46"/>
                    <a:pt x="103" y="50"/>
                  </a:cubicBezTo>
                  <a:cubicBezTo>
                    <a:pt x="98" y="54"/>
                    <a:pt x="94" y="61"/>
                    <a:pt x="91" y="69"/>
                  </a:cubicBezTo>
                  <a:close/>
                  <a:moveTo>
                    <a:pt x="134" y="91"/>
                  </a:moveTo>
                  <a:cubicBezTo>
                    <a:pt x="148" y="92"/>
                    <a:pt x="148" y="92"/>
                    <a:pt x="148" y="92"/>
                  </a:cubicBezTo>
                  <a:cubicBezTo>
                    <a:pt x="146" y="99"/>
                    <a:pt x="141" y="106"/>
                    <a:pt x="134" y="112"/>
                  </a:cubicBezTo>
                  <a:cubicBezTo>
                    <a:pt x="127" y="118"/>
                    <a:pt x="118" y="122"/>
                    <a:pt x="108" y="122"/>
                  </a:cubicBezTo>
                  <a:cubicBezTo>
                    <a:pt x="101" y="122"/>
                    <a:pt x="95" y="120"/>
                    <a:pt x="90" y="117"/>
                  </a:cubicBezTo>
                  <a:cubicBezTo>
                    <a:pt x="85" y="114"/>
                    <a:pt x="81" y="110"/>
                    <a:pt x="78" y="104"/>
                  </a:cubicBezTo>
                  <a:cubicBezTo>
                    <a:pt x="75" y="99"/>
                    <a:pt x="74" y="92"/>
                    <a:pt x="74" y="85"/>
                  </a:cubicBezTo>
                  <a:cubicBezTo>
                    <a:pt x="74" y="76"/>
                    <a:pt x="76" y="67"/>
                    <a:pt x="80" y="58"/>
                  </a:cubicBezTo>
                  <a:cubicBezTo>
                    <a:pt x="85" y="49"/>
                    <a:pt x="90" y="43"/>
                    <a:pt x="97" y="39"/>
                  </a:cubicBezTo>
                  <a:cubicBezTo>
                    <a:pt x="104" y="34"/>
                    <a:pt x="111" y="32"/>
                    <a:pt x="120" y="32"/>
                  </a:cubicBezTo>
                  <a:cubicBezTo>
                    <a:pt x="130" y="32"/>
                    <a:pt x="138" y="35"/>
                    <a:pt x="144" y="42"/>
                  </a:cubicBezTo>
                  <a:cubicBezTo>
                    <a:pt x="150" y="48"/>
                    <a:pt x="153" y="57"/>
                    <a:pt x="153" y="68"/>
                  </a:cubicBezTo>
                  <a:cubicBezTo>
                    <a:pt x="153" y="72"/>
                    <a:pt x="153" y="76"/>
                    <a:pt x="152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2"/>
                    <a:pt x="88" y="84"/>
                    <a:pt x="88" y="85"/>
                  </a:cubicBezTo>
                  <a:cubicBezTo>
                    <a:pt x="88" y="93"/>
                    <a:pt x="90" y="99"/>
                    <a:pt x="94" y="103"/>
                  </a:cubicBezTo>
                  <a:cubicBezTo>
                    <a:pt x="98" y="108"/>
                    <a:pt x="102" y="110"/>
                    <a:pt x="108" y="110"/>
                  </a:cubicBezTo>
                  <a:cubicBezTo>
                    <a:pt x="113" y="110"/>
                    <a:pt x="118" y="108"/>
                    <a:pt x="122" y="105"/>
                  </a:cubicBezTo>
                  <a:cubicBezTo>
                    <a:pt x="127" y="102"/>
                    <a:pt x="131" y="97"/>
                    <a:pt x="134" y="91"/>
                  </a:cubicBezTo>
                  <a:close/>
                  <a:moveTo>
                    <a:pt x="18" y="120"/>
                  </a:moveTo>
                  <a:cubicBezTo>
                    <a:pt x="40" y="15"/>
                    <a:pt x="40" y="15"/>
                    <a:pt x="4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4" y="15"/>
                    <a:pt x="94" y="15"/>
                    <a:pt x="94" y="15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34" y="120"/>
                    <a:pt x="34" y="120"/>
                    <a:pt x="34" y="120"/>
                  </a:cubicBezTo>
                  <a:lnTo>
                    <a:pt x="18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25777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reakout-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>
            <a:extLst>
              <a:ext uri="{FF2B5EF4-FFF2-40B4-BE49-F238E27FC236}">
                <a16:creationId xmlns:a16="http://schemas.microsoft.com/office/drawing/2014/main" id="{3B805920-F29C-4A98-B666-5666656C220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" y="0"/>
            <a:ext cx="12192000" cy="686229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331" tIns="44665" rIns="89331" bIns="4466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03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2364" b="0" i="0" u="none" strike="noStrike" kern="1200" cap="none" spc="0" normalizeH="0" baseline="0" noProof="0">
              <a:ln>
                <a:noFill/>
              </a:ln>
              <a:solidFill>
                <a:srgbClr val="373435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grpSp>
        <p:nvGrpSpPr>
          <p:cNvPr id="201" name="Group 200">
            <a:extLst>
              <a:ext uri="{FF2B5EF4-FFF2-40B4-BE49-F238E27FC236}">
                <a16:creationId xmlns:a16="http://schemas.microsoft.com/office/drawing/2014/main" id="{5331620C-AF95-4F3F-873F-560FBC1CF95A}"/>
              </a:ext>
            </a:extLst>
          </p:cNvPr>
          <p:cNvGrpSpPr/>
          <p:nvPr userDrawn="1"/>
        </p:nvGrpSpPr>
        <p:grpSpPr>
          <a:xfrm>
            <a:off x="3198399" y="0"/>
            <a:ext cx="8993601" cy="6858000"/>
            <a:chOff x="3197566" y="0"/>
            <a:chExt cx="8991259" cy="7019925"/>
          </a:xfrm>
        </p:grpSpPr>
        <p:sp>
          <p:nvSpPr>
            <p:cNvPr id="200" name="Freeform 5">
              <a:extLst>
                <a:ext uri="{FF2B5EF4-FFF2-40B4-BE49-F238E27FC236}">
                  <a16:creationId xmlns:a16="http://schemas.microsoft.com/office/drawing/2014/main" id="{F6338014-42F3-44F7-9AB5-486256A67E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97566" y="1"/>
              <a:ext cx="3504860" cy="7019924"/>
            </a:xfrm>
            <a:custGeom>
              <a:avLst/>
              <a:gdLst>
                <a:gd name="T0" fmla="*/ 1012 w 1012"/>
                <a:gd name="T1" fmla="*/ 1012 h 2024"/>
                <a:gd name="T2" fmla="*/ 1012 w 1012"/>
                <a:gd name="T3" fmla="*/ 2024 h 2024"/>
                <a:gd name="T4" fmla="*/ 0 w 1012"/>
                <a:gd name="T5" fmla="*/ 1012 h 2024"/>
                <a:gd name="T6" fmla="*/ 1012 w 1012"/>
                <a:gd name="T7" fmla="*/ 0 h 2024"/>
                <a:gd name="T8" fmla="*/ 1012 w 1012"/>
                <a:gd name="T9" fmla="*/ 1012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2" h="2024">
                  <a:moveTo>
                    <a:pt x="1012" y="1012"/>
                  </a:moveTo>
                  <a:cubicBezTo>
                    <a:pt x="1012" y="2024"/>
                    <a:pt x="1012" y="2024"/>
                    <a:pt x="1012" y="2024"/>
                  </a:cubicBezTo>
                  <a:cubicBezTo>
                    <a:pt x="453" y="2024"/>
                    <a:pt x="0" y="1571"/>
                    <a:pt x="0" y="1012"/>
                  </a:cubicBezTo>
                  <a:cubicBezTo>
                    <a:pt x="0" y="453"/>
                    <a:pt x="453" y="0"/>
                    <a:pt x="1012" y="0"/>
                  </a:cubicBezTo>
                  <a:lnTo>
                    <a:pt x="1012" y="10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EA5E9AE-9776-4476-BD02-F383DE5CCA35}"/>
                </a:ext>
              </a:extLst>
            </p:cNvPr>
            <p:cNvSpPr/>
            <p:nvPr userDrawn="1"/>
          </p:nvSpPr>
          <p:spPr>
            <a:xfrm>
              <a:off x="6702426" y="0"/>
              <a:ext cx="5486399" cy="70199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326747" y="2344982"/>
            <a:ext cx="7531791" cy="1187573"/>
          </a:xfrm>
        </p:spPr>
        <p:txBody>
          <a:bodyPr anchor="ctr"/>
          <a:lstStyle>
            <a:lvl1pPr>
              <a:defRPr sz="6000" b="1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Breakout Slide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25794" y="3654177"/>
            <a:ext cx="7532744" cy="525676"/>
          </a:xfrm>
        </p:spPr>
        <p:txBody>
          <a:bodyPr anchor="ctr">
            <a:noAutofit/>
          </a:bodyPr>
          <a:lstStyle>
            <a:lvl1pPr marL="0" indent="0">
              <a:buNone/>
              <a:defRPr sz="2800">
                <a:solidFill>
                  <a:schemeClr val="accent2"/>
                </a:solidFill>
              </a:defRPr>
            </a:lvl1pPr>
            <a:lvl2pPr marL="893288" indent="0">
              <a:buNone/>
              <a:defRPr sz="3908">
                <a:solidFill>
                  <a:schemeClr val="tx1">
                    <a:tint val="75000"/>
                  </a:schemeClr>
                </a:solidFill>
              </a:defRPr>
            </a:lvl2pPr>
            <a:lvl3pPr marL="1786577" indent="0">
              <a:buNone/>
              <a:defRPr sz="3517">
                <a:solidFill>
                  <a:schemeClr val="tx1">
                    <a:tint val="75000"/>
                  </a:schemeClr>
                </a:solidFill>
              </a:defRPr>
            </a:lvl3pPr>
            <a:lvl4pPr marL="2679865" indent="0">
              <a:buNone/>
              <a:defRPr sz="3126">
                <a:solidFill>
                  <a:schemeClr val="tx1">
                    <a:tint val="75000"/>
                  </a:schemeClr>
                </a:solidFill>
              </a:defRPr>
            </a:lvl4pPr>
            <a:lvl5pPr marL="3573154" indent="0">
              <a:buNone/>
              <a:defRPr sz="3126">
                <a:solidFill>
                  <a:schemeClr val="tx1">
                    <a:tint val="75000"/>
                  </a:schemeClr>
                </a:solidFill>
              </a:defRPr>
            </a:lvl5pPr>
            <a:lvl6pPr marL="4466442" indent="0">
              <a:buNone/>
              <a:defRPr sz="3126">
                <a:solidFill>
                  <a:schemeClr val="tx1">
                    <a:tint val="75000"/>
                  </a:schemeClr>
                </a:solidFill>
              </a:defRPr>
            </a:lvl6pPr>
            <a:lvl7pPr marL="5359732" indent="0">
              <a:buNone/>
              <a:defRPr sz="3126">
                <a:solidFill>
                  <a:schemeClr val="tx1">
                    <a:tint val="75000"/>
                  </a:schemeClr>
                </a:solidFill>
              </a:defRPr>
            </a:lvl7pPr>
            <a:lvl8pPr marL="6253020" indent="0">
              <a:buNone/>
              <a:defRPr sz="3126">
                <a:solidFill>
                  <a:schemeClr val="tx1">
                    <a:tint val="75000"/>
                  </a:schemeClr>
                </a:solidFill>
              </a:defRPr>
            </a:lvl8pPr>
            <a:lvl9pPr marL="7146308" indent="0">
              <a:buNone/>
              <a:defRPr sz="312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grpSp>
        <p:nvGrpSpPr>
          <p:cNvPr id="203" name="Group 202">
            <a:extLst>
              <a:ext uri="{FF2B5EF4-FFF2-40B4-BE49-F238E27FC236}">
                <a16:creationId xmlns:a16="http://schemas.microsoft.com/office/drawing/2014/main" id="{5FAB9061-19FC-4E3F-A064-EFC2589556A7}"/>
              </a:ext>
            </a:extLst>
          </p:cNvPr>
          <p:cNvGrpSpPr/>
          <p:nvPr userDrawn="1"/>
        </p:nvGrpSpPr>
        <p:grpSpPr>
          <a:xfrm>
            <a:off x="947524" y="883271"/>
            <a:ext cx="10925317" cy="5095750"/>
            <a:chOff x="631045" y="537241"/>
            <a:chExt cx="10922472" cy="5216066"/>
          </a:xfrm>
          <a:solidFill>
            <a:schemeClr val="bg1">
              <a:alpha val="12000"/>
            </a:schemeClr>
          </a:solidFill>
        </p:grpSpPr>
        <p:sp>
          <p:nvSpPr>
            <p:cNvPr id="204" name="Oval 7">
              <a:extLst>
                <a:ext uri="{FF2B5EF4-FFF2-40B4-BE49-F238E27FC236}">
                  <a16:creationId xmlns:a16="http://schemas.microsoft.com/office/drawing/2014/main" id="{EE66ACD9-EA08-4443-BA81-F66106BB22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045" y="5622550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05" name="Oval 8">
              <a:extLst>
                <a:ext uri="{FF2B5EF4-FFF2-40B4-BE49-F238E27FC236}">
                  <a16:creationId xmlns:a16="http://schemas.microsoft.com/office/drawing/2014/main" id="{7D39B5C0-F58D-4E61-B058-2B6DA97E94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2242" y="5622550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06" name="Oval 9">
              <a:extLst>
                <a:ext uri="{FF2B5EF4-FFF2-40B4-BE49-F238E27FC236}">
                  <a16:creationId xmlns:a16="http://schemas.microsoft.com/office/drawing/2014/main" id="{35334848-6546-4C7C-9B59-CF31274B67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3440" y="5622550"/>
              <a:ext cx="126493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07" name="Oval 10">
              <a:extLst>
                <a:ext uri="{FF2B5EF4-FFF2-40B4-BE49-F238E27FC236}">
                  <a16:creationId xmlns:a16="http://schemas.microsoft.com/office/drawing/2014/main" id="{92600C46-DCBF-42B8-BBD3-53CDE66703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045" y="5056884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08" name="Oval 11">
              <a:extLst>
                <a:ext uri="{FF2B5EF4-FFF2-40B4-BE49-F238E27FC236}">
                  <a16:creationId xmlns:a16="http://schemas.microsoft.com/office/drawing/2014/main" id="{95C3FA0A-A144-4E2B-A075-8DEB33AE24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2242" y="5056884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09" name="Oval 12">
              <a:extLst>
                <a:ext uri="{FF2B5EF4-FFF2-40B4-BE49-F238E27FC236}">
                  <a16:creationId xmlns:a16="http://schemas.microsoft.com/office/drawing/2014/main" id="{5FC093BE-2AFB-41AE-9BAF-103F9FB2A3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3440" y="5056884"/>
              <a:ext cx="126493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10" name="Oval 13">
              <a:extLst>
                <a:ext uri="{FF2B5EF4-FFF2-40B4-BE49-F238E27FC236}">
                  <a16:creationId xmlns:a16="http://schemas.microsoft.com/office/drawing/2014/main" id="{CDCC5A8E-A14B-4FF1-8FBA-A83C7EADA1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045" y="4494061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11" name="Oval 14">
              <a:extLst>
                <a:ext uri="{FF2B5EF4-FFF2-40B4-BE49-F238E27FC236}">
                  <a16:creationId xmlns:a16="http://schemas.microsoft.com/office/drawing/2014/main" id="{D2249B8B-DA73-4FBF-B855-EC392394FE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2242" y="4494061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12" name="Oval 15">
              <a:extLst>
                <a:ext uri="{FF2B5EF4-FFF2-40B4-BE49-F238E27FC236}">
                  <a16:creationId xmlns:a16="http://schemas.microsoft.com/office/drawing/2014/main" id="{B6758863-27F7-4B1A-A4C9-622EEAE9A1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3440" y="4494061"/>
              <a:ext cx="126493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13" name="Oval 16">
              <a:extLst>
                <a:ext uri="{FF2B5EF4-FFF2-40B4-BE49-F238E27FC236}">
                  <a16:creationId xmlns:a16="http://schemas.microsoft.com/office/drawing/2014/main" id="{4B0A977F-BFD4-47F0-80F3-CE6B7BA0BA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045" y="3928395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14" name="Oval 17">
              <a:extLst>
                <a:ext uri="{FF2B5EF4-FFF2-40B4-BE49-F238E27FC236}">
                  <a16:creationId xmlns:a16="http://schemas.microsoft.com/office/drawing/2014/main" id="{8C858353-C49B-4AD4-9D15-BB8091256D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2242" y="3928395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15" name="Oval 18">
              <a:extLst>
                <a:ext uri="{FF2B5EF4-FFF2-40B4-BE49-F238E27FC236}">
                  <a16:creationId xmlns:a16="http://schemas.microsoft.com/office/drawing/2014/main" id="{17146BD7-B653-400E-9272-DC4DF42F7E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3440" y="3928395"/>
              <a:ext cx="126493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16" name="Oval 19">
              <a:extLst>
                <a:ext uri="{FF2B5EF4-FFF2-40B4-BE49-F238E27FC236}">
                  <a16:creationId xmlns:a16="http://schemas.microsoft.com/office/drawing/2014/main" id="{787B5B22-DCFE-43E0-A80C-2349F7761E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045" y="3362729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17" name="Oval 20">
              <a:extLst>
                <a:ext uri="{FF2B5EF4-FFF2-40B4-BE49-F238E27FC236}">
                  <a16:creationId xmlns:a16="http://schemas.microsoft.com/office/drawing/2014/main" id="{1924EEE3-ED8D-49C4-9B20-0D247F27C9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3440" y="3362729"/>
              <a:ext cx="126493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18" name="Oval 21">
              <a:extLst>
                <a:ext uri="{FF2B5EF4-FFF2-40B4-BE49-F238E27FC236}">
                  <a16:creationId xmlns:a16="http://schemas.microsoft.com/office/drawing/2014/main" id="{609211FD-A707-4E1E-9769-9BEB4C5E9D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045" y="2797063"/>
              <a:ext cx="130757" cy="13075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19" name="Oval 22">
              <a:extLst>
                <a:ext uri="{FF2B5EF4-FFF2-40B4-BE49-F238E27FC236}">
                  <a16:creationId xmlns:a16="http://schemas.microsoft.com/office/drawing/2014/main" id="{C887EE54-608F-44A9-AE9B-5F7C848D84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2242" y="2797063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20" name="Oval 23">
              <a:extLst>
                <a:ext uri="{FF2B5EF4-FFF2-40B4-BE49-F238E27FC236}">
                  <a16:creationId xmlns:a16="http://schemas.microsoft.com/office/drawing/2014/main" id="{1F4567BF-0BB1-48DE-819B-D386A2B262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3440" y="2797063"/>
              <a:ext cx="126493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21" name="Oval 24">
              <a:extLst>
                <a:ext uri="{FF2B5EF4-FFF2-40B4-BE49-F238E27FC236}">
                  <a16:creationId xmlns:a16="http://schemas.microsoft.com/office/drawing/2014/main" id="{C5B27A15-A06B-48D4-AD13-BFCD62C05F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045" y="2234239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22" name="Oval 25">
              <a:extLst>
                <a:ext uri="{FF2B5EF4-FFF2-40B4-BE49-F238E27FC236}">
                  <a16:creationId xmlns:a16="http://schemas.microsoft.com/office/drawing/2014/main" id="{E37818A7-0E0F-4139-A0BD-E797F8913C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2242" y="2234239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23" name="Oval 26">
              <a:extLst>
                <a:ext uri="{FF2B5EF4-FFF2-40B4-BE49-F238E27FC236}">
                  <a16:creationId xmlns:a16="http://schemas.microsoft.com/office/drawing/2014/main" id="{6888C559-8F13-43F9-89FA-75E5A16332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3440" y="2234239"/>
              <a:ext cx="126493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24" name="Oval 27">
              <a:extLst>
                <a:ext uri="{FF2B5EF4-FFF2-40B4-BE49-F238E27FC236}">
                  <a16:creationId xmlns:a16="http://schemas.microsoft.com/office/drawing/2014/main" id="{29E103D0-82A4-4030-A689-47D30E080A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045" y="1668573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25" name="Oval 28">
              <a:extLst>
                <a:ext uri="{FF2B5EF4-FFF2-40B4-BE49-F238E27FC236}">
                  <a16:creationId xmlns:a16="http://schemas.microsoft.com/office/drawing/2014/main" id="{E1363994-D142-4EE0-8605-6993A5ADAE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2242" y="1668573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26" name="Oval 29">
              <a:extLst>
                <a:ext uri="{FF2B5EF4-FFF2-40B4-BE49-F238E27FC236}">
                  <a16:creationId xmlns:a16="http://schemas.microsoft.com/office/drawing/2014/main" id="{58F1B49D-8C3D-47DC-9D96-2E58A73B0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3440" y="1668573"/>
              <a:ext cx="126493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27" name="Oval 30">
              <a:extLst>
                <a:ext uri="{FF2B5EF4-FFF2-40B4-BE49-F238E27FC236}">
                  <a16:creationId xmlns:a16="http://schemas.microsoft.com/office/drawing/2014/main" id="{03A07881-C551-4FA9-9082-D8BEC25308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045" y="1102907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28" name="Oval 31">
              <a:extLst>
                <a:ext uri="{FF2B5EF4-FFF2-40B4-BE49-F238E27FC236}">
                  <a16:creationId xmlns:a16="http://schemas.microsoft.com/office/drawing/2014/main" id="{0ED31DF3-DB51-48FE-A3E3-93976392D4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2242" y="1102907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29" name="Oval 32">
              <a:extLst>
                <a:ext uri="{FF2B5EF4-FFF2-40B4-BE49-F238E27FC236}">
                  <a16:creationId xmlns:a16="http://schemas.microsoft.com/office/drawing/2014/main" id="{C474A230-C619-4FF7-9699-8FBED1D5FD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3440" y="1102907"/>
              <a:ext cx="126493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30" name="Oval 33">
              <a:extLst>
                <a:ext uri="{FF2B5EF4-FFF2-40B4-BE49-F238E27FC236}">
                  <a16:creationId xmlns:a16="http://schemas.microsoft.com/office/drawing/2014/main" id="{2891CBB8-34D3-4D04-87D9-05F1041EB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045" y="537241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31" name="Oval 34">
              <a:extLst>
                <a:ext uri="{FF2B5EF4-FFF2-40B4-BE49-F238E27FC236}">
                  <a16:creationId xmlns:a16="http://schemas.microsoft.com/office/drawing/2014/main" id="{C038CD16-6507-4506-847D-C8D45167CD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2242" y="537241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32" name="Oval 35">
              <a:extLst>
                <a:ext uri="{FF2B5EF4-FFF2-40B4-BE49-F238E27FC236}">
                  <a16:creationId xmlns:a16="http://schemas.microsoft.com/office/drawing/2014/main" id="{4810DEA1-3074-457F-AB44-477C13D83A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3440" y="537241"/>
              <a:ext cx="126493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33" name="Oval 36">
              <a:extLst>
                <a:ext uri="{FF2B5EF4-FFF2-40B4-BE49-F238E27FC236}">
                  <a16:creationId xmlns:a16="http://schemas.microsoft.com/office/drawing/2014/main" id="{C472773B-941A-4B5A-952B-C79371A4B0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0374" y="5622550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34" name="Oval 37">
              <a:extLst>
                <a:ext uri="{FF2B5EF4-FFF2-40B4-BE49-F238E27FC236}">
                  <a16:creationId xmlns:a16="http://schemas.microsoft.com/office/drawing/2014/main" id="{B4339438-93F9-4D71-ADA6-EEAFE916B8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0374" y="5056884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35" name="Oval 38">
              <a:extLst>
                <a:ext uri="{FF2B5EF4-FFF2-40B4-BE49-F238E27FC236}">
                  <a16:creationId xmlns:a16="http://schemas.microsoft.com/office/drawing/2014/main" id="{DACFC626-5949-43BC-8CEB-15177BDC75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0374" y="4494061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36" name="Oval 39">
              <a:extLst>
                <a:ext uri="{FF2B5EF4-FFF2-40B4-BE49-F238E27FC236}">
                  <a16:creationId xmlns:a16="http://schemas.microsoft.com/office/drawing/2014/main" id="{ED2367E4-5195-40A1-AC8D-FC623812C4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0374" y="3928395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37" name="Oval 40">
              <a:extLst>
                <a:ext uri="{FF2B5EF4-FFF2-40B4-BE49-F238E27FC236}">
                  <a16:creationId xmlns:a16="http://schemas.microsoft.com/office/drawing/2014/main" id="{DDA3457F-4E94-4DCC-990D-8E8B94EFF4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0374" y="3362729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38" name="Oval 41">
              <a:extLst>
                <a:ext uri="{FF2B5EF4-FFF2-40B4-BE49-F238E27FC236}">
                  <a16:creationId xmlns:a16="http://schemas.microsoft.com/office/drawing/2014/main" id="{B189F08F-63EF-4697-AE89-A49B4DAF79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0374" y="2797063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39" name="Oval 42">
              <a:extLst>
                <a:ext uri="{FF2B5EF4-FFF2-40B4-BE49-F238E27FC236}">
                  <a16:creationId xmlns:a16="http://schemas.microsoft.com/office/drawing/2014/main" id="{93FA61C5-D7BE-497C-9AB6-291E999F12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0374" y="2234239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40" name="Oval 43">
              <a:extLst>
                <a:ext uri="{FF2B5EF4-FFF2-40B4-BE49-F238E27FC236}">
                  <a16:creationId xmlns:a16="http://schemas.microsoft.com/office/drawing/2014/main" id="{63D0B27D-C1CE-4DE0-9E83-A315779B53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0374" y="1668573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41" name="Oval 44">
              <a:extLst>
                <a:ext uri="{FF2B5EF4-FFF2-40B4-BE49-F238E27FC236}">
                  <a16:creationId xmlns:a16="http://schemas.microsoft.com/office/drawing/2014/main" id="{4947E9B5-14E4-4089-B7B8-9090AF2C2E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0374" y="1102907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42" name="Oval 45">
              <a:extLst>
                <a:ext uri="{FF2B5EF4-FFF2-40B4-BE49-F238E27FC236}">
                  <a16:creationId xmlns:a16="http://schemas.microsoft.com/office/drawing/2014/main" id="{E947F901-023E-4C7A-A587-AF87AD571E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0374" y="537241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43" name="Oval 46">
              <a:extLst>
                <a:ext uri="{FF2B5EF4-FFF2-40B4-BE49-F238E27FC236}">
                  <a16:creationId xmlns:a16="http://schemas.microsoft.com/office/drawing/2014/main" id="{95C10E0D-BC0B-4D10-BDFD-E54FFDC286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1572" y="5622550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44" name="Oval 47">
              <a:extLst>
                <a:ext uri="{FF2B5EF4-FFF2-40B4-BE49-F238E27FC236}">
                  <a16:creationId xmlns:a16="http://schemas.microsoft.com/office/drawing/2014/main" id="{A5C89D59-DA39-4EF8-A473-54E81A7338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1572" y="5056884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45" name="Oval 48">
              <a:extLst>
                <a:ext uri="{FF2B5EF4-FFF2-40B4-BE49-F238E27FC236}">
                  <a16:creationId xmlns:a16="http://schemas.microsoft.com/office/drawing/2014/main" id="{6A8DF1AB-5888-47BA-BA04-05E9FE4B6A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1572" y="4494061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46" name="Oval 49">
              <a:extLst>
                <a:ext uri="{FF2B5EF4-FFF2-40B4-BE49-F238E27FC236}">
                  <a16:creationId xmlns:a16="http://schemas.microsoft.com/office/drawing/2014/main" id="{50338FC8-1E0A-455C-B8EC-259FAD0C60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1572" y="3928395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47" name="Oval 50">
              <a:extLst>
                <a:ext uri="{FF2B5EF4-FFF2-40B4-BE49-F238E27FC236}">
                  <a16:creationId xmlns:a16="http://schemas.microsoft.com/office/drawing/2014/main" id="{E4FE956E-1F63-4F4E-AA33-DEE310EA9E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1572" y="3362729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48" name="Oval 51">
              <a:extLst>
                <a:ext uri="{FF2B5EF4-FFF2-40B4-BE49-F238E27FC236}">
                  <a16:creationId xmlns:a16="http://schemas.microsoft.com/office/drawing/2014/main" id="{015F9BB0-7D7E-43DB-8A9D-5431AB23FE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1572" y="2797063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49" name="Oval 52">
              <a:extLst>
                <a:ext uri="{FF2B5EF4-FFF2-40B4-BE49-F238E27FC236}">
                  <a16:creationId xmlns:a16="http://schemas.microsoft.com/office/drawing/2014/main" id="{7003488F-47A4-4678-81D5-7F9718C888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1572" y="2234239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50" name="Oval 53">
              <a:extLst>
                <a:ext uri="{FF2B5EF4-FFF2-40B4-BE49-F238E27FC236}">
                  <a16:creationId xmlns:a16="http://schemas.microsoft.com/office/drawing/2014/main" id="{749A3907-63C8-4C9B-8469-07E1D2CD35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1572" y="1668573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51" name="Oval 54">
              <a:extLst>
                <a:ext uri="{FF2B5EF4-FFF2-40B4-BE49-F238E27FC236}">
                  <a16:creationId xmlns:a16="http://schemas.microsoft.com/office/drawing/2014/main" id="{C7075E33-FAC3-41C1-8017-839D027B2C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1572" y="1102907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52" name="Oval 55">
              <a:extLst>
                <a:ext uri="{FF2B5EF4-FFF2-40B4-BE49-F238E27FC236}">
                  <a16:creationId xmlns:a16="http://schemas.microsoft.com/office/drawing/2014/main" id="{64833180-54E8-4866-BAD1-878F24FE6C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1572" y="537241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53" name="Oval 56">
              <a:extLst>
                <a:ext uri="{FF2B5EF4-FFF2-40B4-BE49-F238E27FC236}">
                  <a16:creationId xmlns:a16="http://schemas.microsoft.com/office/drawing/2014/main" id="{89146154-488A-4263-B2FA-CD258A518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2770" y="5622550"/>
              <a:ext cx="126493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54" name="Oval 57">
              <a:extLst>
                <a:ext uri="{FF2B5EF4-FFF2-40B4-BE49-F238E27FC236}">
                  <a16:creationId xmlns:a16="http://schemas.microsoft.com/office/drawing/2014/main" id="{8DE3D5D2-17A9-4389-ACDD-F11F97CFC1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2770" y="5056884"/>
              <a:ext cx="126493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55" name="Oval 58">
              <a:extLst>
                <a:ext uri="{FF2B5EF4-FFF2-40B4-BE49-F238E27FC236}">
                  <a16:creationId xmlns:a16="http://schemas.microsoft.com/office/drawing/2014/main" id="{DC04C2F2-4139-4618-B2EA-16843A5057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2770" y="4494061"/>
              <a:ext cx="126493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56" name="Oval 59">
              <a:extLst>
                <a:ext uri="{FF2B5EF4-FFF2-40B4-BE49-F238E27FC236}">
                  <a16:creationId xmlns:a16="http://schemas.microsoft.com/office/drawing/2014/main" id="{9515585E-7AEB-49D3-B7BA-71E79AFE7E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2770" y="3928395"/>
              <a:ext cx="126493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57" name="Oval 60">
              <a:extLst>
                <a:ext uri="{FF2B5EF4-FFF2-40B4-BE49-F238E27FC236}">
                  <a16:creationId xmlns:a16="http://schemas.microsoft.com/office/drawing/2014/main" id="{CFC0F12B-4853-4FE0-B50C-7CCD04EDA3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2770" y="3362729"/>
              <a:ext cx="126493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58" name="Oval 61">
              <a:extLst>
                <a:ext uri="{FF2B5EF4-FFF2-40B4-BE49-F238E27FC236}">
                  <a16:creationId xmlns:a16="http://schemas.microsoft.com/office/drawing/2014/main" id="{356D7554-F384-43DB-AE87-69DF32B9EC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2770" y="2797063"/>
              <a:ext cx="126493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59" name="Oval 62">
              <a:extLst>
                <a:ext uri="{FF2B5EF4-FFF2-40B4-BE49-F238E27FC236}">
                  <a16:creationId xmlns:a16="http://schemas.microsoft.com/office/drawing/2014/main" id="{3301CE24-A966-4793-B075-0BB7842BEC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2770" y="2234239"/>
              <a:ext cx="126493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60" name="Oval 63">
              <a:extLst>
                <a:ext uri="{FF2B5EF4-FFF2-40B4-BE49-F238E27FC236}">
                  <a16:creationId xmlns:a16="http://schemas.microsoft.com/office/drawing/2014/main" id="{DCCD05AB-2A41-4F19-B621-41068CE95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2770" y="1668573"/>
              <a:ext cx="126493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61" name="Oval 64">
              <a:extLst>
                <a:ext uri="{FF2B5EF4-FFF2-40B4-BE49-F238E27FC236}">
                  <a16:creationId xmlns:a16="http://schemas.microsoft.com/office/drawing/2014/main" id="{012BFE03-C224-4B87-93CA-824B095536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2770" y="1102907"/>
              <a:ext cx="126493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62" name="Oval 65">
              <a:extLst>
                <a:ext uri="{FF2B5EF4-FFF2-40B4-BE49-F238E27FC236}">
                  <a16:creationId xmlns:a16="http://schemas.microsoft.com/office/drawing/2014/main" id="{DB76062D-3AA2-46EF-8ECD-D76E82C1DC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2770" y="537241"/>
              <a:ext cx="126493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63" name="Oval 66">
              <a:extLst>
                <a:ext uri="{FF2B5EF4-FFF2-40B4-BE49-F238E27FC236}">
                  <a16:creationId xmlns:a16="http://schemas.microsoft.com/office/drawing/2014/main" id="{9CB24C9B-974C-42CC-BAA0-5FB0758D2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9704" y="5622550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64" name="Oval 67">
              <a:extLst>
                <a:ext uri="{FF2B5EF4-FFF2-40B4-BE49-F238E27FC236}">
                  <a16:creationId xmlns:a16="http://schemas.microsoft.com/office/drawing/2014/main" id="{8EB4BF9C-4E86-4F09-8922-2731326962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9704" y="5056884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65" name="Oval 68">
              <a:extLst>
                <a:ext uri="{FF2B5EF4-FFF2-40B4-BE49-F238E27FC236}">
                  <a16:creationId xmlns:a16="http://schemas.microsoft.com/office/drawing/2014/main" id="{78CAD6C2-2D4A-4AA9-BB4E-9BA3C76C96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9704" y="4494061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66" name="Oval 69">
              <a:extLst>
                <a:ext uri="{FF2B5EF4-FFF2-40B4-BE49-F238E27FC236}">
                  <a16:creationId xmlns:a16="http://schemas.microsoft.com/office/drawing/2014/main" id="{E2674E4C-236D-4E13-A1A6-DCD99F4AB3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9704" y="3928395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67" name="Oval 70">
              <a:extLst>
                <a:ext uri="{FF2B5EF4-FFF2-40B4-BE49-F238E27FC236}">
                  <a16:creationId xmlns:a16="http://schemas.microsoft.com/office/drawing/2014/main" id="{3F3FC0E3-25EC-4324-8AC5-BB618A59A9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9704" y="3362729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68" name="Oval 71">
              <a:extLst>
                <a:ext uri="{FF2B5EF4-FFF2-40B4-BE49-F238E27FC236}">
                  <a16:creationId xmlns:a16="http://schemas.microsoft.com/office/drawing/2014/main" id="{FB214E32-922E-4EED-A8C6-F1F3033234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9704" y="2797063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69" name="Oval 72">
              <a:extLst>
                <a:ext uri="{FF2B5EF4-FFF2-40B4-BE49-F238E27FC236}">
                  <a16:creationId xmlns:a16="http://schemas.microsoft.com/office/drawing/2014/main" id="{02E8A205-AF98-4875-B95E-1E7061A6EA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9704" y="2234239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70" name="Oval 73">
              <a:extLst>
                <a:ext uri="{FF2B5EF4-FFF2-40B4-BE49-F238E27FC236}">
                  <a16:creationId xmlns:a16="http://schemas.microsoft.com/office/drawing/2014/main" id="{6E7D51C3-655A-455D-AF62-2D3CB34E65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9704" y="1668573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71" name="Oval 74">
              <a:extLst>
                <a:ext uri="{FF2B5EF4-FFF2-40B4-BE49-F238E27FC236}">
                  <a16:creationId xmlns:a16="http://schemas.microsoft.com/office/drawing/2014/main" id="{146BF573-7BF4-4C45-9034-0F9ADC54C3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9704" y="1102907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72" name="Oval 75">
              <a:extLst>
                <a:ext uri="{FF2B5EF4-FFF2-40B4-BE49-F238E27FC236}">
                  <a16:creationId xmlns:a16="http://schemas.microsoft.com/office/drawing/2014/main" id="{397DCD66-FAA1-40A1-A45F-0AE4A08720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9704" y="537241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73" name="Oval 76">
              <a:extLst>
                <a:ext uri="{FF2B5EF4-FFF2-40B4-BE49-F238E27FC236}">
                  <a16:creationId xmlns:a16="http://schemas.microsoft.com/office/drawing/2014/main" id="{BCC7B832-A58D-47C1-8845-AEF1F326BD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30902" y="5622550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74" name="Oval 77">
              <a:extLst>
                <a:ext uri="{FF2B5EF4-FFF2-40B4-BE49-F238E27FC236}">
                  <a16:creationId xmlns:a16="http://schemas.microsoft.com/office/drawing/2014/main" id="{57F4E9A2-B0B7-48C4-97F9-0DCE9B17AB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30902" y="5056884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75" name="Oval 78">
              <a:extLst>
                <a:ext uri="{FF2B5EF4-FFF2-40B4-BE49-F238E27FC236}">
                  <a16:creationId xmlns:a16="http://schemas.microsoft.com/office/drawing/2014/main" id="{8284F343-2D1B-41FF-A432-179D25A6BD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30902" y="4494061"/>
              <a:ext cx="127914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76" name="Oval 79">
              <a:extLst>
                <a:ext uri="{FF2B5EF4-FFF2-40B4-BE49-F238E27FC236}">
                  <a16:creationId xmlns:a16="http://schemas.microsoft.com/office/drawing/2014/main" id="{53E5D94C-32DD-4AB3-9419-939926CB0B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30902" y="3928395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77" name="Oval 80">
              <a:extLst>
                <a:ext uri="{FF2B5EF4-FFF2-40B4-BE49-F238E27FC236}">
                  <a16:creationId xmlns:a16="http://schemas.microsoft.com/office/drawing/2014/main" id="{C1565E15-E109-422D-9E20-F34CAFBE6A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30902" y="3362729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78" name="Oval 81">
              <a:extLst>
                <a:ext uri="{FF2B5EF4-FFF2-40B4-BE49-F238E27FC236}">
                  <a16:creationId xmlns:a16="http://schemas.microsoft.com/office/drawing/2014/main" id="{6B3771CE-747E-4E6A-AB02-73290813A9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30902" y="2797063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79" name="Oval 82">
              <a:extLst>
                <a:ext uri="{FF2B5EF4-FFF2-40B4-BE49-F238E27FC236}">
                  <a16:creationId xmlns:a16="http://schemas.microsoft.com/office/drawing/2014/main" id="{E0F946B8-7EEB-4C90-9212-BB40078AEA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30902" y="2234239"/>
              <a:ext cx="127914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80" name="Oval 83">
              <a:extLst>
                <a:ext uri="{FF2B5EF4-FFF2-40B4-BE49-F238E27FC236}">
                  <a16:creationId xmlns:a16="http://schemas.microsoft.com/office/drawing/2014/main" id="{A4938975-8D37-4A1D-B068-DE05AAD3C2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30902" y="1668573"/>
              <a:ext cx="127914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81" name="Oval 84">
              <a:extLst>
                <a:ext uri="{FF2B5EF4-FFF2-40B4-BE49-F238E27FC236}">
                  <a16:creationId xmlns:a16="http://schemas.microsoft.com/office/drawing/2014/main" id="{EAC3EDAA-8CC4-4748-AC15-ED82F1C965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30902" y="1102907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82" name="Oval 85">
              <a:extLst>
                <a:ext uri="{FF2B5EF4-FFF2-40B4-BE49-F238E27FC236}">
                  <a16:creationId xmlns:a16="http://schemas.microsoft.com/office/drawing/2014/main" id="{D14F533E-AE45-4EC8-A2A8-58BAA9999B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30902" y="537241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83" name="Oval 86">
              <a:extLst>
                <a:ext uri="{FF2B5EF4-FFF2-40B4-BE49-F238E27FC236}">
                  <a16:creationId xmlns:a16="http://schemas.microsoft.com/office/drawing/2014/main" id="{A66612C4-14D6-41D2-AA43-537791D0EA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9257" y="5622550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84" name="Oval 87">
              <a:extLst>
                <a:ext uri="{FF2B5EF4-FFF2-40B4-BE49-F238E27FC236}">
                  <a16:creationId xmlns:a16="http://schemas.microsoft.com/office/drawing/2014/main" id="{A06E9EAC-E383-46FA-B5DF-22FB5E10F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9257" y="5056884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85" name="Oval 88">
              <a:extLst>
                <a:ext uri="{FF2B5EF4-FFF2-40B4-BE49-F238E27FC236}">
                  <a16:creationId xmlns:a16="http://schemas.microsoft.com/office/drawing/2014/main" id="{95CB6167-4E98-4F6B-985E-EB642B524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9257" y="4494061"/>
              <a:ext cx="129336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86" name="Oval 89">
              <a:extLst>
                <a:ext uri="{FF2B5EF4-FFF2-40B4-BE49-F238E27FC236}">
                  <a16:creationId xmlns:a16="http://schemas.microsoft.com/office/drawing/2014/main" id="{23D2B849-98A2-4FF3-B74E-5A4392F8F2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9257" y="3928395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87" name="Oval 90">
              <a:extLst>
                <a:ext uri="{FF2B5EF4-FFF2-40B4-BE49-F238E27FC236}">
                  <a16:creationId xmlns:a16="http://schemas.microsoft.com/office/drawing/2014/main" id="{E72095DB-A9A3-42A2-97CB-C75C8E2050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9257" y="3362729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88" name="Oval 91">
              <a:extLst>
                <a:ext uri="{FF2B5EF4-FFF2-40B4-BE49-F238E27FC236}">
                  <a16:creationId xmlns:a16="http://schemas.microsoft.com/office/drawing/2014/main" id="{21BEE9C8-4A3C-4AB6-B8A9-EEFBC529B4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9257" y="2797063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89" name="Oval 92">
              <a:extLst>
                <a:ext uri="{FF2B5EF4-FFF2-40B4-BE49-F238E27FC236}">
                  <a16:creationId xmlns:a16="http://schemas.microsoft.com/office/drawing/2014/main" id="{5C315C6E-E9ED-43D9-BA35-4A404C613B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9257" y="2234239"/>
              <a:ext cx="129336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90" name="Oval 93">
              <a:extLst>
                <a:ext uri="{FF2B5EF4-FFF2-40B4-BE49-F238E27FC236}">
                  <a16:creationId xmlns:a16="http://schemas.microsoft.com/office/drawing/2014/main" id="{19CC407D-BDCE-4D95-A549-617602A47C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9257" y="1668573"/>
              <a:ext cx="129336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91" name="Oval 94">
              <a:extLst>
                <a:ext uri="{FF2B5EF4-FFF2-40B4-BE49-F238E27FC236}">
                  <a16:creationId xmlns:a16="http://schemas.microsoft.com/office/drawing/2014/main" id="{16390C83-1BFF-4C55-91BA-0172480ECF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9257" y="1102907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92" name="Oval 95">
              <a:extLst>
                <a:ext uri="{FF2B5EF4-FFF2-40B4-BE49-F238E27FC236}">
                  <a16:creationId xmlns:a16="http://schemas.microsoft.com/office/drawing/2014/main" id="{FDC2CFD6-E65A-4C0A-B5D2-C5A8EF18DF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9257" y="537241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93" name="Oval 96">
              <a:extLst>
                <a:ext uri="{FF2B5EF4-FFF2-40B4-BE49-F238E27FC236}">
                  <a16:creationId xmlns:a16="http://schemas.microsoft.com/office/drawing/2014/main" id="{502B4361-55D0-4526-B572-6BA5B4936E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9034" y="5622550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94" name="Oval 97">
              <a:extLst>
                <a:ext uri="{FF2B5EF4-FFF2-40B4-BE49-F238E27FC236}">
                  <a16:creationId xmlns:a16="http://schemas.microsoft.com/office/drawing/2014/main" id="{020B7783-7C1F-44CC-B7AB-DF94E51A6F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9034" y="5056884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95" name="Oval 98">
              <a:extLst>
                <a:ext uri="{FF2B5EF4-FFF2-40B4-BE49-F238E27FC236}">
                  <a16:creationId xmlns:a16="http://schemas.microsoft.com/office/drawing/2014/main" id="{D7B36174-F05A-40EF-B770-1FF74704A1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9034" y="4494061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96" name="Oval 99">
              <a:extLst>
                <a:ext uri="{FF2B5EF4-FFF2-40B4-BE49-F238E27FC236}">
                  <a16:creationId xmlns:a16="http://schemas.microsoft.com/office/drawing/2014/main" id="{2562B483-D67A-4D62-9AFE-70B61D1DEC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9034" y="3928395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97" name="Oval 100">
              <a:extLst>
                <a:ext uri="{FF2B5EF4-FFF2-40B4-BE49-F238E27FC236}">
                  <a16:creationId xmlns:a16="http://schemas.microsoft.com/office/drawing/2014/main" id="{D748F607-8CB3-4B61-B56C-4014532C2A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9034" y="3362729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98" name="Oval 101">
              <a:extLst>
                <a:ext uri="{FF2B5EF4-FFF2-40B4-BE49-F238E27FC236}">
                  <a16:creationId xmlns:a16="http://schemas.microsoft.com/office/drawing/2014/main" id="{FCCFFAB9-B168-4C8A-9F62-0BA7563B0F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9034" y="2797063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99" name="Oval 102">
              <a:extLst>
                <a:ext uri="{FF2B5EF4-FFF2-40B4-BE49-F238E27FC236}">
                  <a16:creationId xmlns:a16="http://schemas.microsoft.com/office/drawing/2014/main" id="{1FF4171D-0481-4416-9157-671EB74FF6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9034" y="2234239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00" name="Oval 103">
              <a:extLst>
                <a:ext uri="{FF2B5EF4-FFF2-40B4-BE49-F238E27FC236}">
                  <a16:creationId xmlns:a16="http://schemas.microsoft.com/office/drawing/2014/main" id="{B100AD90-0F02-4A63-BD5A-BC7F6FDF51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9034" y="1668573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01" name="Oval 104">
              <a:extLst>
                <a:ext uri="{FF2B5EF4-FFF2-40B4-BE49-F238E27FC236}">
                  <a16:creationId xmlns:a16="http://schemas.microsoft.com/office/drawing/2014/main" id="{8DE452A7-7343-4C06-856E-55C0CDCD2B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9034" y="1102907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02" name="Oval 105">
              <a:extLst>
                <a:ext uri="{FF2B5EF4-FFF2-40B4-BE49-F238E27FC236}">
                  <a16:creationId xmlns:a16="http://schemas.microsoft.com/office/drawing/2014/main" id="{9D1D08C0-6751-4CE3-BC8F-6303BF5C81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9034" y="537241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03" name="Oval 106">
              <a:extLst>
                <a:ext uri="{FF2B5EF4-FFF2-40B4-BE49-F238E27FC236}">
                  <a16:creationId xmlns:a16="http://schemas.microsoft.com/office/drawing/2014/main" id="{058A3B89-3E66-4961-A57C-798E60752E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30232" y="5622550"/>
              <a:ext cx="126493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04" name="Oval 107">
              <a:extLst>
                <a:ext uri="{FF2B5EF4-FFF2-40B4-BE49-F238E27FC236}">
                  <a16:creationId xmlns:a16="http://schemas.microsoft.com/office/drawing/2014/main" id="{57C7A55F-E155-4946-AE7D-33CFEB2F5A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30232" y="5056884"/>
              <a:ext cx="126493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05" name="Oval 108">
              <a:extLst>
                <a:ext uri="{FF2B5EF4-FFF2-40B4-BE49-F238E27FC236}">
                  <a16:creationId xmlns:a16="http://schemas.microsoft.com/office/drawing/2014/main" id="{33E74DE7-E6E9-4C95-B160-7832D327F7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30232" y="4494061"/>
              <a:ext cx="126493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06" name="Oval 109">
              <a:extLst>
                <a:ext uri="{FF2B5EF4-FFF2-40B4-BE49-F238E27FC236}">
                  <a16:creationId xmlns:a16="http://schemas.microsoft.com/office/drawing/2014/main" id="{93B9C239-E9D5-4092-A034-FEAAC6F7CB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30232" y="3928395"/>
              <a:ext cx="126493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07" name="Oval 110">
              <a:extLst>
                <a:ext uri="{FF2B5EF4-FFF2-40B4-BE49-F238E27FC236}">
                  <a16:creationId xmlns:a16="http://schemas.microsoft.com/office/drawing/2014/main" id="{D1D64051-48D1-40D4-8B3B-F11C43D532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30232" y="3362729"/>
              <a:ext cx="126493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08" name="Oval 111">
              <a:extLst>
                <a:ext uri="{FF2B5EF4-FFF2-40B4-BE49-F238E27FC236}">
                  <a16:creationId xmlns:a16="http://schemas.microsoft.com/office/drawing/2014/main" id="{FF04F21F-D9C6-4CDC-B024-2E3612796B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30232" y="2797063"/>
              <a:ext cx="126493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09" name="Oval 112">
              <a:extLst>
                <a:ext uri="{FF2B5EF4-FFF2-40B4-BE49-F238E27FC236}">
                  <a16:creationId xmlns:a16="http://schemas.microsoft.com/office/drawing/2014/main" id="{7149AFEF-592F-41D7-8CEA-A2339E4B7B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30232" y="2234239"/>
              <a:ext cx="126493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10" name="Oval 113">
              <a:extLst>
                <a:ext uri="{FF2B5EF4-FFF2-40B4-BE49-F238E27FC236}">
                  <a16:creationId xmlns:a16="http://schemas.microsoft.com/office/drawing/2014/main" id="{49C2972C-1694-48C1-B297-F8B6DCDE9F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30232" y="1668573"/>
              <a:ext cx="126493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11" name="Oval 114">
              <a:extLst>
                <a:ext uri="{FF2B5EF4-FFF2-40B4-BE49-F238E27FC236}">
                  <a16:creationId xmlns:a16="http://schemas.microsoft.com/office/drawing/2014/main" id="{E4C56485-534B-4E1B-91BA-776D1B8E30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30232" y="1102907"/>
              <a:ext cx="126493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12" name="Oval 115">
              <a:extLst>
                <a:ext uri="{FF2B5EF4-FFF2-40B4-BE49-F238E27FC236}">
                  <a16:creationId xmlns:a16="http://schemas.microsoft.com/office/drawing/2014/main" id="{F44750DB-80D9-40E5-A54D-24F6AC500A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30232" y="537241"/>
              <a:ext cx="126493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13" name="Oval 116">
              <a:extLst>
                <a:ext uri="{FF2B5EF4-FFF2-40B4-BE49-F238E27FC236}">
                  <a16:creationId xmlns:a16="http://schemas.microsoft.com/office/drawing/2014/main" id="{F64EECA6-DC7B-4A03-AE31-1C7F60A542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7166" y="5622550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14" name="Oval 117">
              <a:extLst>
                <a:ext uri="{FF2B5EF4-FFF2-40B4-BE49-F238E27FC236}">
                  <a16:creationId xmlns:a16="http://schemas.microsoft.com/office/drawing/2014/main" id="{EC42F8CE-3C39-4ADA-9A00-747D7107ED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7166" y="5056884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15" name="Oval 118">
              <a:extLst>
                <a:ext uri="{FF2B5EF4-FFF2-40B4-BE49-F238E27FC236}">
                  <a16:creationId xmlns:a16="http://schemas.microsoft.com/office/drawing/2014/main" id="{D0B1DF4E-3ABC-41FF-B137-90368CA6D0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7166" y="4494061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16" name="Oval 119">
              <a:extLst>
                <a:ext uri="{FF2B5EF4-FFF2-40B4-BE49-F238E27FC236}">
                  <a16:creationId xmlns:a16="http://schemas.microsoft.com/office/drawing/2014/main" id="{BFF9E71E-5B8D-46C7-BB52-13A3476C93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7166" y="3928395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17" name="Oval 120">
              <a:extLst>
                <a:ext uri="{FF2B5EF4-FFF2-40B4-BE49-F238E27FC236}">
                  <a16:creationId xmlns:a16="http://schemas.microsoft.com/office/drawing/2014/main" id="{F20C928B-99E9-4A5E-8C8C-C114ADA6E5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7166" y="3362729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18" name="Oval 121">
              <a:extLst>
                <a:ext uri="{FF2B5EF4-FFF2-40B4-BE49-F238E27FC236}">
                  <a16:creationId xmlns:a16="http://schemas.microsoft.com/office/drawing/2014/main" id="{F54BFF8F-D15C-4E0A-85BE-F348789276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7166" y="2797063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19" name="Oval 122">
              <a:extLst>
                <a:ext uri="{FF2B5EF4-FFF2-40B4-BE49-F238E27FC236}">
                  <a16:creationId xmlns:a16="http://schemas.microsoft.com/office/drawing/2014/main" id="{40B26D88-7DDA-4F12-ABC1-B24ACF9C06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7166" y="2234239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20" name="Oval 123">
              <a:extLst>
                <a:ext uri="{FF2B5EF4-FFF2-40B4-BE49-F238E27FC236}">
                  <a16:creationId xmlns:a16="http://schemas.microsoft.com/office/drawing/2014/main" id="{2DE9E640-E10A-4D29-B0B3-CE8539E3A0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7166" y="1668573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21" name="Oval 124">
              <a:extLst>
                <a:ext uri="{FF2B5EF4-FFF2-40B4-BE49-F238E27FC236}">
                  <a16:creationId xmlns:a16="http://schemas.microsoft.com/office/drawing/2014/main" id="{711C1F6F-38CC-45D2-A727-CB74CEAEF2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7166" y="1102907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22" name="Oval 125">
              <a:extLst>
                <a:ext uri="{FF2B5EF4-FFF2-40B4-BE49-F238E27FC236}">
                  <a16:creationId xmlns:a16="http://schemas.microsoft.com/office/drawing/2014/main" id="{66618806-BF20-4AA1-9D58-C78888A15B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7166" y="537241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23" name="Oval 126">
              <a:extLst>
                <a:ext uri="{FF2B5EF4-FFF2-40B4-BE49-F238E27FC236}">
                  <a16:creationId xmlns:a16="http://schemas.microsoft.com/office/drawing/2014/main" id="{7D7D5707-7D28-4A68-8B31-DAA8CB99E5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8364" y="5622550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24" name="Oval 127">
              <a:extLst>
                <a:ext uri="{FF2B5EF4-FFF2-40B4-BE49-F238E27FC236}">
                  <a16:creationId xmlns:a16="http://schemas.microsoft.com/office/drawing/2014/main" id="{A2A5C3A8-FD29-4D88-AA53-28C169D503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8364" y="5056884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25" name="Oval 128">
              <a:extLst>
                <a:ext uri="{FF2B5EF4-FFF2-40B4-BE49-F238E27FC236}">
                  <a16:creationId xmlns:a16="http://schemas.microsoft.com/office/drawing/2014/main" id="{D38F074F-1CB4-426B-B9E4-F172A33654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8364" y="4494061"/>
              <a:ext cx="127914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26" name="Oval 129">
              <a:extLst>
                <a:ext uri="{FF2B5EF4-FFF2-40B4-BE49-F238E27FC236}">
                  <a16:creationId xmlns:a16="http://schemas.microsoft.com/office/drawing/2014/main" id="{7DA2316F-8571-41A4-9E5A-35D8A3168E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8364" y="3928395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27" name="Oval 130">
              <a:extLst>
                <a:ext uri="{FF2B5EF4-FFF2-40B4-BE49-F238E27FC236}">
                  <a16:creationId xmlns:a16="http://schemas.microsoft.com/office/drawing/2014/main" id="{06FC002A-D2E2-4C35-A3AA-91337718E9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8364" y="3362729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28" name="Oval 131">
              <a:extLst>
                <a:ext uri="{FF2B5EF4-FFF2-40B4-BE49-F238E27FC236}">
                  <a16:creationId xmlns:a16="http://schemas.microsoft.com/office/drawing/2014/main" id="{FBABAD7B-D9A9-458D-9557-671D70D0C3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26049" y="2797063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29" name="Oval 132">
              <a:extLst>
                <a:ext uri="{FF2B5EF4-FFF2-40B4-BE49-F238E27FC236}">
                  <a16:creationId xmlns:a16="http://schemas.microsoft.com/office/drawing/2014/main" id="{92B0E3E2-B371-450A-A2F0-AC7C8C54E5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27694" y="2797063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30" name="Oval 133">
              <a:extLst>
                <a:ext uri="{FF2B5EF4-FFF2-40B4-BE49-F238E27FC236}">
                  <a16:creationId xmlns:a16="http://schemas.microsoft.com/office/drawing/2014/main" id="{17548239-7736-4DCD-A43C-6DB20C11EF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496" y="2797063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31" name="Oval 134">
              <a:extLst>
                <a:ext uri="{FF2B5EF4-FFF2-40B4-BE49-F238E27FC236}">
                  <a16:creationId xmlns:a16="http://schemas.microsoft.com/office/drawing/2014/main" id="{E9D0153F-AD96-416E-8535-317D3F5A60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6719" y="2797063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32" name="Oval 135">
              <a:extLst>
                <a:ext uri="{FF2B5EF4-FFF2-40B4-BE49-F238E27FC236}">
                  <a16:creationId xmlns:a16="http://schemas.microsoft.com/office/drawing/2014/main" id="{5FB1B2A4-8443-4596-B69C-422F7ED54A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8364" y="2797063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33" name="Oval 136">
              <a:extLst>
                <a:ext uri="{FF2B5EF4-FFF2-40B4-BE49-F238E27FC236}">
                  <a16:creationId xmlns:a16="http://schemas.microsoft.com/office/drawing/2014/main" id="{DB7D1DF7-0159-41FB-BDB8-BCDC8FA67B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8364" y="2234239"/>
              <a:ext cx="127914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34" name="Oval 137">
              <a:extLst>
                <a:ext uri="{FF2B5EF4-FFF2-40B4-BE49-F238E27FC236}">
                  <a16:creationId xmlns:a16="http://schemas.microsoft.com/office/drawing/2014/main" id="{1CEB9849-3E99-4E8B-80C3-7D32F53378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8364" y="1668573"/>
              <a:ext cx="127914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35" name="Oval 138">
              <a:extLst>
                <a:ext uri="{FF2B5EF4-FFF2-40B4-BE49-F238E27FC236}">
                  <a16:creationId xmlns:a16="http://schemas.microsoft.com/office/drawing/2014/main" id="{DCE71309-2090-4DAB-A813-057088D681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8364" y="1102907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36" name="Oval 139">
              <a:extLst>
                <a:ext uri="{FF2B5EF4-FFF2-40B4-BE49-F238E27FC236}">
                  <a16:creationId xmlns:a16="http://schemas.microsoft.com/office/drawing/2014/main" id="{F065B172-56FB-493D-83C8-EE27590644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8364" y="537241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37" name="Oval 140">
              <a:extLst>
                <a:ext uri="{FF2B5EF4-FFF2-40B4-BE49-F238E27FC236}">
                  <a16:creationId xmlns:a16="http://schemas.microsoft.com/office/drawing/2014/main" id="{6BB0E189-9B86-41BF-BE22-FE1AF79B06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6719" y="5622550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38" name="Oval 141">
              <a:extLst>
                <a:ext uri="{FF2B5EF4-FFF2-40B4-BE49-F238E27FC236}">
                  <a16:creationId xmlns:a16="http://schemas.microsoft.com/office/drawing/2014/main" id="{64F22886-3115-4918-96BB-C81A76D1AC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6719" y="5056884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39" name="Oval 142">
              <a:extLst>
                <a:ext uri="{FF2B5EF4-FFF2-40B4-BE49-F238E27FC236}">
                  <a16:creationId xmlns:a16="http://schemas.microsoft.com/office/drawing/2014/main" id="{8C0E57E4-8504-4D92-A78D-73AEC51647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6719" y="4494061"/>
              <a:ext cx="129336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40" name="Oval 143">
              <a:extLst>
                <a:ext uri="{FF2B5EF4-FFF2-40B4-BE49-F238E27FC236}">
                  <a16:creationId xmlns:a16="http://schemas.microsoft.com/office/drawing/2014/main" id="{A0A6058B-C816-4989-A9AC-128603539A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6719" y="3928395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41" name="Oval 144">
              <a:extLst>
                <a:ext uri="{FF2B5EF4-FFF2-40B4-BE49-F238E27FC236}">
                  <a16:creationId xmlns:a16="http://schemas.microsoft.com/office/drawing/2014/main" id="{34BB9EFC-1191-44AE-85F1-13DD7C294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6719" y="3362729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42" name="Oval 145">
              <a:extLst>
                <a:ext uri="{FF2B5EF4-FFF2-40B4-BE49-F238E27FC236}">
                  <a16:creationId xmlns:a16="http://schemas.microsoft.com/office/drawing/2014/main" id="{382A9A15-CECC-4606-87EB-0A61CA9566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24181" y="2797063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43" name="Oval 146">
              <a:extLst>
                <a:ext uri="{FF2B5EF4-FFF2-40B4-BE49-F238E27FC236}">
                  <a16:creationId xmlns:a16="http://schemas.microsoft.com/office/drawing/2014/main" id="{52F3C1B4-E618-4AF9-8F53-BC26E2CFBD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25826" y="2797063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44" name="Oval 147">
              <a:extLst>
                <a:ext uri="{FF2B5EF4-FFF2-40B4-BE49-F238E27FC236}">
                  <a16:creationId xmlns:a16="http://schemas.microsoft.com/office/drawing/2014/main" id="{E3152DF9-0C53-4410-B085-F93CE681C4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6719" y="2234239"/>
              <a:ext cx="129336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45" name="Oval 148">
              <a:extLst>
                <a:ext uri="{FF2B5EF4-FFF2-40B4-BE49-F238E27FC236}">
                  <a16:creationId xmlns:a16="http://schemas.microsoft.com/office/drawing/2014/main" id="{BB6902FC-6A64-491B-9ACF-E0705B73D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6719" y="1668573"/>
              <a:ext cx="129336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46" name="Oval 149">
              <a:extLst>
                <a:ext uri="{FF2B5EF4-FFF2-40B4-BE49-F238E27FC236}">
                  <a16:creationId xmlns:a16="http://schemas.microsoft.com/office/drawing/2014/main" id="{C5EE9687-E442-441A-B8BD-316BC9AB12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6719" y="1102907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47" name="Oval 150">
              <a:extLst>
                <a:ext uri="{FF2B5EF4-FFF2-40B4-BE49-F238E27FC236}">
                  <a16:creationId xmlns:a16="http://schemas.microsoft.com/office/drawing/2014/main" id="{28595998-FEF3-4EBD-B157-E00FDA6C88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6719" y="537241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48" name="Oval 151">
              <a:extLst>
                <a:ext uri="{FF2B5EF4-FFF2-40B4-BE49-F238E27FC236}">
                  <a16:creationId xmlns:a16="http://schemas.microsoft.com/office/drawing/2014/main" id="{1440E9D3-B4ED-4A02-B963-CF2B58EC6E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496" y="5622550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49" name="Oval 152">
              <a:extLst>
                <a:ext uri="{FF2B5EF4-FFF2-40B4-BE49-F238E27FC236}">
                  <a16:creationId xmlns:a16="http://schemas.microsoft.com/office/drawing/2014/main" id="{70DF4B39-5C94-4756-A035-8678EE259D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496" y="5056884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50" name="Oval 153">
              <a:extLst>
                <a:ext uri="{FF2B5EF4-FFF2-40B4-BE49-F238E27FC236}">
                  <a16:creationId xmlns:a16="http://schemas.microsoft.com/office/drawing/2014/main" id="{A668D95A-1DCB-462E-87E8-49F41B3CA2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496" y="4494061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51" name="Oval 154">
              <a:extLst>
                <a:ext uri="{FF2B5EF4-FFF2-40B4-BE49-F238E27FC236}">
                  <a16:creationId xmlns:a16="http://schemas.microsoft.com/office/drawing/2014/main" id="{377F908F-235C-4377-BE2E-697E75BA47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496" y="3928395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52" name="Oval 155">
              <a:extLst>
                <a:ext uri="{FF2B5EF4-FFF2-40B4-BE49-F238E27FC236}">
                  <a16:creationId xmlns:a16="http://schemas.microsoft.com/office/drawing/2014/main" id="{C8939125-99B3-4208-9780-B8179F182C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496" y="3362729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53" name="Oval 156">
              <a:extLst>
                <a:ext uri="{FF2B5EF4-FFF2-40B4-BE49-F238E27FC236}">
                  <a16:creationId xmlns:a16="http://schemas.microsoft.com/office/drawing/2014/main" id="{5A3664D3-FD2D-4840-B988-4DF504B404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496" y="2234239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54" name="Oval 157">
              <a:extLst>
                <a:ext uri="{FF2B5EF4-FFF2-40B4-BE49-F238E27FC236}">
                  <a16:creationId xmlns:a16="http://schemas.microsoft.com/office/drawing/2014/main" id="{A96E3B1F-A93F-49E3-A4E6-D35BCEA713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496" y="1668573"/>
              <a:ext cx="130757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55" name="Oval 158">
              <a:extLst>
                <a:ext uri="{FF2B5EF4-FFF2-40B4-BE49-F238E27FC236}">
                  <a16:creationId xmlns:a16="http://schemas.microsoft.com/office/drawing/2014/main" id="{64FA1F7D-AB9D-48F7-B349-4E0237F438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496" y="1102907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56" name="Oval 159">
              <a:extLst>
                <a:ext uri="{FF2B5EF4-FFF2-40B4-BE49-F238E27FC236}">
                  <a16:creationId xmlns:a16="http://schemas.microsoft.com/office/drawing/2014/main" id="{BAECE2CA-3102-4354-AEC5-B0644B3FA7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6496" y="537241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57" name="Oval 160">
              <a:extLst>
                <a:ext uri="{FF2B5EF4-FFF2-40B4-BE49-F238E27FC236}">
                  <a16:creationId xmlns:a16="http://schemas.microsoft.com/office/drawing/2014/main" id="{C7EEF609-1169-44EB-A554-12F70EF6F8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27694" y="5622550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58" name="Oval 161">
              <a:extLst>
                <a:ext uri="{FF2B5EF4-FFF2-40B4-BE49-F238E27FC236}">
                  <a16:creationId xmlns:a16="http://schemas.microsoft.com/office/drawing/2014/main" id="{6380709A-5D2C-4F4E-9DFC-25DAAA979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27694" y="5056884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59" name="Oval 162">
              <a:extLst>
                <a:ext uri="{FF2B5EF4-FFF2-40B4-BE49-F238E27FC236}">
                  <a16:creationId xmlns:a16="http://schemas.microsoft.com/office/drawing/2014/main" id="{AEE0F5ED-B440-4974-A034-49FBAEA55D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27694" y="4494061"/>
              <a:ext cx="127914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60" name="Oval 163">
              <a:extLst>
                <a:ext uri="{FF2B5EF4-FFF2-40B4-BE49-F238E27FC236}">
                  <a16:creationId xmlns:a16="http://schemas.microsoft.com/office/drawing/2014/main" id="{9C81885C-C3FC-4654-A6BD-5DB12B7E4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27694" y="3928395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61" name="Oval 164">
              <a:extLst>
                <a:ext uri="{FF2B5EF4-FFF2-40B4-BE49-F238E27FC236}">
                  <a16:creationId xmlns:a16="http://schemas.microsoft.com/office/drawing/2014/main" id="{622DA841-BBE8-405B-BC1E-BB62AB30A0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27694" y="3362729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62" name="Oval 165">
              <a:extLst>
                <a:ext uri="{FF2B5EF4-FFF2-40B4-BE49-F238E27FC236}">
                  <a16:creationId xmlns:a16="http://schemas.microsoft.com/office/drawing/2014/main" id="{0FB4ABEA-5B90-448B-AB14-5306B6C1F6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27694" y="2234239"/>
              <a:ext cx="127914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63" name="Oval 166">
              <a:extLst>
                <a:ext uri="{FF2B5EF4-FFF2-40B4-BE49-F238E27FC236}">
                  <a16:creationId xmlns:a16="http://schemas.microsoft.com/office/drawing/2014/main" id="{20B7F927-18BB-46F0-87A3-B9EF81A1C5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27694" y="1668573"/>
              <a:ext cx="127914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64" name="Oval 167">
              <a:extLst>
                <a:ext uri="{FF2B5EF4-FFF2-40B4-BE49-F238E27FC236}">
                  <a16:creationId xmlns:a16="http://schemas.microsoft.com/office/drawing/2014/main" id="{7E0E95C7-1967-4C29-8BD8-5977C74D16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27694" y="1102907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65" name="Oval 168">
              <a:extLst>
                <a:ext uri="{FF2B5EF4-FFF2-40B4-BE49-F238E27FC236}">
                  <a16:creationId xmlns:a16="http://schemas.microsoft.com/office/drawing/2014/main" id="{F7BF1381-196F-4FCD-ABAC-81AFCFE536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27694" y="537241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66" name="Oval 169">
              <a:extLst>
                <a:ext uri="{FF2B5EF4-FFF2-40B4-BE49-F238E27FC236}">
                  <a16:creationId xmlns:a16="http://schemas.microsoft.com/office/drawing/2014/main" id="{59D1E6E5-F2A3-4CE9-83A2-65C7BA51A9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24181" y="5622550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67" name="Oval 170">
              <a:extLst>
                <a:ext uri="{FF2B5EF4-FFF2-40B4-BE49-F238E27FC236}">
                  <a16:creationId xmlns:a16="http://schemas.microsoft.com/office/drawing/2014/main" id="{3E3D476F-AB17-472F-A658-2C476D7C39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25826" y="5622550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68" name="Oval 171">
              <a:extLst>
                <a:ext uri="{FF2B5EF4-FFF2-40B4-BE49-F238E27FC236}">
                  <a16:creationId xmlns:a16="http://schemas.microsoft.com/office/drawing/2014/main" id="{27536CF5-7D00-4BCD-8758-BF17C96DE0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26049" y="5622550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69" name="Oval 172">
              <a:extLst>
                <a:ext uri="{FF2B5EF4-FFF2-40B4-BE49-F238E27FC236}">
                  <a16:creationId xmlns:a16="http://schemas.microsoft.com/office/drawing/2014/main" id="{133D62C2-F209-4466-AC53-7005FEDCCD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24181" y="5056884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70" name="Oval 173">
              <a:extLst>
                <a:ext uri="{FF2B5EF4-FFF2-40B4-BE49-F238E27FC236}">
                  <a16:creationId xmlns:a16="http://schemas.microsoft.com/office/drawing/2014/main" id="{2F74A540-B050-488C-8401-232D25330E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25826" y="5056884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71" name="Oval 174">
              <a:extLst>
                <a:ext uri="{FF2B5EF4-FFF2-40B4-BE49-F238E27FC236}">
                  <a16:creationId xmlns:a16="http://schemas.microsoft.com/office/drawing/2014/main" id="{31C973DB-5CFD-4F42-9631-EA6760A91B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26049" y="5056884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72" name="Oval 175">
              <a:extLst>
                <a:ext uri="{FF2B5EF4-FFF2-40B4-BE49-F238E27FC236}">
                  <a16:creationId xmlns:a16="http://schemas.microsoft.com/office/drawing/2014/main" id="{091CAC37-6850-44BE-9D24-DB834277A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24181" y="4494061"/>
              <a:ext cx="129336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73" name="Oval 176">
              <a:extLst>
                <a:ext uri="{FF2B5EF4-FFF2-40B4-BE49-F238E27FC236}">
                  <a16:creationId xmlns:a16="http://schemas.microsoft.com/office/drawing/2014/main" id="{ADA8D987-BDFB-483A-AD2A-DC346DF512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25826" y="4494061"/>
              <a:ext cx="127914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74" name="Oval 177">
              <a:extLst>
                <a:ext uri="{FF2B5EF4-FFF2-40B4-BE49-F238E27FC236}">
                  <a16:creationId xmlns:a16="http://schemas.microsoft.com/office/drawing/2014/main" id="{B11BE9B5-1DBA-4FFD-9262-8CDADD102A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26049" y="4494061"/>
              <a:ext cx="129336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75" name="Oval 178">
              <a:extLst>
                <a:ext uri="{FF2B5EF4-FFF2-40B4-BE49-F238E27FC236}">
                  <a16:creationId xmlns:a16="http://schemas.microsoft.com/office/drawing/2014/main" id="{AB9C095A-64F0-4078-B421-884DCDF5AF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24181" y="3928395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76" name="Oval 179">
              <a:extLst>
                <a:ext uri="{FF2B5EF4-FFF2-40B4-BE49-F238E27FC236}">
                  <a16:creationId xmlns:a16="http://schemas.microsoft.com/office/drawing/2014/main" id="{F2AFC518-582A-44B5-A192-7F77BBFBD3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25826" y="3928395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77" name="Oval 180">
              <a:extLst>
                <a:ext uri="{FF2B5EF4-FFF2-40B4-BE49-F238E27FC236}">
                  <a16:creationId xmlns:a16="http://schemas.microsoft.com/office/drawing/2014/main" id="{8A78A045-AB03-4C4E-9E1D-BA29E669C9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26049" y="3928395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78" name="Oval 181">
              <a:extLst>
                <a:ext uri="{FF2B5EF4-FFF2-40B4-BE49-F238E27FC236}">
                  <a16:creationId xmlns:a16="http://schemas.microsoft.com/office/drawing/2014/main" id="{C7907D34-822D-4B6F-B617-D59DE1B53F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24181" y="3362729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79" name="Oval 182">
              <a:extLst>
                <a:ext uri="{FF2B5EF4-FFF2-40B4-BE49-F238E27FC236}">
                  <a16:creationId xmlns:a16="http://schemas.microsoft.com/office/drawing/2014/main" id="{395D14B7-45B7-4ECC-A54E-A20569C4D3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25826" y="3362729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80" name="Oval 183">
              <a:extLst>
                <a:ext uri="{FF2B5EF4-FFF2-40B4-BE49-F238E27FC236}">
                  <a16:creationId xmlns:a16="http://schemas.microsoft.com/office/drawing/2014/main" id="{6E705393-478B-415E-8090-F1203D278D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26049" y="3362729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81" name="Oval 184">
              <a:extLst>
                <a:ext uri="{FF2B5EF4-FFF2-40B4-BE49-F238E27FC236}">
                  <a16:creationId xmlns:a16="http://schemas.microsoft.com/office/drawing/2014/main" id="{F3E9110D-92DC-413B-A82C-D385C5F036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24181" y="2234239"/>
              <a:ext cx="129336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82" name="Oval 185">
              <a:extLst>
                <a:ext uri="{FF2B5EF4-FFF2-40B4-BE49-F238E27FC236}">
                  <a16:creationId xmlns:a16="http://schemas.microsoft.com/office/drawing/2014/main" id="{0BE7AC78-0D09-413C-9FE8-FDF0C8A12E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25826" y="2234239"/>
              <a:ext cx="127914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83" name="Oval 186">
              <a:extLst>
                <a:ext uri="{FF2B5EF4-FFF2-40B4-BE49-F238E27FC236}">
                  <a16:creationId xmlns:a16="http://schemas.microsoft.com/office/drawing/2014/main" id="{F52C0940-FACF-45F7-9C06-690837CB55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26049" y="2234239"/>
              <a:ext cx="129336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84" name="Oval 187">
              <a:extLst>
                <a:ext uri="{FF2B5EF4-FFF2-40B4-BE49-F238E27FC236}">
                  <a16:creationId xmlns:a16="http://schemas.microsoft.com/office/drawing/2014/main" id="{753B576F-CB95-4EC2-90CC-9AC812CBE6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24181" y="1668573"/>
              <a:ext cx="129336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85" name="Oval 188">
              <a:extLst>
                <a:ext uri="{FF2B5EF4-FFF2-40B4-BE49-F238E27FC236}">
                  <a16:creationId xmlns:a16="http://schemas.microsoft.com/office/drawing/2014/main" id="{5B6C2028-A989-4D51-A229-47B836061E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25826" y="1668573"/>
              <a:ext cx="127914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86" name="Oval 189">
              <a:extLst>
                <a:ext uri="{FF2B5EF4-FFF2-40B4-BE49-F238E27FC236}">
                  <a16:creationId xmlns:a16="http://schemas.microsoft.com/office/drawing/2014/main" id="{DEF109B4-79F8-439E-858D-F0F53DCEDA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26049" y="1668573"/>
              <a:ext cx="129336" cy="1279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87" name="Oval 190">
              <a:extLst>
                <a:ext uri="{FF2B5EF4-FFF2-40B4-BE49-F238E27FC236}">
                  <a16:creationId xmlns:a16="http://schemas.microsoft.com/office/drawing/2014/main" id="{0DDAF4C4-0736-48B7-837D-74BCC3E588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24181" y="1102907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88" name="Oval 191">
              <a:extLst>
                <a:ext uri="{FF2B5EF4-FFF2-40B4-BE49-F238E27FC236}">
                  <a16:creationId xmlns:a16="http://schemas.microsoft.com/office/drawing/2014/main" id="{0506F92D-4623-49CA-A45B-E3F7CE1145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25826" y="1102907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89" name="Oval 192">
              <a:extLst>
                <a:ext uri="{FF2B5EF4-FFF2-40B4-BE49-F238E27FC236}">
                  <a16:creationId xmlns:a16="http://schemas.microsoft.com/office/drawing/2014/main" id="{3AA20A0B-F088-4E2C-BF0D-A650627222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26049" y="1102907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90" name="Oval 193">
              <a:extLst>
                <a:ext uri="{FF2B5EF4-FFF2-40B4-BE49-F238E27FC236}">
                  <a16:creationId xmlns:a16="http://schemas.microsoft.com/office/drawing/2014/main" id="{A04BC0E3-C6E5-45D4-A2D3-77F1D13C18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24181" y="537241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91" name="Oval 194">
              <a:extLst>
                <a:ext uri="{FF2B5EF4-FFF2-40B4-BE49-F238E27FC236}">
                  <a16:creationId xmlns:a16="http://schemas.microsoft.com/office/drawing/2014/main" id="{53383A37-4E18-458B-86FA-C6F339F7C7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25826" y="537241"/>
              <a:ext cx="127914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92" name="Oval 195">
              <a:extLst>
                <a:ext uri="{FF2B5EF4-FFF2-40B4-BE49-F238E27FC236}">
                  <a16:creationId xmlns:a16="http://schemas.microsoft.com/office/drawing/2014/main" id="{879217C9-8803-4212-AFC7-584F3AD4B5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26049" y="537241"/>
              <a:ext cx="129336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93" name="Oval 196">
              <a:extLst>
                <a:ext uri="{FF2B5EF4-FFF2-40B4-BE49-F238E27FC236}">
                  <a16:creationId xmlns:a16="http://schemas.microsoft.com/office/drawing/2014/main" id="{F876A4AB-A91E-436C-AE80-CC2C1B6B33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2242" y="3362729"/>
              <a:ext cx="130757" cy="1307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sp>
        <p:nvSpPr>
          <p:cNvPr id="394" name="Footer Placeholder 4">
            <a:extLst>
              <a:ext uri="{FF2B5EF4-FFF2-40B4-BE49-F238E27FC236}">
                <a16:creationId xmlns:a16="http://schemas.microsoft.com/office/drawing/2014/main" id="{97C83EA3-00F7-4A7A-B03B-759D462E90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85941" y="6398348"/>
            <a:ext cx="437262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75">
                <a:solidFill>
                  <a:schemeClr val="bg1"/>
                </a:solidFill>
                <a:latin typeface="+mn-lt"/>
              </a:defRPr>
            </a:lvl1pPr>
          </a:lstStyle>
          <a:p>
            <a:pPr defTabSz="600387"/>
            <a:r>
              <a:rPr lang="en-IN">
                <a:solidFill>
                  <a:prstClr val="white"/>
                </a:solidFill>
              </a:rPr>
              <a:t>© 2018. DesignTech Systems | Confidential | All rights reserved.</a:t>
            </a:r>
            <a:endParaRPr lang="en-IN" dirty="0">
              <a:solidFill>
                <a:prstClr val="white"/>
              </a:solidFill>
            </a:endParaRPr>
          </a:p>
        </p:txBody>
      </p:sp>
      <p:sp>
        <p:nvSpPr>
          <p:cNvPr id="395" name="Slide Number Placeholder 5">
            <a:extLst>
              <a:ext uri="{FF2B5EF4-FFF2-40B4-BE49-F238E27FC236}">
                <a16:creationId xmlns:a16="http://schemas.microsoft.com/office/drawing/2014/main" id="{EA0FAB6A-7E4E-4F2D-8A6A-AD04E02DF5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5307" y="6398348"/>
            <a:ext cx="582258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75">
                <a:solidFill>
                  <a:schemeClr val="accent2"/>
                </a:solidFill>
                <a:latin typeface="+mn-lt"/>
              </a:defRPr>
            </a:lvl1pPr>
          </a:lstStyle>
          <a:p>
            <a:pPr defTabSz="600387"/>
            <a:fld id="{A7C40318-9624-4AE6-AFF3-4E255C8DBAAC}" type="slidenum">
              <a:rPr lang="en-IN" smtClean="0">
                <a:solidFill>
                  <a:srgbClr val="4B4B4D"/>
                </a:solidFill>
              </a:rPr>
              <a:pPr defTabSz="600387"/>
              <a:t>‹#›</a:t>
            </a:fld>
            <a:endParaRPr lang="en-IN" dirty="0">
              <a:solidFill>
                <a:srgbClr val="4B4B4D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id="{72377A90-E4F5-445B-BA5E-A529DF7DB06C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9430412" y="233441"/>
            <a:ext cx="2355981" cy="662177"/>
            <a:chOff x="734" y="-53"/>
            <a:chExt cx="4024" cy="1158"/>
          </a:xfrm>
        </p:grpSpPr>
        <p:sp>
          <p:nvSpPr>
            <p:cNvPr id="396" name="Oval 5">
              <a:extLst>
                <a:ext uri="{FF2B5EF4-FFF2-40B4-BE49-F238E27FC236}">
                  <a16:creationId xmlns:a16="http://schemas.microsoft.com/office/drawing/2014/main" id="{53313560-E424-4313-815E-E0A561EA631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34" y="192"/>
              <a:ext cx="251" cy="254"/>
            </a:xfrm>
            <a:prstGeom prst="ellipse">
              <a:avLst/>
            </a:prstGeom>
            <a:solidFill>
              <a:srgbClr val="DB1A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 dirty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97" name="Freeform 6">
              <a:extLst>
                <a:ext uri="{FF2B5EF4-FFF2-40B4-BE49-F238E27FC236}">
                  <a16:creationId xmlns:a16="http://schemas.microsoft.com/office/drawing/2014/main" id="{4CD38417-3059-4DB1-AD0F-452ECA4C0ED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70" y="575"/>
              <a:ext cx="3488" cy="78"/>
            </a:xfrm>
            <a:custGeom>
              <a:avLst/>
              <a:gdLst>
                <a:gd name="T0" fmla="*/ 3488 w 3488"/>
                <a:gd name="T1" fmla="*/ 78 h 78"/>
                <a:gd name="T2" fmla="*/ 1626 w 3488"/>
                <a:gd name="T3" fmla="*/ 78 h 78"/>
                <a:gd name="T4" fmla="*/ 1626 w 3488"/>
                <a:gd name="T5" fmla="*/ 56 h 78"/>
                <a:gd name="T6" fmla="*/ 3488 w 3488"/>
                <a:gd name="T7" fmla="*/ 56 h 78"/>
                <a:gd name="T8" fmla="*/ 3488 w 3488"/>
                <a:gd name="T9" fmla="*/ 78 h 78"/>
                <a:gd name="T10" fmla="*/ 3488 w 3488"/>
                <a:gd name="T11" fmla="*/ 21 h 78"/>
                <a:gd name="T12" fmla="*/ 1626 w 3488"/>
                <a:gd name="T13" fmla="*/ 21 h 78"/>
                <a:gd name="T14" fmla="*/ 1626 w 3488"/>
                <a:gd name="T15" fmla="*/ 0 h 78"/>
                <a:gd name="T16" fmla="*/ 3488 w 3488"/>
                <a:gd name="T17" fmla="*/ 0 h 78"/>
                <a:gd name="T18" fmla="*/ 3488 w 3488"/>
                <a:gd name="T19" fmla="*/ 21 h 78"/>
                <a:gd name="T20" fmla="*/ 1208 w 3488"/>
                <a:gd name="T21" fmla="*/ 78 h 78"/>
                <a:gd name="T22" fmla="*/ 0 w 3488"/>
                <a:gd name="T23" fmla="*/ 78 h 78"/>
                <a:gd name="T24" fmla="*/ 0 w 3488"/>
                <a:gd name="T25" fmla="*/ 56 h 78"/>
                <a:gd name="T26" fmla="*/ 1208 w 3488"/>
                <a:gd name="T27" fmla="*/ 56 h 78"/>
                <a:gd name="T28" fmla="*/ 1208 w 3488"/>
                <a:gd name="T29" fmla="*/ 78 h 78"/>
                <a:gd name="T30" fmla="*/ 1208 w 3488"/>
                <a:gd name="T31" fmla="*/ 21 h 78"/>
                <a:gd name="T32" fmla="*/ 0 w 3488"/>
                <a:gd name="T33" fmla="*/ 21 h 78"/>
                <a:gd name="T34" fmla="*/ 0 w 3488"/>
                <a:gd name="T35" fmla="*/ 0 h 78"/>
                <a:gd name="T36" fmla="*/ 1208 w 3488"/>
                <a:gd name="T37" fmla="*/ 0 h 78"/>
                <a:gd name="T38" fmla="*/ 1208 w 3488"/>
                <a:gd name="T39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88" h="78">
                  <a:moveTo>
                    <a:pt x="3488" y="78"/>
                  </a:moveTo>
                  <a:lnTo>
                    <a:pt x="1626" y="78"/>
                  </a:lnTo>
                  <a:lnTo>
                    <a:pt x="1626" y="56"/>
                  </a:lnTo>
                  <a:lnTo>
                    <a:pt x="3488" y="56"/>
                  </a:lnTo>
                  <a:lnTo>
                    <a:pt x="3488" y="78"/>
                  </a:lnTo>
                  <a:close/>
                  <a:moveTo>
                    <a:pt x="3488" y="21"/>
                  </a:moveTo>
                  <a:lnTo>
                    <a:pt x="1626" y="21"/>
                  </a:lnTo>
                  <a:lnTo>
                    <a:pt x="1626" y="0"/>
                  </a:lnTo>
                  <a:lnTo>
                    <a:pt x="3488" y="0"/>
                  </a:lnTo>
                  <a:lnTo>
                    <a:pt x="3488" y="21"/>
                  </a:lnTo>
                  <a:close/>
                  <a:moveTo>
                    <a:pt x="1208" y="78"/>
                  </a:moveTo>
                  <a:lnTo>
                    <a:pt x="0" y="78"/>
                  </a:lnTo>
                  <a:lnTo>
                    <a:pt x="0" y="56"/>
                  </a:lnTo>
                  <a:lnTo>
                    <a:pt x="1208" y="56"/>
                  </a:lnTo>
                  <a:lnTo>
                    <a:pt x="1208" y="78"/>
                  </a:lnTo>
                  <a:close/>
                  <a:moveTo>
                    <a:pt x="1208" y="21"/>
                  </a:moveTo>
                  <a:lnTo>
                    <a:pt x="0" y="21"/>
                  </a:lnTo>
                  <a:lnTo>
                    <a:pt x="0" y="0"/>
                  </a:lnTo>
                  <a:lnTo>
                    <a:pt x="1208" y="0"/>
                  </a:lnTo>
                  <a:lnTo>
                    <a:pt x="1208" y="21"/>
                  </a:lnTo>
                  <a:close/>
                </a:path>
              </a:pathLst>
            </a:custGeom>
            <a:solidFill>
              <a:srgbClr val="DB1A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98" name="Freeform 7">
              <a:extLst>
                <a:ext uri="{FF2B5EF4-FFF2-40B4-BE49-F238E27FC236}">
                  <a16:creationId xmlns:a16="http://schemas.microsoft.com/office/drawing/2014/main" id="{E67C60F6-76D8-4413-9D88-CE4559E14D8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56" y="-53"/>
              <a:ext cx="3498" cy="692"/>
            </a:xfrm>
            <a:custGeom>
              <a:avLst/>
              <a:gdLst>
                <a:gd name="T0" fmla="*/ 957 w 2580"/>
                <a:gd name="T1" fmla="*/ 76 h 508"/>
                <a:gd name="T2" fmla="*/ 137 w 2580"/>
                <a:gd name="T3" fmla="*/ 68 h 508"/>
                <a:gd name="T4" fmla="*/ 151 w 2580"/>
                <a:gd name="T5" fmla="*/ 355 h 508"/>
                <a:gd name="T6" fmla="*/ 189 w 2580"/>
                <a:gd name="T7" fmla="*/ 67 h 508"/>
                <a:gd name="T8" fmla="*/ 52 w 2580"/>
                <a:gd name="T9" fmla="*/ 227 h 508"/>
                <a:gd name="T10" fmla="*/ 146 w 2580"/>
                <a:gd name="T11" fmla="*/ 394 h 508"/>
                <a:gd name="T12" fmla="*/ 129 w 2580"/>
                <a:gd name="T13" fmla="*/ 28 h 508"/>
                <a:gd name="T14" fmla="*/ 556 w 2580"/>
                <a:gd name="T15" fmla="*/ 243 h 508"/>
                <a:gd name="T16" fmla="*/ 392 w 2580"/>
                <a:gd name="T17" fmla="*/ 278 h 508"/>
                <a:gd name="T18" fmla="*/ 555 w 2580"/>
                <a:gd name="T19" fmla="*/ 128 h 508"/>
                <a:gd name="T20" fmla="*/ 510 w 2580"/>
                <a:gd name="T21" fmla="*/ 387 h 508"/>
                <a:gd name="T22" fmla="*/ 474 w 2580"/>
                <a:gd name="T23" fmla="*/ 360 h 508"/>
                <a:gd name="T24" fmla="*/ 741 w 2580"/>
                <a:gd name="T25" fmla="*/ 230 h 508"/>
                <a:gd name="T26" fmla="*/ 620 w 2580"/>
                <a:gd name="T27" fmla="*/ 361 h 508"/>
                <a:gd name="T28" fmla="*/ 669 w 2580"/>
                <a:gd name="T29" fmla="*/ 211 h 508"/>
                <a:gd name="T30" fmla="*/ 801 w 2580"/>
                <a:gd name="T31" fmla="*/ 164 h 508"/>
                <a:gd name="T32" fmla="*/ 960 w 2580"/>
                <a:gd name="T33" fmla="*/ 122 h 508"/>
                <a:gd name="T34" fmla="*/ 883 w 2580"/>
                <a:gd name="T35" fmla="*/ 401 h 508"/>
                <a:gd name="T36" fmla="*/ 1185 w 2580"/>
                <a:gd name="T37" fmla="*/ 178 h 508"/>
                <a:gd name="T38" fmla="*/ 1074 w 2580"/>
                <a:gd name="T39" fmla="*/ 195 h 508"/>
                <a:gd name="T40" fmla="*/ 1089 w 2580"/>
                <a:gd name="T41" fmla="*/ 134 h 508"/>
                <a:gd name="T42" fmla="*/ 1126 w 2580"/>
                <a:gd name="T43" fmla="*/ 436 h 508"/>
                <a:gd name="T44" fmla="*/ 1064 w 2580"/>
                <a:gd name="T45" fmla="*/ 505 h 508"/>
                <a:gd name="T46" fmla="*/ 1217 w 2580"/>
                <a:gd name="T47" fmla="*/ 153 h 508"/>
                <a:gd name="T48" fmla="*/ 1290 w 2580"/>
                <a:gd name="T49" fmla="*/ 397 h 508"/>
                <a:gd name="T50" fmla="*/ 1423 w 2580"/>
                <a:gd name="T51" fmla="*/ 158 h 508"/>
                <a:gd name="T52" fmla="*/ 1487 w 2580"/>
                <a:gd name="T53" fmla="*/ 388 h 508"/>
                <a:gd name="T54" fmla="*/ 1485 w 2580"/>
                <a:gd name="T55" fmla="*/ 121 h 508"/>
                <a:gd name="T56" fmla="*/ 1707 w 2580"/>
                <a:gd name="T57" fmla="*/ 67 h 508"/>
                <a:gd name="T58" fmla="*/ 1834 w 2580"/>
                <a:gd name="T59" fmla="*/ 28 h 508"/>
                <a:gd name="T60" fmla="*/ 1826 w 2580"/>
                <a:gd name="T61" fmla="*/ 67 h 508"/>
                <a:gd name="T62" fmla="*/ 1623 w 2580"/>
                <a:gd name="T63" fmla="*/ 376 h 508"/>
                <a:gd name="T64" fmla="*/ 2010 w 2580"/>
                <a:gd name="T65" fmla="*/ 246 h 508"/>
                <a:gd name="T66" fmla="*/ 1846 w 2580"/>
                <a:gd name="T67" fmla="*/ 281 h 508"/>
                <a:gd name="T68" fmla="*/ 2009 w 2580"/>
                <a:gd name="T69" fmla="*/ 131 h 508"/>
                <a:gd name="T70" fmla="*/ 1964 w 2580"/>
                <a:gd name="T71" fmla="*/ 390 h 508"/>
                <a:gd name="T72" fmla="*/ 1928 w 2580"/>
                <a:gd name="T73" fmla="*/ 363 h 508"/>
                <a:gd name="T74" fmla="*/ 2208 w 2580"/>
                <a:gd name="T75" fmla="*/ 172 h 508"/>
                <a:gd name="T76" fmla="*/ 2260 w 2580"/>
                <a:gd name="T77" fmla="*/ 371 h 508"/>
                <a:gd name="T78" fmla="*/ 2215 w 2580"/>
                <a:gd name="T79" fmla="*/ 129 h 508"/>
                <a:gd name="T80" fmla="*/ 2413 w 2580"/>
                <a:gd name="T81" fmla="*/ 17 h 508"/>
                <a:gd name="T82" fmla="*/ 2403 w 2580"/>
                <a:gd name="T83" fmla="*/ 213 h 508"/>
                <a:gd name="T84" fmla="*/ 2488 w 2580"/>
                <a:gd name="T85" fmla="*/ 378 h 508"/>
                <a:gd name="T86" fmla="*/ 2572 w 2580"/>
                <a:gd name="T87" fmla="*/ 214 h 508"/>
                <a:gd name="T88" fmla="*/ 2453 w 2580"/>
                <a:gd name="T89" fmla="*/ 22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80" h="508">
                  <a:moveTo>
                    <a:pt x="992" y="27"/>
                  </a:moveTo>
                  <a:cubicBezTo>
                    <a:pt x="1003" y="34"/>
                    <a:pt x="1003" y="52"/>
                    <a:pt x="994" y="65"/>
                  </a:cubicBezTo>
                  <a:cubicBezTo>
                    <a:pt x="984" y="79"/>
                    <a:pt x="967" y="84"/>
                    <a:pt x="957" y="76"/>
                  </a:cubicBezTo>
                  <a:cubicBezTo>
                    <a:pt x="946" y="68"/>
                    <a:pt x="945" y="51"/>
                    <a:pt x="955" y="37"/>
                  </a:cubicBezTo>
                  <a:cubicBezTo>
                    <a:pt x="965" y="24"/>
                    <a:pt x="982" y="19"/>
                    <a:pt x="992" y="27"/>
                  </a:cubicBezTo>
                  <a:moveTo>
                    <a:pt x="137" y="68"/>
                  </a:moveTo>
                  <a:cubicBezTo>
                    <a:pt x="60" y="356"/>
                    <a:pt x="60" y="356"/>
                    <a:pt x="60" y="356"/>
                  </a:cubicBezTo>
                  <a:cubicBezTo>
                    <a:pt x="145" y="356"/>
                    <a:pt x="145" y="356"/>
                    <a:pt x="145" y="356"/>
                  </a:cubicBezTo>
                  <a:cubicBezTo>
                    <a:pt x="146" y="356"/>
                    <a:pt x="148" y="356"/>
                    <a:pt x="151" y="355"/>
                  </a:cubicBezTo>
                  <a:cubicBezTo>
                    <a:pt x="173" y="350"/>
                    <a:pt x="236" y="323"/>
                    <a:pt x="265" y="259"/>
                  </a:cubicBezTo>
                  <a:cubicBezTo>
                    <a:pt x="298" y="185"/>
                    <a:pt x="296" y="128"/>
                    <a:pt x="278" y="100"/>
                  </a:cubicBezTo>
                  <a:cubicBezTo>
                    <a:pt x="259" y="71"/>
                    <a:pt x="228" y="65"/>
                    <a:pt x="189" y="67"/>
                  </a:cubicBezTo>
                  <a:cubicBezTo>
                    <a:pt x="151" y="68"/>
                    <a:pt x="137" y="68"/>
                    <a:pt x="137" y="68"/>
                  </a:cubicBezTo>
                  <a:close/>
                  <a:moveTo>
                    <a:pt x="92" y="61"/>
                  </a:moveTo>
                  <a:cubicBezTo>
                    <a:pt x="88" y="73"/>
                    <a:pt x="72" y="152"/>
                    <a:pt x="52" y="227"/>
                  </a:cubicBezTo>
                  <a:cubicBezTo>
                    <a:pt x="32" y="299"/>
                    <a:pt x="14" y="367"/>
                    <a:pt x="14" y="367"/>
                  </a:cubicBezTo>
                  <a:cubicBezTo>
                    <a:pt x="14" y="367"/>
                    <a:pt x="0" y="390"/>
                    <a:pt x="32" y="394"/>
                  </a:cubicBezTo>
                  <a:cubicBezTo>
                    <a:pt x="64" y="397"/>
                    <a:pt x="161" y="394"/>
                    <a:pt x="146" y="394"/>
                  </a:cubicBezTo>
                  <a:cubicBezTo>
                    <a:pt x="146" y="394"/>
                    <a:pt x="260" y="383"/>
                    <a:pt x="315" y="253"/>
                  </a:cubicBezTo>
                  <a:cubicBezTo>
                    <a:pt x="339" y="203"/>
                    <a:pt x="345" y="132"/>
                    <a:pt x="330" y="97"/>
                  </a:cubicBezTo>
                  <a:cubicBezTo>
                    <a:pt x="296" y="12"/>
                    <a:pt x="200" y="26"/>
                    <a:pt x="129" y="28"/>
                  </a:cubicBezTo>
                  <a:cubicBezTo>
                    <a:pt x="105" y="29"/>
                    <a:pt x="98" y="43"/>
                    <a:pt x="92" y="61"/>
                  </a:cubicBezTo>
                  <a:close/>
                  <a:moveTo>
                    <a:pt x="405" y="243"/>
                  </a:moveTo>
                  <a:cubicBezTo>
                    <a:pt x="556" y="243"/>
                    <a:pt x="556" y="243"/>
                    <a:pt x="556" y="243"/>
                  </a:cubicBezTo>
                  <a:cubicBezTo>
                    <a:pt x="556" y="243"/>
                    <a:pt x="581" y="173"/>
                    <a:pt x="523" y="160"/>
                  </a:cubicBezTo>
                  <a:cubicBezTo>
                    <a:pt x="466" y="147"/>
                    <a:pt x="419" y="189"/>
                    <a:pt x="405" y="243"/>
                  </a:cubicBezTo>
                  <a:close/>
                  <a:moveTo>
                    <a:pt x="392" y="278"/>
                  </a:moveTo>
                  <a:cubicBezTo>
                    <a:pt x="565" y="277"/>
                    <a:pt x="565" y="277"/>
                    <a:pt x="565" y="277"/>
                  </a:cubicBezTo>
                  <a:cubicBezTo>
                    <a:pt x="565" y="277"/>
                    <a:pt x="594" y="279"/>
                    <a:pt x="598" y="243"/>
                  </a:cubicBezTo>
                  <a:cubicBezTo>
                    <a:pt x="602" y="206"/>
                    <a:pt x="605" y="151"/>
                    <a:pt x="555" y="128"/>
                  </a:cubicBezTo>
                  <a:cubicBezTo>
                    <a:pt x="504" y="104"/>
                    <a:pt x="432" y="119"/>
                    <a:pt x="378" y="204"/>
                  </a:cubicBezTo>
                  <a:cubicBezTo>
                    <a:pt x="340" y="266"/>
                    <a:pt x="335" y="354"/>
                    <a:pt x="386" y="384"/>
                  </a:cubicBezTo>
                  <a:cubicBezTo>
                    <a:pt x="413" y="402"/>
                    <a:pt x="467" y="403"/>
                    <a:pt x="510" y="387"/>
                  </a:cubicBezTo>
                  <a:cubicBezTo>
                    <a:pt x="548" y="373"/>
                    <a:pt x="576" y="344"/>
                    <a:pt x="565" y="326"/>
                  </a:cubicBezTo>
                  <a:cubicBezTo>
                    <a:pt x="563" y="323"/>
                    <a:pt x="551" y="323"/>
                    <a:pt x="539" y="332"/>
                  </a:cubicBezTo>
                  <a:cubicBezTo>
                    <a:pt x="523" y="344"/>
                    <a:pt x="500" y="356"/>
                    <a:pt x="474" y="360"/>
                  </a:cubicBezTo>
                  <a:cubicBezTo>
                    <a:pt x="428" y="369"/>
                    <a:pt x="380" y="351"/>
                    <a:pt x="392" y="278"/>
                  </a:cubicBezTo>
                  <a:close/>
                  <a:moveTo>
                    <a:pt x="752" y="159"/>
                  </a:moveTo>
                  <a:cubicBezTo>
                    <a:pt x="707" y="176"/>
                    <a:pt x="703" y="210"/>
                    <a:pt x="741" y="230"/>
                  </a:cubicBezTo>
                  <a:cubicBezTo>
                    <a:pt x="780" y="251"/>
                    <a:pt x="815" y="250"/>
                    <a:pt x="826" y="289"/>
                  </a:cubicBezTo>
                  <a:cubicBezTo>
                    <a:pt x="846" y="356"/>
                    <a:pt x="741" y="412"/>
                    <a:pt x="680" y="398"/>
                  </a:cubicBezTo>
                  <a:cubicBezTo>
                    <a:pt x="648" y="390"/>
                    <a:pt x="629" y="376"/>
                    <a:pt x="620" y="361"/>
                  </a:cubicBezTo>
                  <a:cubicBezTo>
                    <a:pt x="609" y="341"/>
                    <a:pt x="639" y="316"/>
                    <a:pt x="652" y="332"/>
                  </a:cubicBezTo>
                  <a:cubicBezTo>
                    <a:pt x="666" y="348"/>
                    <a:pt x="732" y="391"/>
                    <a:pt x="780" y="332"/>
                  </a:cubicBezTo>
                  <a:cubicBezTo>
                    <a:pt x="804" y="264"/>
                    <a:pt x="681" y="281"/>
                    <a:pt x="669" y="211"/>
                  </a:cubicBezTo>
                  <a:cubicBezTo>
                    <a:pt x="667" y="123"/>
                    <a:pt x="803" y="89"/>
                    <a:pt x="857" y="151"/>
                  </a:cubicBezTo>
                  <a:cubicBezTo>
                    <a:pt x="871" y="165"/>
                    <a:pt x="851" y="188"/>
                    <a:pt x="836" y="182"/>
                  </a:cubicBezTo>
                  <a:cubicBezTo>
                    <a:pt x="826" y="177"/>
                    <a:pt x="817" y="173"/>
                    <a:pt x="801" y="164"/>
                  </a:cubicBezTo>
                  <a:cubicBezTo>
                    <a:pt x="786" y="156"/>
                    <a:pt x="764" y="155"/>
                    <a:pt x="752" y="159"/>
                  </a:cubicBezTo>
                  <a:close/>
                  <a:moveTo>
                    <a:pt x="923" y="167"/>
                  </a:moveTo>
                  <a:cubicBezTo>
                    <a:pt x="923" y="167"/>
                    <a:pt x="930" y="119"/>
                    <a:pt x="960" y="122"/>
                  </a:cubicBezTo>
                  <a:cubicBezTo>
                    <a:pt x="984" y="124"/>
                    <a:pt x="965" y="173"/>
                    <a:pt x="965" y="173"/>
                  </a:cubicBezTo>
                  <a:cubicBezTo>
                    <a:pt x="909" y="384"/>
                    <a:pt x="909" y="384"/>
                    <a:pt x="909" y="384"/>
                  </a:cubicBezTo>
                  <a:cubicBezTo>
                    <a:pt x="909" y="384"/>
                    <a:pt x="903" y="402"/>
                    <a:pt x="883" y="401"/>
                  </a:cubicBezTo>
                  <a:cubicBezTo>
                    <a:pt x="863" y="400"/>
                    <a:pt x="868" y="381"/>
                    <a:pt x="868" y="381"/>
                  </a:cubicBezTo>
                  <a:lnTo>
                    <a:pt x="923" y="167"/>
                  </a:lnTo>
                  <a:close/>
                  <a:moveTo>
                    <a:pt x="1185" y="178"/>
                  </a:moveTo>
                  <a:cubicBezTo>
                    <a:pt x="1209" y="213"/>
                    <a:pt x="1198" y="278"/>
                    <a:pt x="1161" y="322"/>
                  </a:cubicBezTo>
                  <a:cubicBezTo>
                    <a:pt x="1123" y="367"/>
                    <a:pt x="1073" y="374"/>
                    <a:pt x="1049" y="339"/>
                  </a:cubicBezTo>
                  <a:cubicBezTo>
                    <a:pt x="1025" y="304"/>
                    <a:pt x="1036" y="239"/>
                    <a:pt x="1074" y="195"/>
                  </a:cubicBezTo>
                  <a:cubicBezTo>
                    <a:pt x="1111" y="150"/>
                    <a:pt x="1161" y="143"/>
                    <a:pt x="1185" y="178"/>
                  </a:cubicBezTo>
                  <a:close/>
                  <a:moveTo>
                    <a:pt x="1217" y="153"/>
                  </a:moveTo>
                  <a:cubicBezTo>
                    <a:pt x="1217" y="153"/>
                    <a:pt x="1190" y="84"/>
                    <a:pt x="1089" y="134"/>
                  </a:cubicBezTo>
                  <a:cubicBezTo>
                    <a:pt x="989" y="184"/>
                    <a:pt x="961" y="345"/>
                    <a:pt x="1027" y="383"/>
                  </a:cubicBezTo>
                  <a:cubicBezTo>
                    <a:pt x="1092" y="420"/>
                    <a:pt x="1160" y="365"/>
                    <a:pt x="1160" y="365"/>
                  </a:cubicBezTo>
                  <a:cubicBezTo>
                    <a:pt x="1160" y="365"/>
                    <a:pt x="1153" y="401"/>
                    <a:pt x="1126" y="436"/>
                  </a:cubicBezTo>
                  <a:cubicBezTo>
                    <a:pt x="1098" y="473"/>
                    <a:pt x="1057" y="474"/>
                    <a:pt x="1028" y="463"/>
                  </a:cubicBezTo>
                  <a:cubicBezTo>
                    <a:pt x="1003" y="453"/>
                    <a:pt x="988" y="434"/>
                    <a:pt x="975" y="437"/>
                  </a:cubicBezTo>
                  <a:cubicBezTo>
                    <a:pt x="922" y="450"/>
                    <a:pt x="980" y="508"/>
                    <a:pt x="1064" y="505"/>
                  </a:cubicBezTo>
                  <a:cubicBezTo>
                    <a:pt x="1125" y="503"/>
                    <a:pt x="1178" y="451"/>
                    <a:pt x="1190" y="405"/>
                  </a:cubicBezTo>
                  <a:cubicBezTo>
                    <a:pt x="1263" y="147"/>
                    <a:pt x="1263" y="147"/>
                    <a:pt x="1263" y="147"/>
                  </a:cubicBezTo>
                  <a:cubicBezTo>
                    <a:pt x="1275" y="103"/>
                    <a:pt x="1214" y="112"/>
                    <a:pt x="1217" y="153"/>
                  </a:cubicBezTo>
                  <a:close/>
                  <a:moveTo>
                    <a:pt x="1343" y="131"/>
                  </a:moveTo>
                  <a:cubicBezTo>
                    <a:pt x="1278" y="374"/>
                    <a:pt x="1278" y="374"/>
                    <a:pt x="1278" y="374"/>
                  </a:cubicBezTo>
                  <a:cubicBezTo>
                    <a:pt x="1278" y="374"/>
                    <a:pt x="1272" y="393"/>
                    <a:pt x="1290" y="397"/>
                  </a:cubicBezTo>
                  <a:cubicBezTo>
                    <a:pt x="1303" y="400"/>
                    <a:pt x="1316" y="392"/>
                    <a:pt x="1322" y="371"/>
                  </a:cubicBezTo>
                  <a:cubicBezTo>
                    <a:pt x="1368" y="204"/>
                    <a:pt x="1368" y="204"/>
                    <a:pt x="1368" y="204"/>
                  </a:cubicBezTo>
                  <a:cubicBezTo>
                    <a:pt x="1368" y="204"/>
                    <a:pt x="1385" y="170"/>
                    <a:pt x="1423" y="158"/>
                  </a:cubicBezTo>
                  <a:cubicBezTo>
                    <a:pt x="1461" y="146"/>
                    <a:pt x="1506" y="166"/>
                    <a:pt x="1493" y="218"/>
                  </a:cubicBezTo>
                  <a:cubicBezTo>
                    <a:pt x="1480" y="269"/>
                    <a:pt x="1452" y="376"/>
                    <a:pt x="1452" y="376"/>
                  </a:cubicBezTo>
                  <a:cubicBezTo>
                    <a:pt x="1451" y="396"/>
                    <a:pt x="1476" y="400"/>
                    <a:pt x="1487" y="388"/>
                  </a:cubicBezTo>
                  <a:cubicBezTo>
                    <a:pt x="1490" y="384"/>
                    <a:pt x="1490" y="384"/>
                    <a:pt x="1490" y="384"/>
                  </a:cubicBezTo>
                  <a:cubicBezTo>
                    <a:pt x="1538" y="209"/>
                    <a:pt x="1538" y="209"/>
                    <a:pt x="1538" y="209"/>
                  </a:cubicBezTo>
                  <a:cubicBezTo>
                    <a:pt x="1538" y="209"/>
                    <a:pt x="1549" y="131"/>
                    <a:pt x="1485" y="121"/>
                  </a:cubicBezTo>
                  <a:cubicBezTo>
                    <a:pt x="1420" y="110"/>
                    <a:pt x="1384" y="148"/>
                    <a:pt x="1384" y="148"/>
                  </a:cubicBezTo>
                  <a:cubicBezTo>
                    <a:pt x="1392" y="115"/>
                    <a:pt x="1355" y="104"/>
                    <a:pt x="1343" y="131"/>
                  </a:cubicBezTo>
                  <a:close/>
                  <a:moveTo>
                    <a:pt x="1707" y="67"/>
                  </a:moveTo>
                  <a:cubicBezTo>
                    <a:pt x="1632" y="67"/>
                    <a:pt x="1632" y="67"/>
                    <a:pt x="1632" y="67"/>
                  </a:cubicBezTo>
                  <a:cubicBezTo>
                    <a:pt x="1614" y="68"/>
                    <a:pt x="1611" y="28"/>
                    <a:pt x="1641" y="28"/>
                  </a:cubicBezTo>
                  <a:cubicBezTo>
                    <a:pt x="1834" y="28"/>
                    <a:pt x="1834" y="28"/>
                    <a:pt x="1834" y="28"/>
                  </a:cubicBezTo>
                  <a:cubicBezTo>
                    <a:pt x="1836" y="28"/>
                    <a:pt x="1839" y="30"/>
                    <a:pt x="1841" y="31"/>
                  </a:cubicBezTo>
                  <a:cubicBezTo>
                    <a:pt x="1843" y="32"/>
                    <a:pt x="1844" y="34"/>
                    <a:pt x="1845" y="35"/>
                  </a:cubicBezTo>
                  <a:cubicBezTo>
                    <a:pt x="1846" y="37"/>
                    <a:pt x="1851" y="67"/>
                    <a:pt x="1826" y="67"/>
                  </a:cubicBezTo>
                  <a:cubicBezTo>
                    <a:pt x="1751" y="68"/>
                    <a:pt x="1751" y="68"/>
                    <a:pt x="1751" y="68"/>
                  </a:cubicBezTo>
                  <a:cubicBezTo>
                    <a:pt x="1667" y="374"/>
                    <a:pt x="1667" y="374"/>
                    <a:pt x="1667" y="374"/>
                  </a:cubicBezTo>
                  <a:cubicBezTo>
                    <a:pt x="1667" y="374"/>
                    <a:pt x="1638" y="421"/>
                    <a:pt x="1623" y="376"/>
                  </a:cubicBezTo>
                  <a:lnTo>
                    <a:pt x="1707" y="67"/>
                  </a:lnTo>
                  <a:close/>
                  <a:moveTo>
                    <a:pt x="1859" y="246"/>
                  </a:moveTo>
                  <a:cubicBezTo>
                    <a:pt x="2010" y="246"/>
                    <a:pt x="2010" y="246"/>
                    <a:pt x="2010" y="246"/>
                  </a:cubicBezTo>
                  <a:cubicBezTo>
                    <a:pt x="2010" y="246"/>
                    <a:pt x="2035" y="176"/>
                    <a:pt x="1977" y="163"/>
                  </a:cubicBezTo>
                  <a:cubicBezTo>
                    <a:pt x="1920" y="150"/>
                    <a:pt x="1874" y="192"/>
                    <a:pt x="1859" y="246"/>
                  </a:cubicBezTo>
                  <a:close/>
                  <a:moveTo>
                    <a:pt x="1846" y="281"/>
                  </a:moveTo>
                  <a:cubicBezTo>
                    <a:pt x="2019" y="280"/>
                    <a:pt x="2019" y="280"/>
                    <a:pt x="2019" y="280"/>
                  </a:cubicBezTo>
                  <a:cubicBezTo>
                    <a:pt x="2019" y="280"/>
                    <a:pt x="2048" y="282"/>
                    <a:pt x="2052" y="246"/>
                  </a:cubicBezTo>
                  <a:cubicBezTo>
                    <a:pt x="2057" y="209"/>
                    <a:pt x="2059" y="154"/>
                    <a:pt x="2009" y="131"/>
                  </a:cubicBezTo>
                  <a:cubicBezTo>
                    <a:pt x="1958" y="107"/>
                    <a:pt x="1886" y="122"/>
                    <a:pt x="1832" y="207"/>
                  </a:cubicBezTo>
                  <a:cubicBezTo>
                    <a:pt x="1794" y="269"/>
                    <a:pt x="1789" y="357"/>
                    <a:pt x="1840" y="386"/>
                  </a:cubicBezTo>
                  <a:cubicBezTo>
                    <a:pt x="1867" y="405"/>
                    <a:pt x="1921" y="406"/>
                    <a:pt x="1964" y="390"/>
                  </a:cubicBezTo>
                  <a:cubicBezTo>
                    <a:pt x="2002" y="376"/>
                    <a:pt x="2030" y="347"/>
                    <a:pt x="2019" y="329"/>
                  </a:cubicBezTo>
                  <a:cubicBezTo>
                    <a:pt x="2017" y="326"/>
                    <a:pt x="2005" y="326"/>
                    <a:pt x="1993" y="335"/>
                  </a:cubicBezTo>
                  <a:cubicBezTo>
                    <a:pt x="1977" y="347"/>
                    <a:pt x="1954" y="359"/>
                    <a:pt x="1928" y="363"/>
                  </a:cubicBezTo>
                  <a:cubicBezTo>
                    <a:pt x="1882" y="371"/>
                    <a:pt x="1834" y="354"/>
                    <a:pt x="1846" y="281"/>
                  </a:cubicBezTo>
                  <a:close/>
                  <a:moveTo>
                    <a:pt x="2294" y="172"/>
                  </a:moveTo>
                  <a:cubicBezTo>
                    <a:pt x="2272" y="165"/>
                    <a:pt x="2242" y="154"/>
                    <a:pt x="2208" y="172"/>
                  </a:cubicBezTo>
                  <a:cubicBezTo>
                    <a:pt x="2162" y="195"/>
                    <a:pt x="2113" y="283"/>
                    <a:pt x="2142" y="339"/>
                  </a:cubicBezTo>
                  <a:cubicBezTo>
                    <a:pt x="2166" y="385"/>
                    <a:pt x="2243" y="356"/>
                    <a:pt x="2240" y="353"/>
                  </a:cubicBezTo>
                  <a:cubicBezTo>
                    <a:pt x="2239" y="352"/>
                    <a:pt x="2264" y="341"/>
                    <a:pt x="2260" y="371"/>
                  </a:cubicBezTo>
                  <a:cubicBezTo>
                    <a:pt x="2257" y="400"/>
                    <a:pt x="2177" y="408"/>
                    <a:pt x="2142" y="394"/>
                  </a:cubicBezTo>
                  <a:cubicBezTo>
                    <a:pt x="2120" y="385"/>
                    <a:pt x="2080" y="359"/>
                    <a:pt x="2094" y="274"/>
                  </a:cubicBezTo>
                  <a:cubicBezTo>
                    <a:pt x="2109" y="189"/>
                    <a:pt x="2175" y="140"/>
                    <a:pt x="2215" y="129"/>
                  </a:cubicBezTo>
                  <a:cubicBezTo>
                    <a:pt x="2255" y="117"/>
                    <a:pt x="2307" y="127"/>
                    <a:pt x="2317" y="144"/>
                  </a:cubicBezTo>
                  <a:cubicBezTo>
                    <a:pt x="2326" y="160"/>
                    <a:pt x="2317" y="178"/>
                    <a:pt x="2294" y="172"/>
                  </a:cubicBezTo>
                  <a:close/>
                  <a:moveTo>
                    <a:pt x="2413" y="17"/>
                  </a:moveTo>
                  <a:cubicBezTo>
                    <a:pt x="2318" y="371"/>
                    <a:pt x="2318" y="371"/>
                    <a:pt x="2318" y="371"/>
                  </a:cubicBezTo>
                  <a:cubicBezTo>
                    <a:pt x="2304" y="401"/>
                    <a:pt x="2345" y="417"/>
                    <a:pt x="2356" y="380"/>
                  </a:cubicBezTo>
                  <a:cubicBezTo>
                    <a:pt x="2403" y="213"/>
                    <a:pt x="2403" y="213"/>
                    <a:pt x="2403" y="213"/>
                  </a:cubicBezTo>
                  <a:cubicBezTo>
                    <a:pt x="2406" y="202"/>
                    <a:pt x="2445" y="157"/>
                    <a:pt x="2488" y="160"/>
                  </a:cubicBezTo>
                  <a:cubicBezTo>
                    <a:pt x="2518" y="162"/>
                    <a:pt x="2536" y="177"/>
                    <a:pt x="2530" y="213"/>
                  </a:cubicBezTo>
                  <a:cubicBezTo>
                    <a:pt x="2520" y="265"/>
                    <a:pt x="2488" y="378"/>
                    <a:pt x="2488" y="378"/>
                  </a:cubicBezTo>
                  <a:cubicBezTo>
                    <a:pt x="2488" y="378"/>
                    <a:pt x="2485" y="394"/>
                    <a:pt x="2494" y="399"/>
                  </a:cubicBezTo>
                  <a:cubicBezTo>
                    <a:pt x="2499" y="402"/>
                    <a:pt x="2524" y="405"/>
                    <a:pt x="2530" y="383"/>
                  </a:cubicBezTo>
                  <a:cubicBezTo>
                    <a:pt x="2572" y="214"/>
                    <a:pt x="2572" y="214"/>
                    <a:pt x="2572" y="214"/>
                  </a:cubicBezTo>
                  <a:cubicBezTo>
                    <a:pt x="2580" y="184"/>
                    <a:pt x="2565" y="142"/>
                    <a:pt x="2530" y="129"/>
                  </a:cubicBezTo>
                  <a:cubicBezTo>
                    <a:pt x="2472" y="109"/>
                    <a:pt x="2416" y="163"/>
                    <a:pt x="2418" y="155"/>
                  </a:cubicBezTo>
                  <a:cubicBezTo>
                    <a:pt x="2453" y="22"/>
                    <a:pt x="2453" y="22"/>
                    <a:pt x="2453" y="22"/>
                  </a:cubicBezTo>
                  <a:cubicBezTo>
                    <a:pt x="2453" y="22"/>
                    <a:pt x="2459" y="4"/>
                    <a:pt x="2437" y="2"/>
                  </a:cubicBezTo>
                  <a:cubicBezTo>
                    <a:pt x="2416" y="0"/>
                    <a:pt x="2413" y="17"/>
                    <a:pt x="2413" y="17"/>
                  </a:cubicBez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399" name="Freeform 8">
              <a:extLst>
                <a:ext uri="{FF2B5EF4-FFF2-40B4-BE49-F238E27FC236}">
                  <a16:creationId xmlns:a16="http://schemas.microsoft.com/office/drawing/2014/main" id="{5B53353B-0129-40AF-BF65-BDFF70C8AB2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94" y="896"/>
              <a:ext cx="3454" cy="209"/>
            </a:xfrm>
            <a:custGeom>
              <a:avLst/>
              <a:gdLst>
                <a:gd name="T0" fmla="*/ 2502 w 2548"/>
                <a:gd name="T1" fmla="*/ 122 h 154"/>
                <a:gd name="T2" fmla="*/ 2483 w 2548"/>
                <a:gd name="T3" fmla="*/ 85 h 154"/>
                <a:gd name="T4" fmla="*/ 2474 w 2548"/>
                <a:gd name="T5" fmla="*/ 35 h 154"/>
                <a:gd name="T6" fmla="*/ 2326 w 2548"/>
                <a:gd name="T7" fmla="*/ 84 h 154"/>
                <a:gd name="T8" fmla="*/ 2392 w 2548"/>
                <a:gd name="T9" fmla="*/ 34 h 154"/>
                <a:gd name="T10" fmla="*/ 2289 w 2548"/>
                <a:gd name="T11" fmla="*/ 45 h 154"/>
                <a:gd name="T12" fmla="*/ 2292 w 2548"/>
                <a:gd name="T13" fmla="*/ 103 h 154"/>
                <a:gd name="T14" fmla="*/ 2202 w 2548"/>
                <a:gd name="T15" fmla="*/ 90 h 154"/>
                <a:gd name="T16" fmla="*/ 2236 w 2548"/>
                <a:gd name="T17" fmla="*/ 120 h 154"/>
                <a:gd name="T18" fmla="*/ 2197 w 2548"/>
                <a:gd name="T19" fmla="*/ 2 h 154"/>
                <a:gd name="T20" fmla="*/ 2018 w 2548"/>
                <a:gd name="T21" fmla="*/ 69 h 154"/>
                <a:gd name="T22" fmla="*/ 2017 w 2548"/>
                <a:gd name="T23" fmla="*/ 117 h 154"/>
                <a:gd name="T24" fmla="*/ 2021 w 2548"/>
                <a:gd name="T25" fmla="*/ 103 h 154"/>
                <a:gd name="T26" fmla="*/ 1987 w 2548"/>
                <a:gd name="T27" fmla="*/ 53 h 154"/>
                <a:gd name="T28" fmla="*/ 1920 w 2548"/>
                <a:gd name="T29" fmla="*/ 120 h 154"/>
                <a:gd name="T30" fmla="*/ 1879 w 2548"/>
                <a:gd name="T31" fmla="*/ 34 h 154"/>
                <a:gd name="T32" fmla="*/ 1894 w 2548"/>
                <a:gd name="T33" fmla="*/ 108 h 154"/>
                <a:gd name="T34" fmla="*/ 1748 w 2548"/>
                <a:gd name="T35" fmla="*/ 56 h 154"/>
                <a:gd name="T36" fmla="*/ 1755 w 2548"/>
                <a:gd name="T37" fmla="*/ 120 h 154"/>
                <a:gd name="T38" fmla="*/ 1773 w 2548"/>
                <a:gd name="T39" fmla="*/ 150 h 154"/>
                <a:gd name="T40" fmla="*/ 1690 w 2548"/>
                <a:gd name="T41" fmla="*/ 32 h 154"/>
                <a:gd name="T42" fmla="*/ 1653 w 2548"/>
                <a:gd name="T43" fmla="*/ 80 h 154"/>
                <a:gd name="T44" fmla="*/ 1629 w 2548"/>
                <a:gd name="T45" fmla="*/ 18 h 154"/>
                <a:gd name="T46" fmla="*/ 1571 w 2548"/>
                <a:gd name="T47" fmla="*/ 120 h 154"/>
                <a:gd name="T48" fmla="*/ 1429 w 2548"/>
                <a:gd name="T49" fmla="*/ 95 h 154"/>
                <a:gd name="T50" fmla="*/ 1428 w 2548"/>
                <a:gd name="T51" fmla="*/ 82 h 154"/>
                <a:gd name="T52" fmla="*/ 1413 w 2548"/>
                <a:gd name="T53" fmla="*/ 83 h 154"/>
                <a:gd name="T54" fmla="*/ 1424 w 2548"/>
                <a:gd name="T55" fmla="*/ 151 h 154"/>
                <a:gd name="T56" fmla="*/ 1413 w 2548"/>
                <a:gd name="T57" fmla="*/ 2 h 154"/>
                <a:gd name="T58" fmla="*/ 1330 w 2548"/>
                <a:gd name="T59" fmla="*/ 82 h 154"/>
                <a:gd name="T60" fmla="*/ 1322 w 2548"/>
                <a:gd name="T61" fmla="*/ 47 h 154"/>
                <a:gd name="T62" fmla="*/ 1220 w 2548"/>
                <a:gd name="T63" fmla="*/ 69 h 154"/>
                <a:gd name="T64" fmla="*/ 1219 w 2548"/>
                <a:gd name="T65" fmla="*/ 117 h 154"/>
                <a:gd name="T66" fmla="*/ 1223 w 2548"/>
                <a:gd name="T67" fmla="*/ 103 h 154"/>
                <a:gd name="T68" fmla="*/ 1153 w 2548"/>
                <a:gd name="T69" fmla="*/ 44 h 154"/>
                <a:gd name="T70" fmla="*/ 1152 w 2548"/>
                <a:gd name="T71" fmla="*/ 32 h 154"/>
                <a:gd name="T72" fmla="*/ 1047 w 2548"/>
                <a:gd name="T73" fmla="*/ 37 h 154"/>
                <a:gd name="T74" fmla="*/ 953 w 2548"/>
                <a:gd name="T75" fmla="*/ 110 h 154"/>
                <a:gd name="T76" fmla="*/ 932 w 2548"/>
                <a:gd name="T77" fmla="*/ 86 h 154"/>
                <a:gd name="T78" fmla="*/ 917 w 2548"/>
                <a:gd name="T79" fmla="*/ 87 h 154"/>
                <a:gd name="T80" fmla="*/ 928 w 2548"/>
                <a:gd name="T81" fmla="*/ 15 h 154"/>
                <a:gd name="T82" fmla="*/ 736 w 2548"/>
                <a:gd name="T83" fmla="*/ 139 h 154"/>
                <a:gd name="T84" fmla="*/ 773 w 2548"/>
                <a:gd name="T85" fmla="*/ 131 h 154"/>
                <a:gd name="T86" fmla="*/ 709 w 2548"/>
                <a:gd name="T87" fmla="*/ 50 h 154"/>
                <a:gd name="T88" fmla="*/ 698 w 2548"/>
                <a:gd name="T89" fmla="*/ 135 h 154"/>
                <a:gd name="T90" fmla="*/ 737 w 2548"/>
                <a:gd name="T91" fmla="*/ 34 h 154"/>
                <a:gd name="T92" fmla="*/ 595 w 2548"/>
                <a:gd name="T93" fmla="*/ 110 h 154"/>
                <a:gd name="T94" fmla="*/ 574 w 2548"/>
                <a:gd name="T95" fmla="*/ 86 h 154"/>
                <a:gd name="T96" fmla="*/ 560 w 2548"/>
                <a:gd name="T97" fmla="*/ 87 h 154"/>
                <a:gd name="T98" fmla="*/ 491 w 2548"/>
                <a:gd name="T99" fmla="*/ 94 h 154"/>
                <a:gd name="T100" fmla="*/ 478 w 2548"/>
                <a:gd name="T101" fmla="*/ 32 h 154"/>
                <a:gd name="T102" fmla="*/ 368 w 2548"/>
                <a:gd name="T103" fmla="*/ 34 h 154"/>
                <a:gd name="T104" fmla="*/ 402 w 2548"/>
                <a:gd name="T105" fmla="*/ 47 h 154"/>
                <a:gd name="T106" fmla="*/ 304 w 2548"/>
                <a:gd name="T107" fmla="*/ 32 h 154"/>
                <a:gd name="T108" fmla="*/ 275 w 2548"/>
                <a:gd name="T109" fmla="*/ 60 h 154"/>
                <a:gd name="T110" fmla="*/ 188 w 2548"/>
                <a:gd name="T111" fmla="*/ 39 h 154"/>
                <a:gd name="T112" fmla="*/ 198 w 2548"/>
                <a:gd name="T113" fmla="*/ 110 h 154"/>
                <a:gd name="T114" fmla="*/ 148 w 2548"/>
                <a:gd name="T115" fmla="*/ 92 h 154"/>
                <a:gd name="T116" fmla="*/ 152 w 2548"/>
                <a:gd name="T117" fmla="*/ 80 h 154"/>
                <a:gd name="T118" fmla="*/ 97 w 2548"/>
                <a:gd name="T119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48" h="154">
                  <a:moveTo>
                    <a:pt x="2486" y="69"/>
                  </a:moveTo>
                  <a:cubicBezTo>
                    <a:pt x="2534" y="69"/>
                    <a:pt x="2534" y="69"/>
                    <a:pt x="2534" y="69"/>
                  </a:cubicBezTo>
                  <a:cubicBezTo>
                    <a:pt x="2534" y="68"/>
                    <a:pt x="2534" y="67"/>
                    <a:pt x="2534" y="66"/>
                  </a:cubicBezTo>
                  <a:cubicBezTo>
                    <a:pt x="2534" y="59"/>
                    <a:pt x="2532" y="53"/>
                    <a:pt x="2529" y="49"/>
                  </a:cubicBezTo>
                  <a:cubicBezTo>
                    <a:pt x="2525" y="45"/>
                    <a:pt x="2520" y="43"/>
                    <a:pt x="2515" y="43"/>
                  </a:cubicBezTo>
                  <a:cubicBezTo>
                    <a:pt x="2508" y="43"/>
                    <a:pt x="2503" y="46"/>
                    <a:pt x="2497" y="50"/>
                  </a:cubicBezTo>
                  <a:cubicBezTo>
                    <a:pt x="2492" y="54"/>
                    <a:pt x="2488" y="61"/>
                    <a:pt x="2486" y="69"/>
                  </a:cubicBezTo>
                  <a:moveTo>
                    <a:pt x="2528" y="91"/>
                  </a:moveTo>
                  <a:cubicBezTo>
                    <a:pt x="2543" y="92"/>
                    <a:pt x="2543" y="92"/>
                    <a:pt x="2543" y="92"/>
                  </a:cubicBezTo>
                  <a:cubicBezTo>
                    <a:pt x="2541" y="99"/>
                    <a:pt x="2536" y="106"/>
                    <a:pt x="2529" y="112"/>
                  </a:cubicBezTo>
                  <a:cubicBezTo>
                    <a:pt x="2521" y="118"/>
                    <a:pt x="2512" y="122"/>
                    <a:pt x="2502" y="122"/>
                  </a:cubicBezTo>
                  <a:cubicBezTo>
                    <a:pt x="2496" y="122"/>
                    <a:pt x="2490" y="120"/>
                    <a:pt x="2485" y="117"/>
                  </a:cubicBezTo>
                  <a:cubicBezTo>
                    <a:pt x="2480" y="114"/>
                    <a:pt x="2475" y="110"/>
                    <a:pt x="2473" y="104"/>
                  </a:cubicBezTo>
                  <a:cubicBezTo>
                    <a:pt x="2470" y="99"/>
                    <a:pt x="2469" y="92"/>
                    <a:pt x="2469" y="85"/>
                  </a:cubicBezTo>
                  <a:cubicBezTo>
                    <a:pt x="2469" y="76"/>
                    <a:pt x="2471" y="67"/>
                    <a:pt x="2475" y="58"/>
                  </a:cubicBezTo>
                  <a:cubicBezTo>
                    <a:pt x="2479" y="49"/>
                    <a:pt x="2485" y="43"/>
                    <a:pt x="2492" y="39"/>
                  </a:cubicBezTo>
                  <a:cubicBezTo>
                    <a:pt x="2499" y="34"/>
                    <a:pt x="2506" y="32"/>
                    <a:pt x="2514" y="32"/>
                  </a:cubicBezTo>
                  <a:cubicBezTo>
                    <a:pt x="2524" y="32"/>
                    <a:pt x="2533" y="35"/>
                    <a:pt x="2539" y="42"/>
                  </a:cubicBezTo>
                  <a:cubicBezTo>
                    <a:pt x="2545" y="48"/>
                    <a:pt x="2548" y="57"/>
                    <a:pt x="2548" y="68"/>
                  </a:cubicBezTo>
                  <a:cubicBezTo>
                    <a:pt x="2548" y="72"/>
                    <a:pt x="2548" y="76"/>
                    <a:pt x="2547" y="80"/>
                  </a:cubicBezTo>
                  <a:cubicBezTo>
                    <a:pt x="2484" y="80"/>
                    <a:pt x="2484" y="80"/>
                    <a:pt x="2484" y="80"/>
                  </a:cubicBezTo>
                  <a:cubicBezTo>
                    <a:pt x="2483" y="82"/>
                    <a:pt x="2483" y="84"/>
                    <a:pt x="2483" y="85"/>
                  </a:cubicBezTo>
                  <a:cubicBezTo>
                    <a:pt x="2483" y="93"/>
                    <a:pt x="2485" y="99"/>
                    <a:pt x="2489" y="103"/>
                  </a:cubicBezTo>
                  <a:cubicBezTo>
                    <a:pt x="2492" y="108"/>
                    <a:pt x="2497" y="110"/>
                    <a:pt x="2502" y="110"/>
                  </a:cubicBezTo>
                  <a:cubicBezTo>
                    <a:pt x="2507" y="110"/>
                    <a:pt x="2512" y="108"/>
                    <a:pt x="2517" y="105"/>
                  </a:cubicBezTo>
                  <a:cubicBezTo>
                    <a:pt x="2522" y="102"/>
                    <a:pt x="2526" y="97"/>
                    <a:pt x="2528" y="91"/>
                  </a:cubicBezTo>
                  <a:close/>
                  <a:moveTo>
                    <a:pt x="2411" y="120"/>
                  </a:moveTo>
                  <a:cubicBezTo>
                    <a:pt x="2428" y="34"/>
                    <a:pt x="2428" y="34"/>
                    <a:pt x="2428" y="34"/>
                  </a:cubicBezTo>
                  <a:cubicBezTo>
                    <a:pt x="2441" y="34"/>
                    <a:pt x="2441" y="34"/>
                    <a:pt x="2441" y="34"/>
                  </a:cubicBezTo>
                  <a:cubicBezTo>
                    <a:pt x="2438" y="52"/>
                    <a:pt x="2438" y="52"/>
                    <a:pt x="2438" y="52"/>
                  </a:cubicBezTo>
                  <a:cubicBezTo>
                    <a:pt x="2442" y="45"/>
                    <a:pt x="2447" y="40"/>
                    <a:pt x="2451" y="37"/>
                  </a:cubicBezTo>
                  <a:cubicBezTo>
                    <a:pt x="2455" y="34"/>
                    <a:pt x="2459" y="32"/>
                    <a:pt x="2464" y="32"/>
                  </a:cubicBezTo>
                  <a:cubicBezTo>
                    <a:pt x="2467" y="32"/>
                    <a:pt x="2470" y="33"/>
                    <a:pt x="2474" y="35"/>
                  </a:cubicBezTo>
                  <a:cubicBezTo>
                    <a:pt x="2468" y="49"/>
                    <a:pt x="2468" y="49"/>
                    <a:pt x="2468" y="49"/>
                  </a:cubicBezTo>
                  <a:cubicBezTo>
                    <a:pt x="2466" y="47"/>
                    <a:pt x="2463" y="46"/>
                    <a:pt x="2460" y="46"/>
                  </a:cubicBezTo>
                  <a:cubicBezTo>
                    <a:pt x="2455" y="46"/>
                    <a:pt x="2450" y="49"/>
                    <a:pt x="2444" y="55"/>
                  </a:cubicBezTo>
                  <a:cubicBezTo>
                    <a:pt x="2439" y="60"/>
                    <a:pt x="2435" y="71"/>
                    <a:pt x="2432" y="85"/>
                  </a:cubicBezTo>
                  <a:cubicBezTo>
                    <a:pt x="2424" y="120"/>
                    <a:pt x="2424" y="120"/>
                    <a:pt x="2424" y="120"/>
                  </a:cubicBezTo>
                  <a:lnTo>
                    <a:pt x="2411" y="120"/>
                  </a:lnTo>
                  <a:close/>
                  <a:moveTo>
                    <a:pt x="2377" y="104"/>
                  </a:moveTo>
                  <a:cubicBezTo>
                    <a:pt x="2367" y="116"/>
                    <a:pt x="2356" y="122"/>
                    <a:pt x="2346" y="122"/>
                  </a:cubicBezTo>
                  <a:cubicBezTo>
                    <a:pt x="2339" y="122"/>
                    <a:pt x="2334" y="120"/>
                    <a:pt x="2330" y="116"/>
                  </a:cubicBezTo>
                  <a:cubicBezTo>
                    <a:pt x="2326" y="112"/>
                    <a:pt x="2323" y="107"/>
                    <a:pt x="2323" y="102"/>
                  </a:cubicBezTo>
                  <a:cubicBezTo>
                    <a:pt x="2323" y="98"/>
                    <a:pt x="2325" y="92"/>
                    <a:pt x="2326" y="84"/>
                  </a:cubicBezTo>
                  <a:cubicBezTo>
                    <a:pt x="2338" y="34"/>
                    <a:pt x="2338" y="34"/>
                    <a:pt x="2338" y="34"/>
                  </a:cubicBezTo>
                  <a:cubicBezTo>
                    <a:pt x="2352" y="34"/>
                    <a:pt x="2352" y="34"/>
                    <a:pt x="2352" y="34"/>
                  </a:cubicBezTo>
                  <a:cubicBezTo>
                    <a:pt x="2340" y="90"/>
                    <a:pt x="2340" y="90"/>
                    <a:pt x="2340" y="90"/>
                  </a:cubicBezTo>
                  <a:cubicBezTo>
                    <a:pt x="2339" y="94"/>
                    <a:pt x="2338" y="98"/>
                    <a:pt x="2338" y="100"/>
                  </a:cubicBezTo>
                  <a:cubicBezTo>
                    <a:pt x="2338" y="103"/>
                    <a:pt x="2339" y="106"/>
                    <a:pt x="2341" y="107"/>
                  </a:cubicBezTo>
                  <a:cubicBezTo>
                    <a:pt x="2343" y="109"/>
                    <a:pt x="2346" y="110"/>
                    <a:pt x="2350" y="110"/>
                  </a:cubicBezTo>
                  <a:cubicBezTo>
                    <a:pt x="2354" y="110"/>
                    <a:pt x="2358" y="109"/>
                    <a:pt x="2362" y="107"/>
                  </a:cubicBezTo>
                  <a:cubicBezTo>
                    <a:pt x="2366" y="105"/>
                    <a:pt x="2370" y="102"/>
                    <a:pt x="2373" y="99"/>
                  </a:cubicBezTo>
                  <a:cubicBezTo>
                    <a:pt x="2375" y="95"/>
                    <a:pt x="2378" y="91"/>
                    <a:pt x="2380" y="87"/>
                  </a:cubicBezTo>
                  <a:cubicBezTo>
                    <a:pt x="2381" y="84"/>
                    <a:pt x="2382" y="79"/>
                    <a:pt x="2384" y="71"/>
                  </a:cubicBezTo>
                  <a:cubicBezTo>
                    <a:pt x="2392" y="34"/>
                    <a:pt x="2392" y="34"/>
                    <a:pt x="2392" y="34"/>
                  </a:cubicBezTo>
                  <a:cubicBezTo>
                    <a:pt x="2406" y="34"/>
                    <a:pt x="2406" y="34"/>
                    <a:pt x="2406" y="34"/>
                  </a:cubicBezTo>
                  <a:cubicBezTo>
                    <a:pt x="2387" y="120"/>
                    <a:pt x="2387" y="120"/>
                    <a:pt x="2387" y="120"/>
                  </a:cubicBezTo>
                  <a:cubicBezTo>
                    <a:pt x="2374" y="120"/>
                    <a:pt x="2374" y="120"/>
                    <a:pt x="2374" y="120"/>
                  </a:cubicBezTo>
                  <a:lnTo>
                    <a:pt x="2377" y="104"/>
                  </a:lnTo>
                  <a:close/>
                  <a:moveTo>
                    <a:pt x="2307" y="108"/>
                  </a:moveTo>
                  <a:cubicBezTo>
                    <a:pt x="2304" y="120"/>
                    <a:pt x="2304" y="120"/>
                    <a:pt x="2304" y="120"/>
                  </a:cubicBezTo>
                  <a:cubicBezTo>
                    <a:pt x="2301" y="121"/>
                    <a:pt x="2298" y="121"/>
                    <a:pt x="2294" y="121"/>
                  </a:cubicBezTo>
                  <a:cubicBezTo>
                    <a:pt x="2289" y="121"/>
                    <a:pt x="2284" y="120"/>
                    <a:pt x="2280" y="117"/>
                  </a:cubicBezTo>
                  <a:cubicBezTo>
                    <a:pt x="2278" y="115"/>
                    <a:pt x="2277" y="112"/>
                    <a:pt x="2277" y="108"/>
                  </a:cubicBezTo>
                  <a:cubicBezTo>
                    <a:pt x="2277" y="106"/>
                    <a:pt x="2277" y="102"/>
                    <a:pt x="2279" y="95"/>
                  </a:cubicBezTo>
                  <a:cubicBezTo>
                    <a:pt x="2289" y="45"/>
                    <a:pt x="2289" y="45"/>
                    <a:pt x="2289" y="45"/>
                  </a:cubicBezTo>
                  <a:cubicBezTo>
                    <a:pt x="2278" y="45"/>
                    <a:pt x="2278" y="45"/>
                    <a:pt x="2278" y="45"/>
                  </a:cubicBezTo>
                  <a:cubicBezTo>
                    <a:pt x="2280" y="34"/>
                    <a:pt x="2280" y="34"/>
                    <a:pt x="2280" y="34"/>
                  </a:cubicBezTo>
                  <a:cubicBezTo>
                    <a:pt x="2291" y="34"/>
                    <a:pt x="2291" y="34"/>
                    <a:pt x="2291" y="34"/>
                  </a:cubicBezTo>
                  <a:cubicBezTo>
                    <a:pt x="2296" y="13"/>
                    <a:pt x="2296" y="13"/>
                    <a:pt x="2296" y="13"/>
                  </a:cubicBezTo>
                  <a:cubicBezTo>
                    <a:pt x="2313" y="3"/>
                    <a:pt x="2313" y="3"/>
                    <a:pt x="2313" y="3"/>
                  </a:cubicBezTo>
                  <a:cubicBezTo>
                    <a:pt x="2306" y="34"/>
                    <a:pt x="2306" y="34"/>
                    <a:pt x="2306" y="34"/>
                  </a:cubicBezTo>
                  <a:cubicBezTo>
                    <a:pt x="2320" y="34"/>
                    <a:pt x="2320" y="34"/>
                    <a:pt x="2320" y="34"/>
                  </a:cubicBezTo>
                  <a:cubicBezTo>
                    <a:pt x="2318" y="45"/>
                    <a:pt x="2318" y="45"/>
                    <a:pt x="2318" y="45"/>
                  </a:cubicBezTo>
                  <a:cubicBezTo>
                    <a:pt x="2304" y="45"/>
                    <a:pt x="2304" y="45"/>
                    <a:pt x="2304" y="45"/>
                  </a:cubicBezTo>
                  <a:cubicBezTo>
                    <a:pt x="2294" y="93"/>
                    <a:pt x="2294" y="93"/>
                    <a:pt x="2294" y="93"/>
                  </a:cubicBezTo>
                  <a:cubicBezTo>
                    <a:pt x="2293" y="99"/>
                    <a:pt x="2292" y="102"/>
                    <a:pt x="2292" y="103"/>
                  </a:cubicBezTo>
                  <a:cubicBezTo>
                    <a:pt x="2292" y="105"/>
                    <a:pt x="2292" y="107"/>
                    <a:pt x="2293" y="107"/>
                  </a:cubicBezTo>
                  <a:cubicBezTo>
                    <a:pt x="2294" y="108"/>
                    <a:pt x="2296" y="109"/>
                    <a:pt x="2298" y="109"/>
                  </a:cubicBezTo>
                  <a:cubicBezTo>
                    <a:pt x="2301" y="109"/>
                    <a:pt x="2304" y="109"/>
                    <a:pt x="2307" y="108"/>
                  </a:cubicBezTo>
                  <a:close/>
                  <a:moveTo>
                    <a:pt x="2240" y="104"/>
                  </a:moveTo>
                  <a:cubicBezTo>
                    <a:pt x="2229" y="116"/>
                    <a:pt x="2219" y="122"/>
                    <a:pt x="2208" y="122"/>
                  </a:cubicBezTo>
                  <a:cubicBezTo>
                    <a:pt x="2201" y="122"/>
                    <a:pt x="2196" y="120"/>
                    <a:pt x="2192" y="116"/>
                  </a:cubicBezTo>
                  <a:cubicBezTo>
                    <a:pt x="2188" y="112"/>
                    <a:pt x="2186" y="107"/>
                    <a:pt x="2186" y="102"/>
                  </a:cubicBezTo>
                  <a:cubicBezTo>
                    <a:pt x="2186" y="98"/>
                    <a:pt x="2187" y="92"/>
                    <a:pt x="2189" y="84"/>
                  </a:cubicBezTo>
                  <a:cubicBezTo>
                    <a:pt x="2200" y="34"/>
                    <a:pt x="2200" y="34"/>
                    <a:pt x="2200" y="34"/>
                  </a:cubicBezTo>
                  <a:cubicBezTo>
                    <a:pt x="2215" y="34"/>
                    <a:pt x="2215" y="34"/>
                    <a:pt x="2215" y="34"/>
                  </a:cubicBezTo>
                  <a:cubicBezTo>
                    <a:pt x="2202" y="90"/>
                    <a:pt x="2202" y="90"/>
                    <a:pt x="2202" y="90"/>
                  </a:cubicBezTo>
                  <a:cubicBezTo>
                    <a:pt x="2201" y="94"/>
                    <a:pt x="2201" y="98"/>
                    <a:pt x="2201" y="100"/>
                  </a:cubicBezTo>
                  <a:cubicBezTo>
                    <a:pt x="2201" y="103"/>
                    <a:pt x="2202" y="106"/>
                    <a:pt x="2204" y="107"/>
                  </a:cubicBezTo>
                  <a:cubicBezTo>
                    <a:pt x="2206" y="109"/>
                    <a:pt x="2209" y="110"/>
                    <a:pt x="2213" y="110"/>
                  </a:cubicBezTo>
                  <a:cubicBezTo>
                    <a:pt x="2217" y="110"/>
                    <a:pt x="2221" y="109"/>
                    <a:pt x="2225" y="107"/>
                  </a:cubicBezTo>
                  <a:cubicBezTo>
                    <a:pt x="2229" y="105"/>
                    <a:pt x="2232" y="102"/>
                    <a:pt x="2235" y="99"/>
                  </a:cubicBezTo>
                  <a:cubicBezTo>
                    <a:pt x="2238" y="95"/>
                    <a:pt x="2240" y="91"/>
                    <a:pt x="2242" y="87"/>
                  </a:cubicBezTo>
                  <a:cubicBezTo>
                    <a:pt x="2243" y="84"/>
                    <a:pt x="2245" y="79"/>
                    <a:pt x="2246" y="71"/>
                  </a:cubicBezTo>
                  <a:cubicBezTo>
                    <a:pt x="2254" y="34"/>
                    <a:pt x="2254" y="34"/>
                    <a:pt x="2254" y="34"/>
                  </a:cubicBezTo>
                  <a:cubicBezTo>
                    <a:pt x="2269" y="34"/>
                    <a:pt x="2269" y="34"/>
                    <a:pt x="2269" y="34"/>
                  </a:cubicBezTo>
                  <a:cubicBezTo>
                    <a:pt x="2250" y="120"/>
                    <a:pt x="2250" y="120"/>
                    <a:pt x="2250" y="120"/>
                  </a:cubicBezTo>
                  <a:cubicBezTo>
                    <a:pt x="2236" y="120"/>
                    <a:pt x="2236" y="120"/>
                    <a:pt x="2236" y="120"/>
                  </a:cubicBezTo>
                  <a:lnTo>
                    <a:pt x="2240" y="104"/>
                  </a:lnTo>
                  <a:close/>
                  <a:moveTo>
                    <a:pt x="2137" y="120"/>
                  </a:moveTo>
                  <a:cubicBezTo>
                    <a:pt x="2153" y="45"/>
                    <a:pt x="2153" y="45"/>
                    <a:pt x="2153" y="45"/>
                  </a:cubicBezTo>
                  <a:cubicBezTo>
                    <a:pt x="2140" y="45"/>
                    <a:pt x="2140" y="45"/>
                    <a:pt x="2140" y="45"/>
                  </a:cubicBezTo>
                  <a:cubicBezTo>
                    <a:pt x="2142" y="34"/>
                    <a:pt x="2142" y="34"/>
                    <a:pt x="2142" y="34"/>
                  </a:cubicBezTo>
                  <a:cubicBezTo>
                    <a:pt x="2155" y="34"/>
                    <a:pt x="2155" y="34"/>
                    <a:pt x="2155" y="34"/>
                  </a:cubicBezTo>
                  <a:cubicBezTo>
                    <a:pt x="2158" y="22"/>
                    <a:pt x="2158" y="22"/>
                    <a:pt x="2158" y="22"/>
                  </a:cubicBezTo>
                  <a:cubicBezTo>
                    <a:pt x="2159" y="16"/>
                    <a:pt x="2160" y="11"/>
                    <a:pt x="2161" y="9"/>
                  </a:cubicBezTo>
                  <a:cubicBezTo>
                    <a:pt x="2163" y="6"/>
                    <a:pt x="2165" y="4"/>
                    <a:pt x="2168" y="2"/>
                  </a:cubicBezTo>
                  <a:cubicBezTo>
                    <a:pt x="2171" y="0"/>
                    <a:pt x="2175" y="0"/>
                    <a:pt x="2181" y="0"/>
                  </a:cubicBezTo>
                  <a:cubicBezTo>
                    <a:pt x="2184" y="0"/>
                    <a:pt x="2190" y="0"/>
                    <a:pt x="2197" y="2"/>
                  </a:cubicBezTo>
                  <a:cubicBezTo>
                    <a:pt x="2194" y="15"/>
                    <a:pt x="2194" y="15"/>
                    <a:pt x="2194" y="15"/>
                  </a:cubicBezTo>
                  <a:cubicBezTo>
                    <a:pt x="2189" y="13"/>
                    <a:pt x="2185" y="13"/>
                    <a:pt x="2182" y="13"/>
                  </a:cubicBezTo>
                  <a:cubicBezTo>
                    <a:pt x="2179" y="13"/>
                    <a:pt x="2177" y="13"/>
                    <a:pt x="2175" y="15"/>
                  </a:cubicBezTo>
                  <a:cubicBezTo>
                    <a:pt x="2174" y="16"/>
                    <a:pt x="2173" y="20"/>
                    <a:pt x="2171" y="25"/>
                  </a:cubicBezTo>
                  <a:cubicBezTo>
                    <a:pt x="2170" y="34"/>
                    <a:pt x="2170" y="34"/>
                    <a:pt x="2170" y="34"/>
                  </a:cubicBezTo>
                  <a:cubicBezTo>
                    <a:pt x="2186" y="34"/>
                    <a:pt x="2186" y="34"/>
                    <a:pt x="2186" y="34"/>
                  </a:cubicBezTo>
                  <a:cubicBezTo>
                    <a:pt x="2184" y="45"/>
                    <a:pt x="2184" y="45"/>
                    <a:pt x="2184" y="45"/>
                  </a:cubicBezTo>
                  <a:cubicBezTo>
                    <a:pt x="2167" y="45"/>
                    <a:pt x="2167" y="45"/>
                    <a:pt x="2167" y="45"/>
                  </a:cubicBezTo>
                  <a:cubicBezTo>
                    <a:pt x="2151" y="120"/>
                    <a:pt x="2151" y="120"/>
                    <a:pt x="2151" y="120"/>
                  </a:cubicBezTo>
                  <a:lnTo>
                    <a:pt x="2137" y="120"/>
                  </a:lnTo>
                  <a:close/>
                  <a:moveTo>
                    <a:pt x="2018" y="69"/>
                  </a:moveTo>
                  <a:cubicBezTo>
                    <a:pt x="2066" y="69"/>
                    <a:pt x="2066" y="69"/>
                    <a:pt x="2066" y="69"/>
                  </a:cubicBezTo>
                  <a:cubicBezTo>
                    <a:pt x="2066" y="68"/>
                    <a:pt x="2066" y="67"/>
                    <a:pt x="2066" y="66"/>
                  </a:cubicBezTo>
                  <a:cubicBezTo>
                    <a:pt x="2066" y="59"/>
                    <a:pt x="2064" y="53"/>
                    <a:pt x="2061" y="49"/>
                  </a:cubicBezTo>
                  <a:cubicBezTo>
                    <a:pt x="2057" y="45"/>
                    <a:pt x="2052" y="43"/>
                    <a:pt x="2047" y="43"/>
                  </a:cubicBezTo>
                  <a:cubicBezTo>
                    <a:pt x="2040" y="43"/>
                    <a:pt x="2035" y="46"/>
                    <a:pt x="2030" y="50"/>
                  </a:cubicBezTo>
                  <a:cubicBezTo>
                    <a:pt x="2024" y="54"/>
                    <a:pt x="2021" y="61"/>
                    <a:pt x="2018" y="69"/>
                  </a:cubicBezTo>
                  <a:close/>
                  <a:moveTo>
                    <a:pt x="2061" y="91"/>
                  </a:moveTo>
                  <a:cubicBezTo>
                    <a:pt x="2075" y="92"/>
                    <a:pt x="2075" y="92"/>
                    <a:pt x="2075" y="92"/>
                  </a:cubicBezTo>
                  <a:cubicBezTo>
                    <a:pt x="2073" y="99"/>
                    <a:pt x="2068" y="106"/>
                    <a:pt x="2061" y="112"/>
                  </a:cubicBezTo>
                  <a:cubicBezTo>
                    <a:pt x="2053" y="118"/>
                    <a:pt x="2045" y="122"/>
                    <a:pt x="2034" y="122"/>
                  </a:cubicBezTo>
                  <a:cubicBezTo>
                    <a:pt x="2028" y="122"/>
                    <a:pt x="2022" y="120"/>
                    <a:pt x="2017" y="117"/>
                  </a:cubicBezTo>
                  <a:cubicBezTo>
                    <a:pt x="2012" y="114"/>
                    <a:pt x="2008" y="110"/>
                    <a:pt x="2005" y="104"/>
                  </a:cubicBezTo>
                  <a:cubicBezTo>
                    <a:pt x="2002" y="99"/>
                    <a:pt x="2001" y="92"/>
                    <a:pt x="2001" y="85"/>
                  </a:cubicBezTo>
                  <a:cubicBezTo>
                    <a:pt x="2001" y="76"/>
                    <a:pt x="2003" y="67"/>
                    <a:pt x="2007" y="58"/>
                  </a:cubicBezTo>
                  <a:cubicBezTo>
                    <a:pt x="2011" y="49"/>
                    <a:pt x="2017" y="43"/>
                    <a:pt x="2024" y="39"/>
                  </a:cubicBezTo>
                  <a:cubicBezTo>
                    <a:pt x="2031" y="34"/>
                    <a:pt x="2038" y="32"/>
                    <a:pt x="2046" y="32"/>
                  </a:cubicBezTo>
                  <a:cubicBezTo>
                    <a:pt x="2057" y="32"/>
                    <a:pt x="2065" y="35"/>
                    <a:pt x="2071" y="42"/>
                  </a:cubicBezTo>
                  <a:cubicBezTo>
                    <a:pt x="2077" y="48"/>
                    <a:pt x="2080" y="57"/>
                    <a:pt x="2080" y="68"/>
                  </a:cubicBezTo>
                  <a:cubicBezTo>
                    <a:pt x="2080" y="72"/>
                    <a:pt x="2080" y="76"/>
                    <a:pt x="2079" y="80"/>
                  </a:cubicBezTo>
                  <a:cubicBezTo>
                    <a:pt x="2016" y="80"/>
                    <a:pt x="2016" y="80"/>
                    <a:pt x="2016" y="80"/>
                  </a:cubicBezTo>
                  <a:cubicBezTo>
                    <a:pt x="2015" y="82"/>
                    <a:pt x="2015" y="84"/>
                    <a:pt x="2015" y="85"/>
                  </a:cubicBezTo>
                  <a:cubicBezTo>
                    <a:pt x="2015" y="93"/>
                    <a:pt x="2017" y="99"/>
                    <a:pt x="2021" y="103"/>
                  </a:cubicBezTo>
                  <a:cubicBezTo>
                    <a:pt x="2025" y="108"/>
                    <a:pt x="2029" y="110"/>
                    <a:pt x="2034" y="110"/>
                  </a:cubicBezTo>
                  <a:cubicBezTo>
                    <a:pt x="2039" y="110"/>
                    <a:pt x="2044" y="108"/>
                    <a:pt x="2049" y="105"/>
                  </a:cubicBezTo>
                  <a:cubicBezTo>
                    <a:pt x="2054" y="102"/>
                    <a:pt x="2058" y="97"/>
                    <a:pt x="2061" y="91"/>
                  </a:cubicBezTo>
                  <a:close/>
                  <a:moveTo>
                    <a:pt x="1906" y="120"/>
                  </a:moveTo>
                  <a:cubicBezTo>
                    <a:pt x="1931" y="2"/>
                    <a:pt x="1931" y="2"/>
                    <a:pt x="1931" y="2"/>
                  </a:cubicBezTo>
                  <a:cubicBezTo>
                    <a:pt x="1945" y="2"/>
                    <a:pt x="1945" y="2"/>
                    <a:pt x="1945" y="2"/>
                  </a:cubicBezTo>
                  <a:cubicBezTo>
                    <a:pt x="1936" y="47"/>
                    <a:pt x="1936" y="47"/>
                    <a:pt x="1936" y="47"/>
                  </a:cubicBezTo>
                  <a:cubicBezTo>
                    <a:pt x="1941" y="42"/>
                    <a:pt x="1946" y="38"/>
                    <a:pt x="1951" y="36"/>
                  </a:cubicBezTo>
                  <a:cubicBezTo>
                    <a:pt x="1955" y="33"/>
                    <a:pt x="1960" y="32"/>
                    <a:pt x="1965" y="32"/>
                  </a:cubicBezTo>
                  <a:cubicBezTo>
                    <a:pt x="1972" y="32"/>
                    <a:pt x="1977" y="34"/>
                    <a:pt x="1981" y="38"/>
                  </a:cubicBezTo>
                  <a:cubicBezTo>
                    <a:pt x="1985" y="42"/>
                    <a:pt x="1987" y="46"/>
                    <a:pt x="1987" y="53"/>
                  </a:cubicBezTo>
                  <a:cubicBezTo>
                    <a:pt x="1987" y="56"/>
                    <a:pt x="1986" y="61"/>
                    <a:pt x="1984" y="69"/>
                  </a:cubicBezTo>
                  <a:cubicBezTo>
                    <a:pt x="1973" y="120"/>
                    <a:pt x="1973" y="120"/>
                    <a:pt x="1973" y="120"/>
                  </a:cubicBezTo>
                  <a:cubicBezTo>
                    <a:pt x="1958" y="120"/>
                    <a:pt x="1958" y="120"/>
                    <a:pt x="1958" y="120"/>
                  </a:cubicBezTo>
                  <a:cubicBezTo>
                    <a:pt x="1970" y="68"/>
                    <a:pt x="1970" y="68"/>
                    <a:pt x="1970" y="68"/>
                  </a:cubicBezTo>
                  <a:cubicBezTo>
                    <a:pt x="1971" y="60"/>
                    <a:pt x="1972" y="56"/>
                    <a:pt x="1972" y="54"/>
                  </a:cubicBezTo>
                  <a:cubicBezTo>
                    <a:pt x="1972" y="51"/>
                    <a:pt x="1971" y="49"/>
                    <a:pt x="1969" y="47"/>
                  </a:cubicBezTo>
                  <a:cubicBezTo>
                    <a:pt x="1967" y="45"/>
                    <a:pt x="1965" y="44"/>
                    <a:pt x="1961" y="44"/>
                  </a:cubicBezTo>
                  <a:cubicBezTo>
                    <a:pt x="1956" y="44"/>
                    <a:pt x="1951" y="46"/>
                    <a:pt x="1946" y="48"/>
                  </a:cubicBezTo>
                  <a:cubicBezTo>
                    <a:pt x="1942" y="51"/>
                    <a:pt x="1938" y="55"/>
                    <a:pt x="1935" y="60"/>
                  </a:cubicBezTo>
                  <a:cubicBezTo>
                    <a:pt x="1933" y="65"/>
                    <a:pt x="1930" y="72"/>
                    <a:pt x="1928" y="83"/>
                  </a:cubicBezTo>
                  <a:cubicBezTo>
                    <a:pt x="1920" y="120"/>
                    <a:pt x="1920" y="120"/>
                    <a:pt x="1920" y="120"/>
                  </a:cubicBezTo>
                  <a:lnTo>
                    <a:pt x="1906" y="120"/>
                  </a:lnTo>
                  <a:close/>
                  <a:moveTo>
                    <a:pt x="1894" y="108"/>
                  </a:moveTo>
                  <a:cubicBezTo>
                    <a:pt x="1892" y="120"/>
                    <a:pt x="1892" y="120"/>
                    <a:pt x="1892" y="120"/>
                  </a:cubicBezTo>
                  <a:cubicBezTo>
                    <a:pt x="1888" y="121"/>
                    <a:pt x="1885" y="121"/>
                    <a:pt x="1881" y="121"/>
                  </a:cubicBezTo>
                  <a:cubicBezTo>
                    <a:pt x="1876" y="121"/>
                    <a:pt x="1871" y="120"/>
                    <a:pt x="1868" y="117"/>
                  </a:cubicBezTo>
                  <a:cubicBezTo>
                    <a:pt x="1865" y="115"/>
                    <a:pt x="1864" y="112"/>
                    <a:pt x="1864" y="108"/>
                  </a:cubicBezTo>
                  <a:cubicBezTo>
                    <a:pt x="1864" y="106"/>
                    <a:pt x="1864" y="102"/>
                    <a:pt x="1866" y="95"/>
                  </a:cubicBezTo>
                  <a:cubicBezTo>
                    <a:pt x="1876" y="45"/>
                    <a:pt x="1876" y="45"/>
                    <a:pt x="1876" y="45"/>
                  </a:cubicBezTo>
                  <a:cubicBezTo>
                    <a:pt x="1865" y="45"/>
                    <a:pt x="1865" y="45"/>
                    <a:pt x="1865" y="45"/>
                  </a:cubicBezTo>
                  <a:cubicBezTo>
                    <a:pt x="1867" y="34"/>
                    <a:pt x="1867" y="34"/>
                    <a:pt x="1867" y="34"/>
                  </a:cubicBezTo>
                  <a:cubicBezTo>
                    <a:pt x="1879" y="34"/>
                    <a:pt x="1879" y="34"/>
                    <a:pt x="1879" y="34"/>
                  </a:cubicBezTo>
                  <a:cubicBezTo>
                    <a:pt x="1883" y="13"/>
                    <a:pt x="1883" y="13"/>
                    <a:pt x="1883" y="13"/>
                  </a:cubicBezTo>
                  <a:cubicBezTo>
                    <a:pt x="1900" y="3"/>
                    <a:pt x="1900" y="3"/>
                    <a:pt x="1900" y="3"/>
                  </a:cubicBezTo>
                  <a:cubicBezTo>
                    <a:pt x="1893" y="34"/>
                    <a:pt x="1893" y="34"/>
                    <a:pt x="1893" y="34"/>
                  </a:cubicBezTo>
                  <a:cubicBezTo>
                    <a:pt x="1907" y="34"/>
                    <a:pt x="1907" y="34"/>
                    <a:pt x="1907" y="34"/>
                  </a:cubicBezTo>
                  <a:cubicBezTo>
                    <a:pt x="1905" y="45"/>
                    <a:pt x="1905" y="45"/>
                    <a:pt x="1905" y="45"/>
                  </a:cubicBezTo>
                  <a:cubicBezTo>
                    <a:pt x="1891" y="45"/>
                    <a:pt x="1891" y="45"/>
                    <a:pt x="1891" y="45"/>
                  </a:cubicBezTo>
                  <a:cubicBezTo>
                    <a:pt x="1881" y="93"/>
                    <a:pt x="1881" y="93"/>
                    <a:pt x="1881" y="93"/>
                  </a:cubicBezTo>
                  <a:cubicBezTo>
                    <a:pt x="1880" y="99"/>
                    <a:pt x="1879" y="102"/>
                    <a:pt x="1879" y="103"/>
                  </a:cubicBezTo>
                  <a:cubicBezTo>
                    <a:pt x="1879" y="105"/>
                    <a:pt x="1879" y="107"/>
                    <a:pt x="1880" y="107"/>
                  </a:cubicBezTo>
                  <a:cubicBezTo>
                    <a:pt x="1881" y="108"/>
                    <a:pt x="1883" y="109"/>
                    <a:pt x="1885" y="109"/>
                  </a:cubicBezTo>
                  <a:cubicBezTo>
                    <a:pt x="1889" y="109"/>
                    <a:pt x="1891" y="109"/>
                    <a:pt x="1894" y="108"/>
                  </a:cubicBezTo>
                  <a:close/>
                  <a:moveTo>
                    <a:pt x="1740" y="82"/>
                  </a:moveTo>
                  <a:cubicBezTo>
                    <a:pt x="1740" y="88"/>
                    <a:pt x="1740" y="92"/>
                    <a:pt x="1741" y="95"/>
                  </a:cubicBezTo>
                  <a:cubicBezTo>
                    <a:pt x="1743" y="99"/>
                    <a:pt x="1745" y="102"/>
                    <a:pt x="1748" y="105"/>
                  </a:cubicBezTo>
                  <a:cubicBezTo>
                    <a:pt x="1751" y="107"/>
                    <a:pt x="1755" y="108"/>
                    <a:pt x="1758" y="108"/>
                  </a:cubicBezTo>
                  <a:cubicBezTo>
                    <a:pt x="1763" y="108"/>
                    <a:pt x="1768" y="106"/>
                    <a:pt x="1773" y="103"/>
                  </a:cubicBezTo>
                  <a:cubicBezTo>
                    <a:pt x="1777" y="99"/>
                    <a:pt x="1781" y="94"/>
                    <a:pt x="1784" y="87"/>
                  </a:cubicBezTo>
                  <a:cubicBezTo>
                    <a:pt x="1787" y="80"/>
                    <a:pt x="1789" y="73"/>
                    <a:pt x="1789" y="67"/>
                  </a:cubicBezTo>
                  <a:cubicBezTo>
                    <a:pt x="1789" y="60"/>
                    <a:pt x="1787" y="54"/>
                    <a:pt x="1783" y="50"/>
                  </a:cubicBezTo>
                  <a:cubicBezTo>
                    <a:pt x="1779" y="46"/>
                    <a:pt x="1774" y="44"/>
                    <a:pt x="1768" y="44"/>
                  </a:cubicBezTo>
                  <a:cubicBezTo>
                    <a:pt x="1765" y="44"/>
                    <a:pt x="1761" y="45"/>
                    <a:pt x="1758" y="47"/>
                  </a:cubicBezTo>
                  <a:cubicBezTo>
                    <a:pt x="1754" y="49"/>
                    <a:pt x="1751" y="52"/>
                    <a:pt x="1748" y="56"/>
                  </a:cubicBezTo>
                  <a:cubicBezTo>
                    <a:pt x="1746" y="59"/>
                    <a:pt x="1743" y="64"/>
                    <a:pt x="1742" y="70"/>
                  </a:cubicBezTo>
                  <a:cubicBezTo>
                    <a:pt x="1740" y="75"/>
                    <a:pt x="1740" y="79"/>
                    <a:pt x="1740" y="82"/>
                  </a:cubicBezTo>
                  <a:close/>
                  <a:moveTo>
                    <a:pt x="1721" y="127"/>
                  </a:moveTo>
                  <a:cubicBezTo>
                    <a:pt x="1736" y="129"/>
                    <a:pt x="1736" y="129"/>
                    <a:pt x="1736" y="129"/>
                  </a:cubicBezTo>
                  <a:cubicBezTo>
                    <a:pt x="1736" y="132"/>
                    <a:pt x="1737" y="135"/>
                    <a:pt x="1737" y="136"/>
                  </a:cubicBezTo>
                  <a:cubicBezTo>
                    <a:pt x="1738" y="138"/>
                    <a:pt x="1740" y="139"/>
                    <a:pt x="1742" y="140"/>
                  </a:cubicBezTo>
                  <a:cubicBezTo>
                    <a:pt x="1744" y="141"/>
                    <a:pt x="1748" y="142"/>
                    <a:pt x="1752" y="142"/>
                  </a:cubicBezTo>
                  <a:cubicBezTo>
                    <a:pt x="1761" y="142"/>
                    <a:pt x="1767" y="140"/>
                    <a:pt x="1771" y="135"/>
                  </a:cubicBezTo>
                  <a:cubicBezTo>
                    <a:pt x="1774" y="132"/>
                    <a:pt x="1776" y="125"/>
                    <a:pt x="1778" y="115"/>
                  </a:cubicBezTo>
                  <a:cubicBezTo>
                    <a:pt x="1779" y="108"/>
                    <a:pt x="1779" y="108"/>
                    <a:pt x="1779" y="108"/>
                  </a:cubicBezTo>
                  <a:cubicBezTo>
                    <a:pt x="1772" y="116"/>
                    <a:pt x="1764" y="120"/>
                    <a:pt x="1755" y="120"/>
                  </a:cubicBezTo>
                  <a:cubicBezTo>
                    <a:pt x="1747" y="120"/>
                    <a:pt x="1739" y="117"/>
                    <a:pt x="1734" y="110"/>
                  </a:cubicBezTo>
                  <a:cubicBezTo>
                    <a:pt x="1728" y="104"/>
                    <a:pt x="1725" y="95"/>
                    <a:pt x="1725" y="83"/>
                  </a:cubicBezTo>
                  <a:cubicBezTo>
                    <a:pt x="1725" y="74"/>
                    <a:pt x="1727" y="65"/>
                    <a:pt x="1732" y="57"/>
                  </a:cubicBezTo>
                  <a:cubicBezTo>
                    <a:pt x="1736" y="49"/>
                    <a:pt x="1742" y="43"/>
                    <a:pt x="1748" y="38"/>
                  </a:cubicBezTo>
                  <a:cubicBezTo>
                    <a:pt x="1754" y="34"/>
                    <a:pt x="1761" y="32"/>
                    <a:pt x="1768" y="32"/>
                  </a:cubicBezTo>
                  <a:cubicBezTo>
                    <a:pt x="1779" y="32"/>
                    <a:pt x="1787" y="37"/>
                    <a:pt x="1794" y="48"/>
                  </a:cubicBezTo>
                  <a:cubicBezTo>
                    <a:pt x="1797" y="34"/>
                    <a:pt x="1797" y="34"/>
                    <a:pt x="1797" y="34"/>
                  </a:cubicBezTo>
                  <a:cubicBezTo>
                    <a:pt x="1810" y="34"/>
                    <a:pt x="1810" y="34"/>
                    <a:pt x="1810" y="34"/>
                  </a:cubicBezTo>
                  <a:cubicBezTo>
                    <a:pt x="1793" y="117"/>
                    <a:pt x="1793" y="117"/>
                    <a:pt x="1793" y="117"/>
                  </a:cubicBezTo>
                  <a:cubicBezTo>
                    <a:pt x="1791" y="126"/>
                    <a:pt x="1788" y="133"/>
                    <a:pt x="1785" y="138"/>
                  </a:cubicBezTo>
                  <a:cubicBezTo>
                    <a:pt x="1782" y="143"/>
                    <a:pt x="1778" y="147"/>
                    <a:pt x="1773" y="150"/>
                  </a:cubicBezTo>
                  <a:cubicBezTo>
                    <a:pt x="1767" y="153"/>
                    <a:pt x="1761" y="154"/>
                    <a:pt x="1754" y="154"/>
                  </a:cubicBezTo>
                  <a:cubicBezTo>
                    <a:pt x="1747" y="154"/>
                    <a:pt x="1741" y="153"/>
                    <a:pt x="1736" y="151"/>
                  </a:cubicBezTo>
                  <a:cubicBezTo>
                    <a:pt x="1731" y="150"/>
                    <a:pt x="1727" y="147"/>
                    <a:pt x="1725" y="144"/>
                  </a:cubicBezTo>
                  <a:cubicBezTo>
                    <a:pt x="1722" y="140"/>
                    <a:pt x="1721" y="136"/>
                    <a:pt x="1721" y="132"/>
                  </a:cubicBezTo>
                  <a:cubicBezTo>
                    <a:pt x="1721" y="130"/>
                    <a:pt x="1721" y="129"/>
                    <a:pt x="1721" y="127"/>
                  </a:cubicBezTo>
                  <a:close/>
                  <a:moveTo>
                    <a:pt x="1630" y="120"/>
                  </a:moveTo>
                  <a:cubicBezTo>
                    <a:pt x="1648" y="34"/>
                    <a:pt x="1648" y="34"/>
                    <a:pt x="1648" y="34"/>
                  </a:cubicBezTo>
                  <a:cubicBezTo>
                    <a:pt x="1662" y="34"/>
                    <a:pt x="1662" y="34"/>
                    <a:pt x="1662" y="34"/>
                  </a:cubicBezTo>
                  <a:cubicBezTo>
                    <a:pt x="1659" y="49"/>
                    <a:pt x="1659" y="49"/>
                    <a:pt x="1659" y="49"/>
                  </a:cubicBezTo>
                  <a:cubicBezTo>
                    <a:pt x="1664" y="43"/>
                    <a:pt x="1670" y="39"/>
                    <a:pt x="1675" y="36"/>
                  </a:cubicBezTo>
                  <a:cubicBezTo>
                    <a:pt x="1680" y="34"/>
                    <a:pt x="1685" y="32"/>
                    <a:pt x="1690" y="32"/>
                  </a:cubicBezTo>
                  <a:cubicBezTo>
                    <a:pt x="1697" y="32"/>
                    <a:pt x="1703" y="34"/>
                    <a:pt x="1707" y="38"/>
                  </a:cubicBezTo>
                  <a:cubicBezTo>
                    <a:pt x="1711" y="42"/>
                    <a:pt x="1713" y="47"/>
                    <a:pt x="1713" y="53"/>
                  </a:cubicBezTo>
                  <a:cubicBezTo>
                    <a:pt x="1713" y="56"/>
                    <a:pt x="1712" y="61"/>
                    <a:pt x="1711" y="68"/>
                  </a:cubicBezTo>
                  <a:cubicBezTo>
                    <a:pt x="1699" y="120"/>
                    <a:pt x="1699" y="120"/>
                    <a:pt x="1699" y="120"/>
                  </a:cubicBezTo>
                  <a:cubicBezTo>
                    <a:pt x="1685" y="120"/>
                    <a:pt x="1685" y="120"/>
                    <a:pt x="1685" y="120"/>
                  </a:cubicBezTo>
                  <a:cubicBezTo>
                    <a:pt x="1697" y="66"/>
                    <a:pt x="1697" y="66"/>
                    <a:pt x="1697" y="66"/>
                  </a:cubicBezTo>
                  <a:cubicBezTo>
                    <a:pt x="1698" y="60"/>
                    <a:pt x="1698" y="56"/>
                    <a:pt x="1698" y="54"/>
                  </a:cubicBezTo>
                  <a:cubicBezTo>
                    <a:pt x="1698" y="51"/>
                    <a:pt x="1697" y="49"/>
                    <a:pt x="1695" y="47"/>
                  </a:cubicBezTo>
                  <a:cubicBezTo>
                    <a:pt x="1693" y="45"/>
                    <a:pt x="1690" y="44"/>
                    <a:pt x="1687" y="44"/>
                  </a:cubicBezTo>
                  <a:cubicBezTo>
                    <a:pt x="1679" y="44"/>
                    <a:pt x="1672" y="47"/>
                    <a:pt x="1666" y="52"/>
                  </a:cubicBezTo>
                  <a:cubicBezTo>
                    <a:pt x="1660" y="58"/>
                    <a:pt x="1656" y="67"/>
                    <a:pt x="1653" y="80"/>
                  </a:cubicBezTo>
                  <a:cubicBezTo>
                    <a:pt x="1645" y="120"/>
                    <a:pt x="1645" y="120"/>
                    <a:pt x="1645" y="120"/>
                  </a:cubicBezTo>
                  <a:lnTo>
                    <a:pt x="1630" y="120"/>
                  </a:lnTo>
                  <a:close/>
                  <a:moveTo>
                    <a:pt x="1594" y="120"/>
                  </a:moveTo>
                  <a:cubicBezTo>
                    <a:pt x="1612" y="34"/>
                    <a:pt x="1612" y="34"/>
                    <a:pt x="1612" y="34"/>
                  </a:cubicBezTo>
                  <a:cubicBezTo>
                    <a:pt x="1626" y="34"/>
                    <a:pt x="1626" y="34"/>
                    <a:pt x="1626" y="34"/>
                  </a:cubicBezTo>
                  <a:cubicBezTo>
                    <a:pt x="1608" y="120"/>
                    <a:pt x="1608" y="120"/>
                    <a:pt x="1608" y="120"/>
                  </a:cubicBezTo>
                  <a:lnTo>
                    <a:pt x="1594" y="120"/>
                  </a:lnTo>
                  <a:close/>
                  <a:moveTo>
                    <a:pt x="1615" y="18"/>
                  </a:moveTo>
                  <a:cubicBezTo>
                    <a:pt x="1618" y="2"/>
                    <a:pt x="1618" y="2"/>
                    <a:pt x="1618" y="2"/>
                  </a:cubicBezTo>
                  <a:cubicBezTo>
                    <a:pt x="1633" y="2"/>
                    <a:pt x="1633" y="2"/>
                    <a:pt x="1633" y="2"/>
                  </a:cubicBezTo>
                  <a:cubicBezTo>
                    <a:pt x="1629" y="18"/>
                    <a:pt x="1629" y="18"/>
                    <a:pt x="1629" y="18"/>
                  </a:cubicBezTo>
                  <a:lnTo>
                    <a:pt x="1615" y="18"/>
                  </a:lnTo>
                  <a:close/>
                  <a:moveTo>
                    <a:pt x="1502" y="120"/>
                  </a:moveTo>
                  <a:cubicBezTo>
                    <a:pt x="1520" y="34"/>
                    <a:pt x="1520" y="34"/>
                    <a:pt x="1520" y="34"/>
                  </a:cubicBezTo>
                  <a:cubicBezTo>
                    <a:pt x="1533" y="34"/>
                    <a:pt x="1533" y="34"/>
                    <a:pt x="1533" y="34"/>
                  </a:cubicBezTo>
                  <a:cubicBezTo>
                    <a:pt x="1530" y="49"/>
                    <a:pt x="1530" y="49"/>
                    <a:pt x="1530" y="49"/>
                  </a:cubicBezTo>
                  <a:cubicBezTo>
                    <a:pt x="1536" y="43"/>
                    <a:pt x="1541" y="39"/>
                    <a:pt x="1546" y="36"/>
                  </a:cubicBezTo>
                  <a:cubicBezTo>
                    <a:pt x="1551" y="34"/>
                    <a:pt x="1557" y="32"/>
                    <a:pt x="1562" y="32"/>
                  </a:cubicBezTo>
                  <a:cubicBezTo>
                    <a:pt x="1569" y="32"/>
                    <a:pt x="1574" y="34"/>
                    <a:pt x="1578" y="38"/>
                  </a:cubicBezTo>
                  <a:cubicBezTo>
                    <a:pt x="1582" y="42"/>
                    <a:pt x="1584" y="47"/>
                    <a:pt x="1584" y="53"/>
                  </a:cubicBezTo>
                  <a:cubicBezTo>
                    <a:pt x="1584" y="56"/>
                    <a:pt x="1584" y="61"/>
                    <a:pt x="1582" y="68"/>
                  </a:cubicBezTo>
                  <a:cubicBezTo>
                    <a:pt x="1571" y="120"/>
                    <a:pt x="1571" y="120"/>
                    <a:pt x="1571" y="120"/>
                  </a:cubicBezTo>
                  <a:cubicBezTo>
                    <a:pt x="1556" y="120"/>
                    <a:pt x="1556" y="120"/>
                    <a:pt x="1556" y="120"/>
                  </a:cubicBezTo>
                  <a:cubicBezTo>
                    <a:pt x="1568" y="66"/>
                    <a:pt x="1568" y="66"/>
                    <a:pt x="1568" y="66"/>
                  </a:cubicBezTo>
                  <a:cubicBezTo>
                    <a:pt x="1569" y="60"/>
                    <a:pt x="1570" y="56"/>
                    <a:pt x="1570" y="54"/>
                  </a:cubicBezTo>
                  <a:cubicBezTo>
                    <a:pt x="1570" y="51"/>
                    <a:pt x="1569" y="49"/>
                    <a:pt x="1567" y="47"/>
                  </a:cubicBezTo>
                  <a:cubicBezTo>
                    <a:pt x="1565" y="45"/>
                    <a:pt x="1562" y="44"/>
                    <a:pt x="1558" y="44"/>
                  </a:cubicBezTo>
                  <a:cubicBezTo>
                    <a:pt x="1551" y="44"/>
                    <a:pt x="1544" y="47"/>
                    <a:pt x="1538" y="52"/>
                  </a:cubicBezTo>
                  <a:cubicBezTo>
                    <a:pt x="1532" y="58"/>
                    <a:pt x="1528" y="67"/>
                    <a:pt x="1525" y="80"/>
                  </a:cubicBezTo>
                  <a:cubicBezTo>
                    <a:pt x="1516" y="120"/>
                    <a:pt x="1516" y="120"/>
                    <a:pt x="1516" y="120"/>
                  </a:cubicBezTo>
                  <a:lnTo>
                    <a:pt x="1502" y="120"/>
                  </a:lnTo>
                  <a:close/>
                  <a:moveTo>
                    <a:pt x="1428" y="82"/>
                  </a:moveTo>
                  <a:cubicBezTo>
                    <a:pt x="1428" y="88"/>
                    <a:pt x="1428" y="92"/>
                    <a:pt x="1429" y="95"/>
                  </a:cubicBezTo>
                  <a:cubicBezTo>
                    <a:pt x="1431" y="99"/>
                    <a:pt x="1433" y="102"/>
                    <a:pt x="1436" y="105"/>
                  </a:cubicBezTo>
                  <a:cubicBezTo>
                    <a:pt x="1439" y="107"/>
                    <a:pt x="1443" y="108"/>
                    <a:pt x="1446" y="108"/>
                  </a:cubicBezTo>
                  <a:cubicBezTo>
                    <a:pt x="1451" y="108"/>
                    <a:pt x="1456" y="106"/>
                    <a:pt x="1461" y="103"/>
                  </a:cubicBezTo>
                  <a:cubicBezTo>
                    <a:pt x="1465" y="99"/>
                    <a:pt x="1469" y="94"/>
                    <a:pt x="1472" y="87"/>
                  </a:cubicBezTo>
                  <a:cubicBezTo>
                    <a:pt x="1475" y="80"/>
                    <a:pt x="1476" y="73"/>
                    <a:pt x="1476" y="67"/>
                  </a:cubicBezTo>
                  <a:cubicBezTo>
                    <a:pt x="1476" y="60"/>
                    <a:pt x="1475" y="54"/>
                    <a:pt x="1471" y="50"/>
                  </a:cubicBezTo>
                  <a:cubicBezTo>
                    <a:pt x="1467" y="46"/>
                    <a:pt x="1462" y="44"/>
                    <a:pt x="1456" y="44"/>
                  </a:cubicBezTo>
                  <a:cubicBezTo>
                    <a:pt x="1453" y="44"/>
                    <a:pt x="1449" y="45"/>
                    <a:pt x="1446" y="47"/>
                  </a:cubicBezTo>
                  <a:cubicBezTo>
                    <a:pt x="1442" y="49"/>
                    <a:pt x="1439" y="52"/>
                    <a:pt x="1436" y="56"/>
                  </a:cubicBezTo>
                  <a:cubicBezTo>
                    <a:pt x="1434" y="59"/>
                    <a:pt x="1431" y="64"/>
                    <a:pt x="1430" y="70"/>
                  </a:cubicBezTo>
                  <a:cubicBezTo>
                    <a:pt x="1428" y="75"/>
                    <a:pt x="1428" y="79"/>
                    <a:pt x="1428" y="82"/>
                  </a:cubicBezTo>
                  <a:close/>
                  <a:moveTo>
                    <a:pt x="1409" y="127"/>
                  </a:moveTo>
                  <a:cubicBezTo>
                    <a:pt x="1424" y="129"/>
                    <a:pt x="1424" y="129"/>
                    <a:pt x="1424" y="129"/>
                  </a:cubicBezTo>
                  <a:cubicBezTo>
                    <a:pt x="1424" y="132"/>
                    <a:pt x="1425" y="135"/>
                    <a:pt x="1425" y="136"/>
                  </a:cubicBezTo>
                  <a:cubicBezTo>
                    <a:pt x="1426" y="138"/>
                    <a:pt x="1428" y="139"/>
                    <a:pt x="1430" y="140"/>
                  </a:cubicBezTo>
                  <a:cubicBezTo>
                    <a:pt x="1432" y="141"/>
                    <a:pt x="1436" y="142"/>
                    <a:pt x="1440" y="142"/>
                  </a:cubicBezTo>
                  <a:cubicBezTo>
                    <a:pt x="1449" y="142"/>
                    <a:pt x="1455" y="140"/>
                    <a:pt x="1459" y="135"/>
                  </a:cubicBezTo>
                  <a:cubicBezTo>
                    <a:pt x="1461" y="132"/>
                    <a:pt x="1464" y="125"/>
                    <a:pt x="1466" y="115"/>
                  </a:cubicBezTo>
                  <a:cubicBezTo>
                    <a:pt x="1467" y="108"/>
                    <a:pt x="1467" y="108"/>
                    <a:pt x="1467" y="108"/>
                  </a:cubicBezTo>
                  <a:cubicBezTo>
                    <a:pt x="1460" y="116"/>
                    <a:pt x="1452" y="120"/>
                    <a:pt x="1443" y="120"/>
                  </a:cubicBezTo>
                  <a:cubicBezTo>
                    <a:pt x="1435" y="120"/>
                    <a:pt x="1427" y="117"/>
                    <a:pt x="1422" y="110"/>
                  </a:cubicBezTo>
                  <a:cubicBezTo>
                    <a:pt x="1416" y="104"/>
                    <a:pt x="1413" y="95"/>
                    <a:pt x="1413" y="83"/>
                  </a:cubicBezTo>
                  <a:cubicBezTo>
                    <a:pt x="1413" y="74"/>
                    <a:pt x="1415" y="65"/>
                    <a:pt x="1420" y="57"/>
                  </a:cubicBezTo>
                  <a:cubicBezTo>
                    <a:pt x="1424" y="49"/>
                    <a:pt x="1430" y="43"/>
                    <a:pt x="1436" y="38"/>
                  </a:cubicBezTo>
                  <a:cubicBezTo>
                    <a:pt x="1442" y="34"/>
                    <a:pt x="1449" y="32"/>
                    <a:pt x="1456" y="32"/>
                  </a:cubicBezTo>
                  <a:cubicBezTo>
                    <a:pt x="1467" y="32"/>
                    <a:pt x="1475" y="37"/>
                    <a:pt x="1482" y="48"/>
                  </a:cubicBezTo>
                  <a:cubicBezTo>
                    <a:pt x="1485" y="34"/>
                    <a:pt x="1485" y="34"/>
                    <a:pt x="1485" y="34"/>
                  </a:cubicBezTo>
                  <a:cubicBezTo>
                    <a:pt x="1498" y="34"/>
                    <a:pt x="1498" y="34"/>
                    <a:pt x="1498" y="34"/>
                  </a:cubicBezTo>
                  <a:cubicBezTo>
                    <a:pt x="1481" y="117"/>
                    <a:pt x="1481" y="117"/>
                    <a:pt x="1481" y="117"/>
                  </a:cubicBezTo>
                  <a:cubicBezTo>
                    <a:pt x="1479" y="126"/>
                    <a:pt x="1476" y="133"/>
                    <a:pt x="1473" y="138"/>
                  </a:cubicBezTo>
                  <a:cubicBezTo>
                    <a:pt x="1470" y="143"/>
                    <a:pt x="1466" y="147"/>
                    <a:pt x="1460" y="150"/>
                  </a:cubicBezTo>
                  <a:cubicBezTo>
                    <a:pt x="1455" y="153"/>
                    <a:pt x="1449" y="154"/>
                    <a:pt x="1442" y="154"/>
                  </a:cubicBezTo>
                  <a:cubicBezTo>
                    <a:pt x="1435" y="154"/>
                    <a:pt x="1429" y="153"/>
                    <a:pt x="1424" y="151"/>
                  </a:cubicBezTo>
                  <a:cubicBezTo>
                    <a:pt x="1419" y="150"/>
                    <a:pt x="1415" y="147"/>
                    <a:pt x="1413" y="144"/>
                  </a:cubicBezTo>
                  <a:cubicBezTo>
                    <a:pt x="1410" y="140"/>
                    <a:pt x="1409" y="136"/>
                    <a:pt x="1409" y="132"/>
                  </a:cubicBezTo>
                  <a:cubicBezTo>
                    <a:pt x="1409" y="130"/>
                    <a:pt x="1409" y="129"/>
                    <a:pt x="1409" y="127"/>
                  </a:cubicBezTo>
                  <a:close/>
                  <a:moveTo>
                    <a:pt x="1373" y="120"/>
                  </a:moveTo>
                  <a:cubicBezTo>
                    <a:pt x="1391" y="34"/>
                    <a:pt x="1391" y="34"/>
                    <a:pt x="1391" y="34"/>
                  </a:cubicBezTo>
                  <a:cubicBezTo>
                    <a:pt x="1406" y="34"/>
                    <a:pt x="1406" y="34"/>
                    <a:pt x="1406" y="34"/>
                  </a:cubicBezTo>
                  <a:cubicBezTo>
                    <a:pt x="1388" y="120"/>
                    <a:pt x="1388" y="120"/>
                    <a:pt x="1388" y="120"/>
                  </a:cubicBezTo>
                  <a:lnTo>
                    <a:pt x="1373" y="120"/>
                  </a:lnTo>
                  <a:close/>
                  <a:moveTo>
                    <a:pt x="1395" y="18"/>
                  </a:moveTo>
                  <a:cubicBezTo>
                    <a:pt x="1398" y="2"/>
                    <a:pt x="1398" y="2"/>
                    <a:pt x="1398" y="2"/>
                  </a:cubicBezTo>
                  <a:cubicBezTo>
                    <a:pt x="1413" y="2"/>
                    <a:pt x="1413" y="2"/>
                    <a:pt x="1413" y="2"/>
                  </a:cubicBezTo>
                  <a:cubicBezTo>
                    <a:pt x="1409" y="18"/>
                    <a:pt x="1409" y="18"/>
                    <a:pt x="1409" y="18"/>
                  </a:cubicBezTo>
                  <a:lnTo>
                    <a:pt x="1395" y="18"/>
                  </a:lnTo>
                  <a:close/>
                  <a:moveTo>
                    <a:pt x="1292" y="90"/>
                  </a:moveTo>
                  <a:cubicBezTo>
                    <a:pt x="1307" y="90"/>
                    <a:pt x="1307" y="90"/>
                    <a:pt x="1307" y="90"/>
                  </a:cubicBezTo>
                  <a:cubicBezTo>
                    <a:pt x="1307" y="94"/>
                    <a:pt x="1308" y="97"/>
                    <a:pt x="1309" y="100"/>
                  </a:cubicBezTo>
                  <a:cubicBezTo>
                    <a:pt x="1310" y="103"/>
                    <a:pt x="1313" y="106"/>
                    <a:pt x="1316" y="107"/>
                  </a:cubicBezTo>
                  <a:cubicBezTo>
                    <a:pt x="1320" y="109"/>
                    <a:pt x="1324" y="110"/>
                    <a:pt x="1328" y="110"/>
                  </a:cubicBezTo>
                  <a:cubicBezTo>
                    <a:pt x="1335" y="110"/>
                    <a:pt x="1339" y="109"/>
                    <a:pt x="1343" y="106"/>
                  </a:cubicBezTo>
                  <a:cubicBezTo>
                    <a:pt x="1346" y="104"/>
                    <a:pt x="1347" y="101"/>
                    <a:pt x="1347" y="97"/>
                  </a:cubicBezTo>
                  <a:cubicBezTo>
                    <a:pt x="1347" y="95"/>
                    <a:pt x="1346" y="92"/>
                    <a:pt x="1345" y="90"/>
                  </a:cubicBezTo>
                  <a:cubicBezTo>
                    <a:pt x="1343" y="88"/>
                    <a:pt x="1338" y="85"/>
                    <a:pt x="1330" y="82"/>
                  </a:cubicBezTo>
                  <a:cubicBezTo>
                    <a:pt x="1323" y="79"/>
                    <a:pt x="1318" y="76"/>
                    <a:pt x="1315" y="75"/>
                  </a:cubicBezTo>
                  <a:cubicBezTo>
                    <a:pt x="1312" y="73"/>
                    <a:pt x="1309" y="70"/>
                    <a:pt x="1307" y="67"/>
                  </a:cubicBezTo>
                  <a:cubicBezTo>
                    <a:pt x="1305" y="64"/>
                    <a:pt x="1305" y="61"/>
                    <a:pt x="1305" y="57"/>
                  </a:cubicBezTo>
                  <a:cubicBezTo>
                    <a:pt x="1305" y="50"/>
                    <a:pt x="1307" y="44"/>
                    <a:pt x="1313" y="39"/>
                  </a:cubicBezTo>
                  <a:cubicBezTo>
                    <a:pt x="1318" y="35"/>
                    <a:pt x="1325" y="32"/>
                    <a:pt x="1335" y="32"/>
                  </a:cubicBezTo>
                  <a:cubicBezTo>
                    <a:pt x="1346" y="32"/>
                    <a:pt x="1354" y="35"/>
                    <a:pt x="1360" y="40"/>
                  </a:cubicBezTo>
                  <a:cubicBezTo>
                    <a:pt x="1365" y="45"/>
                    <a:pt x="1368" y="51"/>
                    <a:pt x="1368" y="59"/>
                  </a:cubicBezTo>
                  <a:cubicBezTo>
                    <a:pt x="1354" y="60"/>
                    <a:pt x="1354" y="60"/>
                    <a:pt x="1354" y="60"/>
                  </a:cubicBezTo>
                  <a:cubicBezTo>
                    <a:pt x="1354" y="55"/>
                    <a:pt x="1352" y="51"/>
                    <a:pt x="1349" y="48"/>
                  </a:cubicBezTo>
                  <a:cubicBezTo>
                    <a:pt x="1345" y="45"/>
                    <a:pt x="1340" y="43"/>
                    <a:pt x="1334" y="43"/>
                  </a:cubicBezTo>
                  <a:cubicBezTo>
                    <a:pt x="1329" y="43"/>
                    <a:pt x="1325" y="45"/>
                    <a:pt x="1322" y="47"/>
                  </a:cubicBezTo>
                  <a:cubicBezTo>
                    <a:pt x="1320" y="49"/>
                    <a:pt x="1318" y="52"/>
                    <a:pt x="1318" y="54"/>
                  </a:cubicBezTo>
                  <a:cubicBezTo>
                    <a:pt x="1318" y="57"/>
                    <a:pt x="1319" y="60"/>
                    <a:pt x="1322" y="62"/>
                  </a:cubicBezTo>
                  <a:cubicBezTo>
                    <a:pt x="1323" y="63"/>
                    <a:pt x="1328" y="65"/>
                    <a:pt x="1334" y="68"/>
                  </a:cubicBezTo>
                  <a:cubicBezTo>
                    <a:pt x="1345" y="73"/>
                    <a:pt x="1352" y="77"/>
                    <a:pt x="1355" y="79"/>
                  </a:cubicBezTo>
                  <a:cubicBezTo>
                    <a:pt x="1360" y="84"/>
                    <a:pt x="1362" y="89"/>
                    <a:pt x="1362" y="96"/>
                  </a:cubicBezTo>
                  <a:cubicBezTo>
                    <a:pt x="1362" y="100"/>
                    <a:pt x="1361" y="104"/>
                    <a:pt x="1358" y="108"/>
                  </a:cubicBezTo>
                  <a:cubicBezTo>
                    <a:pt x="1356" y="112"/>
                    <a:pt x="1352" y="115"/>
                    <a:pt x="1346" y="118"/>
                  </a:cubicBezTo>
                  <a:cubicBezTo>
                    <a:pt x="1341" y="120"/>
                    <a:pt x="1335" y="122"/>
                    <a:pt x="1327" y="122"/>
                  </a:cubicBezTo>
                  <a:cubicBezTo>
                    <a:pt x="1318" y="122"/>
                    <a:pt x="1309" y="119"/>
                    <a:pt x="1302" y="114"/>
                  </a:cubicBezTo>
                  <a:cubicBezTo>
                    <a:pt x="1295" y="109"/>
                    <a:pt x="1292" y="101"/>
                    <a:pt x="1292" y="90"/>
                  </a:cubicBezTo>
                  <a:close/>
                  <a:moveTo>
                    <a:pt x="1220" y="69"/>
                  </a:moveTo>
                  <a:cubicBezTo>
                    <a:pt x="1268" y="69"/>
                    <a:pt x="1268" y="69"/>
                    <a:pt x="1268" y="69"/>
                  </a:cubicBezTo>
                  <a:cubicBezTo>
                    <a:pt x="1268" y="68"/>
                    <a:pt x="1268" y="67"/>
                    <a:pt x="1268" y="66"/>
                  </a:cubicBezTo>
                  <a:cubicBezTo>
                    <a:pt x="1268" y="59"/>
                    <a:pt x="1266" y="53"/>
                    <a:pt x="1263" y="49"/>
                  </a:cubicBezTo>
                  <a:cubicBezTo>
                    <a:pt x="1259" y="45"/>
                    <a:pt x="1254" y="43"/>
                    <a:pt x="1248" y="43"/>
                  </a:cubicBezTo>
                  <a:cubicBezTo>
                    <a:pt x="1242" y="43"/>
                    <a:pt x="1236" y="46"/>
                    <a:pt x="1231" y="50"/>
                  </a:cubicBezTo>
                  <a:cubicBezTo>
                    <a:pt x="1226" y="54"/>
                    <a:pt x="1222" y="61"/>
                    <a:pt x="1220" y="69"/>
                  </a:cubicBezTo>
                  <a:close/>
                  <a:moveTo>
                    <a:pt x="1262" y="91"/>
                  </a:moveTo>
                  <a:cubicBezTo>
                    <a:pt x="1277" y="92"/>
                    <a:pt x="1277" y="92"/>
                    <a:pt x="1277" y="92"/>
                  </a:cubicBezTo>
                  <a:cubicBezTo>
                    <a:pt x="1274" y="99"/>
                    <a:pt x="1270" y="106"/>
                    <a:pt x="1262" y="112"/>
                  </a:cubicBezTo>
                  <a:cubicBezTo>
                    <a:pt x="1255" y="118"/>
                    <a:pt x="1246" y="122"/>
                    <a:pt x="1236" y="122"/>
                  </a:cubicBezTo>
                  <a:cubicBezTo>
                    <a:pt x="1230" y="122"/>
                    <a:pt x="1224" y="120"/>
                    <a:pt x="1219" y="117"/>
                  </a:cubicBezTo>
                  <a:cubicBezTo>
                    <a:pt x="1213" y="114"/>
                    <a:pt x="1209" y="110"/>
                    <a:pt x="1206" y="104"/>
                  </a:cubicBezTo>
                  <a:cubicBezTo>
                    <a:pt x="1204" y="99"/>
                    <a:pt x="1202" y="92"/>
                    <a:pt x="1202" y="85"/>
                  </a:cubicBezTo>
                  <a:cubicBezTo>
                    <a:pt x="1202" y="76"/>
                    <a:pt x="1205" y="67"/>
                    <a:pt x="1209" y="58"/>
                  </a:cubicBezTo>
                  <a:cubicBezTo>
                    <a:pt x="1213" y="49"/>
                    <a:pt x="1219" y="43"/>
                    <a:pt x="1226" y="39"/>
                  </a:cubicBezTo>
                  <a:cubicBezTo>
                    <a:pt x="1233" y="34"/>
                    <a:pt x="1240" y="32"/>
                    <a:pt x="1248" y="32"/>
                  </a:cubicBezTo>
                  <a:cubicBezTo>
                    <a:pt x="1258" y="32"/>
                    <a:pt x="1266" y="35"/>
                    <a:pt x="1273" y="42"/>
                  </a:cubicBezTo>
                  <a:cubicBezTo>
                    <a:pt x="1279" y="48"/>
                    <a:pt x="1282" y="57"/>
                    <a:pt x="1282" y="68"/>
                  </a:cubicBezTo>
                  <a:cubicBezTo>
                    <a:pt x="1282" y="72"/>
                    <a:pt x="1281" y="76"/>
                    <a:pt x="1281" y="80"/>
                  </a:cubicBezTo>
                  <a:cubicBezTo>
                    <a:pt x="1217" y="80"/>
                    <a:pt x="1217" y="80"/>
                    <a:pt x="1217" y="80"/>
                  </a:cubicBezTo>
                  <a:cubicBezTo>
                    <a:pt x="1217" y="82"/>
                    <a:pt x="1217" y="84"/>
                    <a:pt x="1217" y="85"/>
                  </a:cubicBezTo>
                  <a:cubicBezTo>
                    <a:pt x="1217" y="93"/>
                    <a:pt x="1219" y="99"/>
                    <a:pt x="1223" y="103"/>
                  </a:cubicBezTo>
                  <a:cubicBezTo>
                    <a:pt x="1226" y="108"/>
                    <a:pt x="1231" y="110"/>
                    <a:pt x="1236" y="110"/>
                  </a:cubicBezTo>
                  <a:cubicBezTo>
                    <a:pt x="1241" y="110"/>
                    <a:pt x="1246" y="108"/>
                    <a:pt x="1251" y="105"/>
                  </a:cubicBezTo>
                  <a:cubicBezTo>
                    <a:pt x="1256" y="102"/>
                    <a:pt x="1260" y="97"/>
                    <a:pt x="1262" y="91"/>
                  </a:cubicBezTo>
                  <a:close/>
                  <a:moveTo>
                    <a:pt x="1125" y="84"/>
                  </a:moveTo>
                  <a:cubicBezTo>
                    <a:pt x="1125" y="90"/>
                    <a:pt x="1126" y="94"/>
                    <a:pt x="1127" y="98"/>
                  </a:cubicBezTo>
                  <a:cubicBezTo>
                    <a:pt x="1128" y="101"/>
                    <a:pt x="1130" y="104"/>
                    <a:pt x="1133" y="106"/>
                  </a:cubicBezTo>
                  <a:cubicBezTo>
                    <a:pt x="1136" y="109"/>
                    <a:pt x="1139" y="110"/>
                    <a:pt x="1143" y="110"/>
                  </a:cubicBezTo>
                  <a:cubicBezTo>
                    <a:pt x="1150" y="110"/>
                    <a:pt x="1156" y="106"/>
                    <a:pt x="1161" y="100"/>
                  </a:cubicBezTo>
                  <a:cubicBezTo>
                    <a:pt x="1169" y="90"/>
                    <a:pt x="1172" y="79"/>
                    <a:pt x="1172" y="66"/>
                  </a:cubicBezTo>
                  <a:cubicBezTo>
                    <a:pt x="1172" y="59"/>
                    <a:pt x="1170" y="54"/>
                    <a:pt x="1167" y="50"/>
                  </a:cubicBezTo>
                  <a:cubicBezTo>
                    <a:pt x="1163" y="46"/>
                    <a:pt x="1159" y="44"/>
                    <a:pt x="1153" y="44"/>
                  </a:cubicBezTo>
                  <a:cubicBezTo>
                    <a:pt x="1150" y="44"/>
                    <a:pt x="1147" y="45"/>
                    <a:pt x="1144" y="47"/>
                  </a:cubicBezTo>
                  <a:cubicBezTo>
                    <a:pt x="1141" y="48"/>
                    <a:pt x="1138" y="51"/>
                    <a:pt x="1135" y="55"/>
                  </a:cubicBezTo>
                  <a:cubicBezTo>
                    <a:pt x="1132" y="58"/>
                    <a:pt x="1130" y="63"/>
                    <a:pt x="1128" y="69"/>
                  </a:cubicBezTo>
                  <a:cubicBezTo>
                    <a:pt x="1126" y="74"/>
                    <a:pt x="1125" y="79"/>
                    <a:pt x="1125" y="84"/>
                  </a:cubicBezTo>
                  <a:close/>
                  <a:moveTo>
                    <a:pt x="1165" y="107"/>
                  </a:moveTo>
                  <a:cubicBezTo>
                    <a:pt x="1157" y="117"/>
                    <a:pt x="1148" y="122"/>
                    <a:pt x="1139" y="122"/>
                  </a:cubicBezTo>
                  <a:cubicBezTo>
                    <a:pt x="1131" y="122"/>
                    <a:pt x="1124" y="119"/>
                    <a:pt x="1119" y="113"/>
                  </a:cubicBezTo>
                  <a:cubicBezTo>
                    <a:pt x="1113" y="107"/>
                    <a:pt x="1111" y="98"/>
                    <a:pt x="1111" y="87"/>
                  </a:cubicBezTo>
                  <a:cubicBezTo>
                    <a:pt x="1111" y="76"/>
                    <a:pt x="1113" y="67"/>
                    <a:pt x="1117" y="58"/>
                  </a:cubicBezTo>
                  <a:cubicBezTo>
                    <a:pt x="1121" y="49"/>
                    <a:pt x="1127" y="43"/>
                    <a:pt x="1133" y="39"/>
                  </a:cubicBezTo>
                  <a:cubicBezTo>
                    <a:pt x="1140" y="34"/>
                    <a:pt x="1146" y="32"/>
                    <a:pt x="1152" y="32"/>
                  </a:cubicBezTo>
                  <a:cubicBezTo>
                    <a:pt x="1163" y="32"/>
                    <a:pt x="1171" y="37"/>
                    <a:pt x="1176" y="48"/>
                  </a:cubicBezTo>
                  <a:cubicBezTo>
                    <a:pt x="1186" y="2"/>
                    <a:pt x="1186" y="2"/>
                    <a:pt x="1186" y="2"/>
                  </a:cubicBezTo>
                  <a:cubicBezTo>
                    <a:pt x="1201" y="2"/>
                    <a:pt x="1201" y="2"/>
                    <a:pt x="1201" y="2"/>
                  </a:cubicBezTo>
                  <a:cubicBezTo>
                    <a:pt x="1176" y="120"/>
                    <a:pt x="1176" y="120"/>
                    <a:pt x="1176" y="120"/>
                  </a:cubicBezTo>
                  <a:cubicBezTo>
                    <a:pt x="1163" y="120"/>
                    <a:pt x="1163" y="120"/>
                    <a:pt x="1163" y="120"/>
                  </a:cubicBezTo>
                  <a:lnTo>
                    <a:pt x="1165" y="107"/>
                  </a:lnTo>
                  <a:close/>
                  <a:moveTo>
                    <a:pt x="1007" y="120"/>
                  </a:moveTo>
                  <a:cubicBezTo>
                    <a:pt x="1025" y="34"/>
                    <a:pt x="1025" y="34"/>
                    <a:pt x="1025" y="34"/>
                  </a:cubicBezTo>
                  <a:cubicBezTo>
                    <a:pt x="1038" y="34"/>
                    <a:pt x="1038" y="34"/>
                    <a:pt x="1038" y="34"/>
                  </a:cubicBezTo>
                  <a:cubicBezTo>
                    <a:pt x="1034" y="52"/>
                    <a:pt x="1034" y="52"/>
                    <a:pt x="1034" y="52"/>
                  </a:cubicBezTo>
                  <a:cubicBezTo>
                    <a:pt x="1038" y="45"/>
                    <a:pt x="1043" y="40"/>
                    <a:pt x="1047" y="37"/>
                  </a:cubicBezTo>
                  <a:cubicBezTo>
                    <a:pt x="1051" y="34"/>
                    <a:pt x="1055" y="32"/>
                    <a:pt x="1060" y="32"/>
                  </a:cubicBezTo>
                  <a:cubicBezTo>
                    <a:pt x="1063" y="32"/>
                    <a:pt x="1066" y="33"/>
                    <a:pt x="1071" y="35"/>
                  </a:cubicBezTo>
                  <a:cubicBezTo>
                    <a:pt x="1065" y="49"/>
                    <a:pt x="1065" y="49"/>
                    <a:pt x="1065" y="49"/>
                  </a:cubicBezTo>
                  <a:cubicBezTo>
                    <a:pt x="1062" y="47"/>
                    <a:pt x="1059" y="46"/>
                    <a:pt x="1056" y="46"/>
                  </a:cubicBezTo>
                  <a:cubicBezTo>
                    <a:pt x="1051" y="46"/>
                    <a:pt x="1046" y="49"/>
                    <a:pt x="1041" y="55"/>
                  </a:cubicBezTo>
                  <a:cubicBezTo>
                    <a:pt x="1035" y="60"/>
                    <a:pt x="1031" y="71"/>
                    <a:pt x="1028" y="85"/>
                  </a:cubicBezTo>
                  <a:cubicBezTo>
                    <a:pt x="1021" y="120"/>
                    <a:pt x="1021" y="120"/>
                    <a:pt x="1021" y="120"/>
                  </a:cubicBezTo>
                  <a:lnTo>
                    <a:pt x="1007" y="120"/>
                  </a:lnTo>
                  <a:close/>
                  <a:moveTo>
                    <a:pt x="932" y="86"/>
                  </a:moveTo>
                  <a:cubicBezTo>
                    <a:pt x="932" y="94"/>
                    <a:pt x="934" y="100"/>
                    <a:pt x="938" y="104"/>
                  </a:cubicBezTo>
                  <a:cubicBezTo>
                    <a:pt x="942" y="108"/>
                    <a:pt x="947" y="110"/>
                    <a:pt x="953" y="110"/>
                  </a:cubicBezTo>
                  <a:cubicBezTo>
                    <a:pt x="956" y="110"/>
                    <a:pt x="959" y="110"/>
                    <a:pt x="962" y="108"/>
                  </a:cubicBezTo>
                  <a:cubicBezTo>
                    <a:pt x="965" y="107"/>
                    <a:pt x="968" y="105"/>
                    <a:pt x="971" y="103"/>
                  </a:cubicBezTo>
                  <a:cubicBezTo>
                    <a:pt x="973" y="100"/>
                    <a:pt x="975" y="97"/>
                    <a:pt x="977" y="94"/>
                  </a:cubicBezTo>
                  <a:cubicBezTo>
                    <a:pt x="979" y="91"/>
                    <a:pt x="981" y="87"/>
                    <a:pt x="982" y="83"/>
                  </a:cubicBezTo>
                  <a:cubicBezTo>
                    <a:pt x="983" y="78"/>
                    <a:pt x="984" y="73"/>
                    <a:pt x="984" y="68"/>
                  </a:cubicBezTo>
                  <a:cubicBezTo>
                    <a:pt x="984" y="60"/>
                    <a:pt x="982" y="54"/>
                    <a:pt x="978" y="50"/>
                  </a:cubicBezTo>
                  <a:cubicBezTo>
                    <a:pt x="975" y="46"/>
                    <a:pt x="970" y="43"/>
                    <a:pt x="964" y="43"/>
                  </a:cubicBezTo>
                  <a:cubicBezTo>
                    <a:pt x="959" y="43"/>
                    <a:pt x="955" y="45"/>
                    <a:pt x="951" y="47"/>
                  </a:cubicBezTo>
                  <a:cubicBezTo>
                    <a:pt x="947" y="49"/>
                    <a:pt x="944" y="52"/>
                    <a:pt x="941" y="56"/>
                  </a:cubicBezTo>
                  <a:cubicBezTo>
                    <a:pt x="938" y="60"/>
                    <a:pt x="936" y="65"/>
                    <a:pt x="934" y="71"/>
                  </a:cubicBezTo>
                  <a:cubicBezTo>
                    <a:pt x="933" y="76"/>
                    <a:pt x="932" y="81"/>
                    <a:pt x="932" y="86"/>
                  </a:cubicBezTo>
                  <a:close/>
                  <a:moveTo>
                    <a:pt x="917" y="87"/>
                  </a:moveTo>
                  <a:cubicBezTo>
                    <a:pt x="917" y="71"/>
                    <a:pt x="922" y="57"/>
                    <a:pt x="932" y="46"/>
                  </a:cubicBezTo>
                  <a:cubicBezTo>
                    <a:pt x="940" y="37"/>
                    <a:pt x="951" y="32"/>
                    <a:pt x="964" y="32"/>
                  </a:cubicBezTo>
                  <a:cubicBezTo>
                    <a:pt x="974" y="32"/>
                    <a:pt x="983" y="35"/>
                    <a:pt x="989" y="42"/>
                  </a:cubicBezTo>
                  <a:cubicBezTo>
                    <a:pt x="995" y="48"/>
                    <a:pt x="998" y="57"/>
                    <a:pt x="998" y="68"/>
                  </a:cubicBezTo>
                  <a:cubicBezTo>
                    <a:pt x="998" y="78"/>
                    <a:pt x="997" y="87"/>
                    <a:pt x="993" y="95"/>
                  </a:cubicBezTo>
                  <a:cubicBezTo>
                    <a:pt x="989" y="104"/>
                    <a:pt x="983" y="110"/>
                    <a:pt x="976" y="115"/>
                  </a:cubicBezTo>
                  <a:cubicBezTo>
                    <a:pt x="968" y="119"/>
                    <a:pt x="961" y="122"/>
                    <a:pt x="952" y="122"/>
                  </a:cubicBezTo>
                  <a:cubicBezTo>
                    <a:pt x="946" y="122"/>
                    <a:pt x="940" y="120"/>
                    <a:pt x="934" y="117"/>
                  </a:cubicBezTo>
                  <a:cubicBezTo>
                    <a:pt x="929" y="114"/>
                    <a:pt x="925" y="110"/>
                    <a:pt x="922" y="105"/>
                  </a:cubicBezTo>
                  <a:cubicBezTo>
                    <a:pt x="919" y="100"/>
                    <a:pt x="917" y="94"/>
                    <a:pt x="917" y="87"/>
                  </a:cubicBezTo>
                  <a:close/>
                  <a:moveTo>
                    <a:pt x="871" y="120"/>
                  </a:moveTo>
                  <a:cubicBezTo>
                    <a:pt x="886" y="45"/>
                    <a:pt x="886" y="45"/>
                    <a:pt x="886" y="45"/>
                  </a:cubicBezTo>
                  <a:cubicBezTo>
                    <a:pt x="874" y="45"/>
                    <a:pt x="874" y="45"/>
                    <a:pt x="874" y="45"/>
                  </a:cubicBezTo>
                  <a:cubicBezTo>
                    <a:pt x="876" y="34"/>
                    <a:pt x="876" y="34"/>
                    <a:pt x="876" y="34"/>
                  </a:cubicBezTo>
                  <a:cubicBezTo>
                    <a:pt x="889" y="34"/>
                    <a:pt x="889" y="34"/>
                    <a:pt x="889" y="34"/>
                  </a:cubicBezTo>
                  <a:cubicBezTo>
                    <a:pt x="891" y="22"/>
                    <a:pt x="891" y="22"/>
                    <a:pt x="891" y="22"/>
                  </a:cubicBezTo>
                  <a:cubicBezTo>
                    <a:pt x="893" y="16"/>
                    <a:pt x="894" y="11"/>
                    <a:pt x="895" y="9"/>
                  </a:cubicBezTo>
                  <a:cubicBezTo>
                    <a:pt x="897" y="6"/>
                    <a:pt x="899" y="4"/>
                    <a:pt x="902" y="2"/>
                  </a:cubicBezTo>
                  <a:cubicBezTo>
                    <a:pt x="905" y="0"/>
                    <a:pt x="909" y="0"/>
                    <a:pt x="915" y="0"/>
                  </a:cubicBezTo>
                  <a:cubicBezTo>
                    <a:pt x="918" y="0"/>
                    <a:pt x="924" y="0"/>
                    <a:pt x="931" y="2"/>
                  </a:cubicBezTo>
                  <a:cubicBezTo>
                    <a:pt x="928" y="15"/>
                    <a:pt x="928" y="15"/>
                    <a:pt x="928" y="15"/>
                  </a:cubicBezTo>
                  <a:cubicBezTo>
                    <a:pt x="923" y="13"/>
                    <a:pt x="919" y="13"/>
                    <a:pt x="916" y="13"/>
                  </a:cubicBezTo>
                  <a:cubicBezTo>
                    <a:pt x="913" y="13"/>
                    <a:pt x="911" y="13"/>
                    <a:pt x="909" y="15"/>
                  </a:cubicBezTo>
                  <a:cubicBezTo>
                    <a:pt x="908" y="16"/>
                    <a:pt x="906" y="20"/>
                    <a:pt x="905" y="25"/>
                  </a:cubicBezTo>
                  <a:cubicBezTo>
                    <a:pt x="903" y="34"/>
                    <a:pt x="903" y="34"/>
                    <a:pt x="903" y="34"/>
                  </a:cubicBezTo>
                  <a:cubicBezTo>
                    <a:pt x="920" y="34"/>
                    <a:pt x="920" y="34"/>
                    <a:pt x="920" y="34"/>
                  </a:cubicBezTo>
                  <a:cubicBezTo>
                    <a:pt x="917" y="45"/>
                    <a:pt x="917" y="45"/>
                    <a:pt x="917" y="45"/>
                  </a:cubicBezTo>
                  <a:cubicBezTo>
                    <a:pt x="901" y="45"/>
                    <a:pt x="901" y="45"/>
                    <a:pt x="901" y="45"/>
                  </a:cubicBezTo>
                  <a:cubicBezTo>
                    <a:pt x="885" y="120"/>
                    <a:pt x="885" y="120"/>
                    <a:pt x="885" y="120"/>
                  </a:cubicBezTo>
                  <a:lnTo>
                    <a:pt x="871" y="120"/>
                  </a:lnTo>
                  <a:close/>
                  <a:moveTo>
                    <a:pt x="735" y="153"/>
                  </a:moveTo>
                  <a:cubicBezTo>
                    <a:pt x="736" y="139"/>
                    <a:pt x="736" y="139"/>
                    <a:pt x="736" y="139"/>
                  </a:cubicBezTo>
                  <a:cubicBezTo>
                    <a:pt x="739" y="140"/>
                    <a:pt x="742" y="140"/>
                    <a:pt x="745" y="140"/>
                  </a:cubicBezTo>
                  <a:cubicBezTo>
                    <a:pt x="748" y="140"/>
                    <a:pt x="750" y="140"/>
                    <a:pt x="752" y="138"/>
                  </a:cubicBezTo>
                  <a:cubicBezTo>
                    <a:pt x="754" y="136"/>
                    <a:pt x="757" y="133"/>
                    <a:pt x="760" y="128"/>
                  </a:cubicBezTo>
                  <a:cubicBezTo>
                    <a:pt x="764" y="120"/>
                    <a:pt x="764" y="120"/>
                    <a:pt x="764" y="120"/>
                  </a:cubicBezTo>
                  <a:cubicBezTo>
                    <a:pt x="750" y="34"/>
                    <a:pt x="750" y="34"/>
                    <a:pt x="750" y="34"/>
                  </a:cubicBezTo>
                  <a:cubicBezTo>
                    <a:pt x="765" y="34"/>
                    <a:pt x="765" y="34"/>
                    <a:pt x="765" y="34"/>
                  </a:cubicBezTo>
                  <a:cubicBezTo>
                    <a:pt x="771" y="77"/>
                    <a:pt x="771" y="77"/>
                    <a:pt x="771" y="77"/>
                  </a:cubicBezTo>
                  <a:cubicBezTo>
                    <a:pt x="772" y="86"/>
                    <a:pt x="773" y="94"/>
                    <a:pt x="774" y="103"/>
                  </a:cubicBezTo>
                  <a:cubicBezTo>
                    <a:pt x="813" y="34"/>
                    <a:pt x="813" y="34"/>
                    <a:pt x="813" y="34"/>
                  </a:cubicBezTo>
                  <a:cubicBezTo>
                    <a:pt x="828" y="34"/>
                    <a:pt x="828" y="34"/>
                    <a:pt x="828" y="34"/>
                  </a:cubicBezTo>
                  <a:cubicBezTo>
                    <a:pt x="773" y="131"/>
                    <a:pt x="773" y="131"/>
                    <a:pt x="773" y="131"/>
                  </a:cubicBezTo>
                  <a:cubicBezTo>
                    <a:pt x="768" y="140"/>
                    <a:pt x="763" y="147"/>
                    <a:pt x="759" y="150"/>
                  </a:cubicBezTo>
                  <a:cubicBezTo>
                    <a:pt x="755" y="153"/>
                    <a:pt x="750" y="154"/>
                    <a:pt x="745" y="154"/>
                  </a:cubicBezTo>
                  <a:cubicBezTo>
                    <a:pt x="742" y="154"/>
                    <a:pt x="738" y="154"/>
                    <a:pt x="735" y="153"/>
                  </a:cubicBezTo>
                  <a:close/>
                  <a:moveTo>
                    <a:pt x="666" y="82"/>
                  </a:moveTo>
                  <a:cubicBezTo>
                    <a:pt x="666" y="88"/>
                    <a:pt x="667" y="92"/>
                    <a:pt x="668" y="95"/>
                  </a:cubicBezTo>
                  <a:cubicBezTo>
                    <a:pt x="670" y="99"/>
                    <a:pt x="672" y="102"/>
                    <a:pt x="675" y="105"/>
                  </a:cubicBezTo>
                  <a:cubicBezTo>
                    <a:pt x="678" y="107"/>
                    <a:pt x="681" y="108"/>
                    <a:pt x="685" y="108"/>
                  </a:cubicBezTo>
                  <a:cubicBezTo>
                    <a:pt x="690" y="108"/>
                    <a:pt x="694" y="106"/>
                    <a:pt x="699" y="103"/>
                  </a:cubicBezTo>
                  <a:cubicBezTo>
                    <a:pt x="704" y="99"/>
                    <a:pt x="708" y="94"/>
                    <a:pt x="711" y="87"/>
                  </a:cubicBezTo>
                  <a:cubicBezTo>
                    <a:pt x="714" y="80"/>
                    <a:pt x="715" y="73"/>
                    <a:pt x="715" y="67"/>
                  </a:cubicBezTo>
                  <a:cubicBezTo>
                    <a:pt x="715" y="60"/>
                    <a:pt x="713" y="54"/>
                    <a:pt x="709" y="50"/>
                  </a:cubicBezTo>
                  <a:cubicBezTo>
                    <a:pt x="705" y="46"/>
                    <a:pt x="700" y="44"/>
                    <a:pt x="695" y="44"/>
                  </a:cubicBezTo>
                  <a:cubicBezTo>
                    <a:pt x="691" y="44"/>
                    <a:pt x="688" y="45"/>
                    <a:pt x="684" y="47"/>
                  </a:cubicBezTo>
                  <a:cubicBezTo>
                    <a:pt x="681" y="49"/>
                    <a:pt x="678" y="52"/>
                    <a:pt x="675" y="56"/>
                  </a:cubicBezTo>
                  <a:cubicBezTo>
                    <a:pt x="672" y="59"/>
                    <a:pt x="670" y="64"/>
                    <a:pt x="669" y="70"/>
                  </a:cubicBezTo>
                  <a:cubicBezTo>
                    <a:pt x="667" y="75"/>
                    <a:pt x="666" y="79"/>
                    <a:pt x="666" y="82"/>
                  </a:cubicBezTo>
                  <a:close/>
                  <a:moveTo>
                    <a:pt x="648" y="127"/>
                  </a:moveTo>
                  <a:cubicBezTo>
                    <a:pt x="663" y="129"/>
                    <a:pt x="663" y="129"/>
                    <a:pt x="663" y="129"/>
                  </a:cubicBezTo>
                  <a:cubicBezTo>
                    <a:pt x="663" y="132"/>
                    <a:pt x="663" y="135"/>
                    <a:pt x="664" y="136"/>
                  </a:cubicBezTo>
                  <a:cubicBezTo>
                    <a:pt x="665" y="138"/>
                    <a:pt x="666" y="139"/>
                    <a:pt x="668" y="140"/>
                  </a:cubicBezTo>
                  <a:cubicBezTo>
                    <a:pt x="671" y="141"/>
                    <a:pt x="674" y="142"/>
                    <a:pt x="679" y="142"/>
                  </a:cubicBezTo>
                  <a:cubicBezTo>
                    <a:pt x="687" y="142"/>
                    <a:pt x="694" y="140"/>
                    <a:pt x="698" y="135"/>
                  </a:cubicBezTo>
                  <a:cubicBezTo>
                    <a:pt x="700" y="132"/>
                    <a:pt x="702" y="125"/>
                    <a:pt x="705" y="115"/>
                  </a:cubicBezTo>
                  <a:cubicBezTo>
                    <a:pt x="706" y="108"/>
                    <a:pt x="706" y="108"/>
                    <a:pt x="706" y="108"/>
                  </a:cubicBezTo>
                  <a:cubicBezTo>
                    <a:pt x="698" y="116"/>
                    <a:pt x="690" y="120"/>
                    <a:pt x="682" y="120"/>
                  </a:cubicBezTo>
                  <a:cubicBezTo>
                    <a:pt x="673" y="120"/>
                    <a:pt x="666" y="117"/>
                    <a:pt x="660" y="110"/>
                  </a:cubicBezTo>
                  <a:cubicBezTo>
                    <a:pt x="654" y="104"/>
                    <a:pt x="651" y="95"/>
                    <a:pt x="651" y="83"/>
                  </a:cubicBezTo>
                  <a:cubicBezTo>
                    <a:pt x="651" y="74"/>
                    <a:pt x="654" y="65"/>
                    <a:pt x="658" y="57"/>
                  </a:cubicBezTo>
                  <a:cubicBezTo>
                    <a:pt x="663" y="49"/>
                    <a:pt x="668" y="43"/>
                    <a:pt x="675" y="38"/>
                  </a:cubicBezTo>
                  <a:cubicBezTo>
                    <a:pt x="681" y="34"/>
                    <a:pt x="688" y="32"/>
                    <a:pt x="694" y="32"/>
                  </a:cubicBezTo>
                  <a:cubicBezTo>
                    <a:pt x="705" y="32"/>
                    <a:pt x="714" y="37"/>
                    <a:pt x="720" y="48"/>
                  </a:cubicBezTo>
                  <a:cubicBezTo>
                    <a:pt x="723" y="34"/>
                    <a:pt x="723" y="34"/>
                    <a:pt x="723" y="34"/>
                  </a:cubicBezTo>
                  <a:cubicBezTo>
                    <a:pt x="737" y="34"/>
                    <a:pt x="737" y="34"/>
                    <a:pt x="737" y="34"/>
                  </a:cubicBezTo>
                  <a:cubicBezTo>
                    <a:pt x="719" y="117"/>
                    <a:pt x="719" y="117"/>
                    <a:pt x="719" y="117"/>
                  </a:cubicBezTo>
                  <a:cubicBezTo>
                    <a:pt x="717" y="126"/>
                    <a:pt x="715" y="133"/>
                    <a:pt x="712" y="138"/>
                  </a:cubicBezTo>
                  <a:cubicBezTo>
                    <a:pt x="709" y="143"/>
                    <a:pt x="705" y="147"/>
                    <a:pt x="699" y="150"/>
                  </a:cubicBezTo>
                  <a:cubicBezTo>
                    <a:pt x="694" y="153"/>
                    <a:pt x="687" y="154"/>
                    <a:pt x="680" y="154"/>
                  </a:cubicBezTo>
                  <a:cubicBezTo>
                    <a:pt x="673" y="154"/>
                    <a:pt x="667" y="153"/>
                    <a:pt x="662" y="151"/>
                  </a:cubicBezTo>
                  <a:cubicBezTo>
                    <a:pt x="657" y="150"/>
                    <a:pt x="654" y="147"/>
                    <a:pt x="651" y="144"/>
                  </a:cubicBezTo>
                  <a:cubicBezTo>
                    <a:pt x="649" y="140"/>
                    <a:pt x="648" y="136"/>
                    <a:pt x="648" y="132"/>
                  </a:cubicBezTo>
                  <a:cubicBezTo>
                    <a:pt x="648" y="130"/>
                    <a:pt x="648" y="129"/>
                    <a:pt x="648" y="127"/>
                  </a:cubicBezTo>
                  <a:close/>
                  <a:moveTo>
                    <a:pt x="574" y="86"/>
                  </a:moveTo>
                  <a:cubicBezTo>
                    <a:pt x="574" y="94"/>
                    <a:pt x="576" y="100"/>
                    <a:pt x="580" y="104"/>
                  </a:cubicBezTo>
                  <a:cubicBezTo>
                    <a:pt x="584" y="108"/>
                    <a:pt x="589" y="110"/>
                    <a:pt x="595" y="110"/>
                  </a:cubicBezTo>
                  <a:cubicBezTo>
                    <a:pt x="598" y="110"/>
                    <a:pt x="601" y="110"/>
                    <a:pt x="604" y="108"/>
                  </a:cubicBezTo>
                  <a:cubicBezTo>
                    <a:pt x="607" y="107"/>
                    <a:pt x="610" y="105"/>
                    <a:pt x="613" y="103"/>
                  </a:cubicBezTo>
                  <a:cubicBezTo>
                    <a:pt x="615" y="100"/>
                    <a:pt x="618" y="97"/>
                    <a:pt x="619" y="94"/>
                  </a:cubicBezTo>
                  <a:cubicBezTo>
                    <a:pt x="621" y="91"/>
                    <a:pt x="623" y="87"/>
                    <a:pt x="624" y="83"/>
                  </a:cubicBezTo>
                  <a:cubicBezTo>
                    <a:pt x="626" y="78"/>
                    <a:pt x="626" y="73"/>
                    <a:pt x="626" y="68"/>
                  </a:cubicBezTo>
                  <a:cubicBezTo>
                    <a:pt x="626" y="60"/>
                    <a:pt x="625" y="54"/>
                    <a:pt x="621" y="50"/>
                  </a:cubicBezTo>
                  <a:cubicBezTo>
                    <a:pt x="617" y="46"/>
                    <a:pt x="612" y="43"/>
                    <a:pt x="606" y="43"/>
                  </a:cubicBezTo>
                  <a:cubicBezTo>
                    <a:pt x="601" y="43"/>
                    <a:pt x="597" y="45"/>
                    <a:pt x="593" y="47"/>
                  </a:cubicBezTo>
                  <a:cubicBezTo>
                    <a:pt x="589" y="49"/>
                    <a:pt x="586" y="52"/>
                    <a:pt x="583" y="56"/>
                  </a:cubicBezTo>
                  <a:cubicBezTo>
                    <a:pt x="580" y="60"/>
                    <a:pt x="578" y="65"/>
                    <a:pt x="576" y="71"/>
                  </a:cubicBezTo>
                  <a:cubicBezTo>
                    <a:pt x="575" y="76"/>
                    <a:pt x="574" y="81"/>
                    <a:pt x="574" y="86"/>
                  </a:cubicBezTo>
                  <a:close/>
                  <a:moveTo>
                    <a:pt x="560" y="87"/>
                  </a:moveTo>
                  <a:cubicBezTo>
                    <a:pt x="560" y="71"/>
                    <a:pt x="565" y="57"/>
                    <a:pt x="574" y="46"/>
                  </a:cubicBezTo>
                  <a:cubicBezTo>
                    <a:pt x="583" y="37"/>
                    <a:pt x="593" y="32"/>
                    <a:pt x="606" y="32"/>
                  </a:cubicBezTo>
                  <a:cubicBezTo>
                    <a:pt x="617" y="32"/>
                    <a:pt x="625" y="35"/>
                    <a:pt x="631" y="42"/>
                  </a:cubicBezTo>
                  <a:cubicBezTo>
                    <a:pt x="638" y="48"/>
                    <a:pt x="641" y="57"/>
                    <a:pt x="641" y="68"/>
                  </a:cubicBezTo>
                  <a:cubicBezTo>
                    <a:pt x="641" y="78"/>
                    <a:pt x="639" y="87"/>
                    <a:pt x="635" y="95"/>
                  </a:cubicBezTo>
                  <a:cubicBezTo>
                    <a:pt x="631" y="104"/>
                    <a:pt x="625" y="110"/>
                    <a:pt x="618" y="115"/>
                  </a:cubicBezTo>
                  <a:cubicBezTo>
                    <a:pt x="610" y="119"/>
                    <a:pt x="603" y="122"/>
                    <a:pt x="595" y="122"/>
                  </a:cubicBezTo>
                  <a:cubicBezTo>
                    <a:pt x="588" y="122"/>
                    <a:pt x="582" y="120"/>
                    <a:pt x="576" y="117"/>
                  </a:cubicBezTo>
                  <a:cubicBezTo>
                    <a:pt x="571" y="114"/>
                    <a:pt x="567" y="110"/>
                    <a:pt x="564" y="105"/>
                  </a:cubicBezTo>
                  <a:cubicBezTo>
                    <a:pt x="561" y="100"/>
                    <a:pt x="560" y="94"/>
                    <a:pt x="560" y="87"/>
                  </a:cubicBezTo>
                  <a:close/>
                  <a:moveTo>
                    <a:pt x="519" y="120"/>
                  </a:moveTo>
                  <a:cubicBezTo>
                    <a:pt x="544" y="2"/>
                    <a:pt x="544" y="2"/>
                    <a:pt x="544" y="2"/>
                  </a:cubicBezTo>
                  <a:cubicBezTo>
                    <a:pt x="559" y="2"/>
                    <a:pt x="559" y="2"/>
                    <a:pt x="559" y="2"/>
                  </a:cubicBezTo>
                  <a:cubicBezTo>
                    <a:pt x="534" y="120"/>
                    <a:pt x="534" y="120"/>
                    <a:pt x="534" y="120"/>
                  </a:cubicBezTo>
                  <a:lnTo>
                    <a:pt x="519" y="120"/>
                  </a:lnTo>
                  <a:close/>
                  <a:moveTo>
                    <a:pt x="446" y="86"/>
                  </a:moveTo>
                  <a:cubicBezTo>
                    <a:pt x="446" y="94"/>
                    <a:pt x="448" y="100"/>
                    <a:pt x="452" y="104"/>
                  </a:cubicBezTo>
                  <a:cubicBezTo>
                    <a:pt x="455" y="108"/>
                    <a:pt x="460" y="110"/>
                    <a:pt x="466" y="110"/>
                  </a:cubicBezTo>
                  <a:cubicBezTo>
                    <a:pt x="470" y="110"/>
                    <a:pt x="473" y="110"/>
                    <a:pt x="476" y="108"/>
                  </a:cubicBezTo>
                  <a:cubicBezTo>
                    <a:pt x="479" y="107"/>
                    <a:pt x="482" y="105"/>
                    <a:pt x="484" y="103"/>
                  </a:cubicBezTo>
                  <a:cubicBezTo>
                    <a:pt x="487" y="100"/>
                    <a:pt x="489" y="97"/>
                    <a:pt x="491" y="94"/>
                  </a:cubicBezTo>
                  <a:cubicBezTo>
                    <a:pt x="493" y="91"/>
                    <a:pt x="494" y="87"/>
                    <a:pt x="496" y="83"/>
                  </a:cubicBezTo>
                  <a:cubicBezTo>
                    <a:pt x="497" y="78"/>
                    <a:pt x="498" y="73"/>
                    <a:pt x="498" y="68"/>
                  </a:cubicBezTo>
                  <a:cubicBezTo>
                    <a:pt x="498" y="60"/>
                    <a:pt x="496" y="54"/>
                    <a:pt x="492" y="50"/>
                  </a:cubicBezTo>
                  <a:cubicBezTo>
                    <a:pt x="488" y="46"/>
                    <a:pt x="483" y="43"/>
                    <a:pt x="477" y="43"/>
                  </a:cubicBezTo>
                  <a:cubicBezTo>
                    <a:pt x="473" y="43"/>
                    <a:pt x="469" y="45"/>
                    <a:pt x="465" y="47"/>
                  </a:cubicBezTo>
                  <a:cubicBezTo>
                    <a:pt x="461" y="49"/>
                    <a:pt x="458" y="52"/>
                    <a:pt x="455" y="56"/>
                  </a:cubicBezTo>
                  <a:cubicBezTo>
                    <a:pt x="452" y="60"/>
                    <a:pt x="449" y="65"/>
                    <a:pt x="448" y="71"/>
                  </a:cubicBezTo>
                  <a:cubicBezTo>
                    <a:pt x="446" y="76"/>
                    <a:pt x="446" y="81"/>
                    <a:pt x="446" y="86"/>
                  </a:cubicBezTo>
                  <a:close/>
                  <a:moveTo>
                    <a:pt x="431" y="87"/>
                  </a:moveTo>
                  <a:cubicBezTo>
                    <a:pt x="431" y="71"/>
                    <a:pt x="436" y="57"/>
                    <a:pt x="446" y="46"/>
                  </a:cubicBezTo>
                  <a:cubicBezTo>
                    <a:pt x="454" y="37"/>
                    <a:pt x="465" y="32"/>
                    <a:pt x="478" y="32"/>
                  </a:cubicBezTo>
                  <a:cubicBezTo>
                    <a:pt x="488" y="32"/>
                    <a:pt x="496" y="35"/>
                    <a:pt x="503" y="42"/>
                  </a:cubicBezTo>
                  <a:cubicBezTo>
                    <a:pt x="509" y="48"/>
                    <a:pt x="512" y="57"/>
                    <a:pt x="512" y="68"/>
                  </a:cubicBezTo>
                  <a:cubicBezTo>
                    <a:pt x="512" y="78"/>
                    <a:pt x="510" y="87"/>
                    <a:pt x="506" y="95"/>
                  </a:cubicBezTo>
                  <a:cubicBezTo>
                    <a:pt x="502" y="104"/>
                    <a:pt x="497" y="110"/>
                    <a:pt x="489" y="115"/>
                  </a:cubicBezTo>
                  <a:cubicBezTo>
                    <a:pt x="482" y="119"/>
                    <a:pt x="474" y="122"/>
                    <a:pt x="466" y="122"/>
                  </a:cubicBezTo>
                  <a:cubicBezTo>
                    <a:pt x="460" y="122"/>
                    <a:pt x="453" y="120"/>
                    <a:pt x="448" y="117"/>
                  </a:cubicBezTo>
                  <a:cubicBezTo>
                    <a:pt x="443" y="114"/>
                    <a:pt x="438" y="110"/>
                    <a:pt x="436" y="105"/>
                  </a:cubicBezTo>
                  <a:cubicBezTo>
                    <a:pt x="433" y="100"/>
                    <a:pt x="431" y="94"/>
                    <a:pt x="431" y="87"/>
                  </a:cubicBezTo>
                  <a:close/>
                  <a:moveTo>
                    <a:pt x="337" y="120"/>
                  </a:moveTo>
                  <a:cubicBezTo>
                    <a:pt x="355" y="34"/>
                    <a:pt x="355" y="34"/>
                    <a:pt x="355" y="34"/>
                  </a:cubicBezTo>
                  <a:cubicBezTo>
                    <a:pt x="368" y="34"/>
                    <a:pt x="368" y="34"/>
                    <a:pt x="368" y="34"/>
                  </a:cubicBezTo>
                  <a:cubicBezTo>
                    <a:pt x="365" y="49"/>
                    <a:pt x="365" y="49"/>
                    <a:pt x="365" y="49"/>
                  </a:cubicBezTo>
                  <a:cubicBezTo>
                    <a:pt x="371" y="43"/>
                    <a:pt x="376" y="39"/>
                    <a:pt x="381" y="36"/>
                  </a:cubicBezTo>
                  <a:cubicBezTo>
                    <a:pt x="386" y="34"/>
                    <a:pt x="391" y="32"/>
                    <a:pt x="397" y="32"/>
                  </a:cubicBezTo>
                  <a:cubicBezTo>
                    <a:pt x="404" y="32"/>
                    <a:pt x="409" y="34"/>
                    <a:pt x="413" y="38"/>
                  </a:cubicBezTo>
                  <a:cubicBezTo>
                    <a:pt x="417" y="42"/>
                    <a:pt x="419" y="47"/>
                    <a:pt x="419" y="53"/>
                  </a:cubicBezTo>
                  <a:cubicBezTo>
                    <a:pt x="419" y="56"/>
                    <a:pt x="418" y="61"/>
                    <a:pt x="417" y="68"/>
                  </a:cubicBezTo>
                  <a:cubicBezTo>
                    <a:pt x="405" y="120"/>
                    <a:pt x="405" y="120"/>
                    <a:pt x="405" y="120"/>
                  </a:cubicBezTo>
                  <a:cubicBezTo>
                    <a:pt x="391" y="120"/>
                    <a:pt x="391" y="120"/>
                    <a:pt x="391" y="120"/>
                  </a:cubicBezTo>
                  <a:cubicBezTo>
                    <a:pt x="403" y="66"/>
                    <a:pt x="403" y="66"/>
                    <a:pt x="403" y="66"/>
                  </a:cubicBezTo>
                  <a:cubicBezTo>
                    <a:pt x="404" y="60"/>
                    <a:pt x="405" y="56"/>
                    <a:pt x="405" y="54"/>
                  </a:cubicBezTo>
                  <a:cubicBezTo>
                    <a:pt x="405" y="51"/>
                    <a:pt x="404" y="49"/>
                    <a:pt x="402" y="47"/>
                  </a:cubicBezTo>
                  <a:cubicBezTo>
                    <a:pt x="400" y="45"/>
                    <a:pt x="397" y="44"/>
                    <a:pt x="393" y="44"/>
                  </a:cubicBezTo>
                  <a:cubicBezTo>
                    <a:pt x="385" y="44"/>
                    <a:pt x="379" y="47"/>
                    <a:pt x="373" y="52"/>
                  </a:cubicBezTo>
                  <a:cubicBezTo>
                    <a:pt x="367" y="58"/>
                    <a:pt x="362" y="67"/>
                    <a:pt x="360" y="80"/>
                  </a:cubicBezTo>
                  <a:cubicBezTo>
                    <a:pt x="351" y="120"/>
                    <a:pt x="351" y="120"/>
                    <a:pt x="351" y="120"/>
                  </a:cubicBezTo>
                  <a:lnTo>
                    <a:pt x="337" y="120"/>
                  </a:lnTo>
                  <a:close/>
                  <a:moveTo>
                    <a:pt x="245" y="120"/>
                  </a:moveTo>
                  <a:cubicBezTo>
                    <a:pt x="270" y="2"/>
                    <a:pt x="270" y="2"/>
                    <a:pt x="270" y="2"/>
                  </a:cubicBezTo>
                  <a:cubicBezTo>
                    <a:pt x="284" y="2"/>
                    <a:pt x="284" y="2"/>
                    <a:pt x="284" y="2"/>
                  </a:cubicBezTo>
                  <a:cubicBezTo>
                    <a:pt x="275" y="47"/>
                    <a:pt x="275" y="47"/>
                    <a:pt x="275" y="47"/>
                  </a:cubicBezTo>
                  <a:cubicBezTo>
                    <a:pt x="280" y="42"/>
                    <a:pt x="285" y="38"/>
                    <a:pt x="290" y="36"/>
                  </a:cubicBezTo>
                  <a:cubicBezTo>
                    <a:pt x="294" y="33"/>
                    <a:pt x="299" y="32"/>
                    <a:pt x="304" y="32"/>
                  </a:cubicBezTo>
                  <a:cubicBezTo>
                    <a:pt x="311" y="32"/>
                    <a:pt x="316" y="34"/>
                    <a:pt x="320" y="38"/>
                  </a:cubicBezTo>
                  <a:cubicBezTo>
                    <a:pt x="324" y="42"/>
                    <a:pt x="326" y="46"/>
                    <a:pt x="326" y="53"/>
                  </a:cubicBezTo>
                  <a:cubicBezTo>
                    <a:pt x="326" y="56"/>
                    <a:pt x="325" y="61"/>
                    <a:pt x="323" y="69"/>
                  </a:cubicBezTo>
                  <a:cubicBezTo>
                    <a:pt x="312" y="120"/>
                    <a:pt x="312" y="120"/>
                    <a:pt x="312" y="120"/>
                  </a:cubicBezTo>
                  <a:cubicBezTo>
                    <a:pt x="298" y="120"/>
                    <a:pt x="298" y="120"/>
                    <a:pt x="298" y="120"/>
                  </a:cubicBezTo>
                  <a:cubicBezTo>
                    <a:pt x="309" y="68"/>
                    <a:pt x="309" y="68"/>
                    <a:pt x="309" y="68"/>
                  </a:cubicBezTo>
                  <a:cubicBezTo>
                    <a:pt x="311" y="60"/>
                    <a:pt x="311" y="56"/>
                    <a:pt x="311" y="54"/>
                  </a:cubicBezTo>
                  <a:cubicBezTo>
                    <a:pt x="311" y="51"/>
                    <a:pt x="311" y="49"/>
                    <a:pt x="309" y="47"/>
                  </a:cubicBezTo>
                  <a:cubicBezTo>
                    <a:pt x="307" y="45"/>
                    <a:pt x="304" y="44"/>
                    <a:pt x="300" y="44"/>
                  </a:cubicBezTo>
                  <a:cubicBezTo>
                    <a:pt x="295" y="44"/>
                    <a:pt x="290" y="46"/>
                    <a:pt x="286" y="48"/>
                  </a:cubicBezTo>
                  <a:cubicBezTo>
                    <a:pt x="281" y="51"/>
                    <a:pt x="277" y="55"/>
                    <a:pt x="275" y="60"/>
                  </a:cubicBezTo>
                  <a:cubicBezTo>
                    <a:pt x="272" y="65"/>
                    <a:pt x="270" y="72"/>
                    <a:pt x="267" y="83"/>
                  </a:cubicBezTo>
                  <a:cubicBezTo>
                    <a:pt x="260" y="120"/>
                    <a:pt x="260" y="120"/>
                    <a:pt x="260" y="120"/>
                  </a:cubicBezTo>
                  <a:lnTo>
                    <a:pt x="245" y="120"/>
                  </a:lnTo>
                  <a:close/>
                  <a:moveTo>
                    <a:pt x="222" y="89"/>
                  </a:moveTo>
                  <a:cubicBezTo>
                    <a:pt x="236" y="90"/>
                    <a:pt x="236" y="90"/>
                    <a:pt x="236" y="90"/>
                  </a:cubicBezTo>
                  <a:cubicBezTo>
                    <a:pt x="233" y="101"/>
                    <a:pt x="227" y="109"/>
                    <a:pt x="221" y="114"/>
                  </a:cubicBezTo>
                  <a:cubicBezTo>
                    <a:pt x="214" y="119"/>
                    <a:pt x="206" y="122"/>
                    <a:pt x="198" y="122"/>
                  </a:cubicBezTo>
                  <a:cubicBezTo>
                    <a:pt x="188" y="122"/>
                    <a:pt x="181" y="119"/>
                    <a:pt x="175" y="113"/>
                  </a:cubicBezTo>
                  <a:cubicBezTo>
                    <a:pt x="169" y="107"/>
                    <a:pt x="166" y="98"/>
                    <a:pt x="166" y="87"/>
                  </a:cubicBezTo>
                  <a:cubicBezTo>
                    <a:pt x="166" y="78"/>
                    <a:pt x="168" y="69"/>
                    <a:pt x="172" y="60"/>
                  </a:cubicBezTo>
                  <a:cubicBezTo>
                    <a:pt x="176" y="51"/>
                    <a:pt x="181" y="44"/>
                    <a:pt x="188" y="39"/>
                  </a:cubicBezTo>
                  <a:cubicBezTo>
                    <a:pt x="195" y="35"/>
                    <a:pt x="203" y="32"/>
                    <a:pt x="211" y="32"/>
                  </a:cubicBezTo>
                  <a:cubicBezTo>
                    <a:pt x="221" y="32"/>
                    <a:pt x="228" y="35"/>
                    <a:pt x="233" y="40"/>
                  </a:cubicBezTo>
                  <a:cubicBezTo>
                    <a:pt x="239" y="45"/>
                    <a:pt x="241" y="52"/>
                    <a:pt x="241" y="61"/>
                  </a:cubicBezTo>
                  <a:cubicBezTo>
                    <a:pt x="227" y="62"/>
                    <a:pt x="227" y="62"/>
                    <a:pt x="227" y="62"/>
                  </a:cubicBezTo>
                  <a:cubicBezTo>
                    <a:pt x="227" y="56"/>
                    <a:pt x="225" y="52"/>
                    <a:pt x="222" y="49"/>
                  </a:cubicBezTo>
                  <a:cubicBezTo>
                    <a:pt x="219" y="46"/>
                    <a:pt x="215" y="44"/>
                    <a:pt x="210" y="44"/>
                  </a:cubicBezTo>
                  <a:cubicBezTo>
                    <a:pt x="204" y="44"/>
                    <a:pt x="199" y="46"/>
                    <a:pt x="195" y="50"/>
                  </a:cubicBezTo>
                  <a:cubicBezTo>
                    <a:pt x="190" y="54"/>
                    <a:pt x="187" y="59"/>
                    <a:pt x="185" y="67"/>
                  </a:cubicBezTo>
                  <a:cubicBezTo>
                    <a:pt x="182" y="74"/>
                    <a:pt x="181" y="81"/>
                    <a:pt x="181" y="88"/>
                  </a:cubicBezTo>
                  <a:cubicBezTo>
                    <a:pt x="181" y="96"/>
                    <a:pt x="183" y="101"/>
                    <a:pt x="186" y="105"/>
                  </a:cubicBezTo>
                  <a:cubicBezTo>
                    <a:pt x="189" y="108"/>
                    <a:pt x="193" y="110"/>
                    <a:pt x="198" y="110"/>
                  </a:cubicBezTo>
                  <a:cubicBezTo>
                    <a:pt x="202" y="110"/>
                    <a:pt x="207" y="109"/>
                    <a:pt x="211" y="105"/>
                  </a:cubicBezTo>
                  <a:cubicBezTo>
                    <a:pt x="216" y="101"/>
                    <a:pt x="219" y="96"/>
                    <a:pt x="222" y="89"/>
                  </a:cubicBezTo>
                  <a:close/>
                  <a:moveTo>
                    <a:pt x="91" y="69"/>
                  </a:moveTo>
                  <a:cubicBezTo>
                    <a:pt x="139" y="69"/>
                    <a:pt x="139" y="69"/>
                    <a:pt x="139" y="69"/>
                  </a:cubicBezTo>
                  <a:cubicBezTo>
                    <a:pt x="139" y="68"/>
                    <a:pt x="139" y="67"/>
                    <a:pt x="139" y="66"/>
                  </a:cubicBezTo>
                  <a:cubicBezTo>
                    <a:pt x="139" y="59"/>
                    <a:pt x="138" y="53"/>
                    <a:pt x="134" y="49"/>
                  </a:cubicBezTo>
                  <a:cubicBezTo>
                    <a:pt x="130" y="45"/>
                    <a:pt x="126" y="43"/>
                    <a:pt x="120" y="43"/>
                  </a:cubicBezTo>
                  <a:cubicBezTo>
                    <a:pt x="114" y="43"/>
                    <a:pt x="108" y="46"/>
                    <a:pt x="103" y="50"/>
                  </a:cubicBezTo>
                  <a:cubicBezTo>
                    <a:pt x="98" y="54"/>
                    <a:pt x="94" y="61"/>
                    <a:pt x="91" y="69"/>
                  </a:cubicBezTo>
                  <a:close/>
                  <a:moveTo>
                    <a:pt x="134" y="91"/>
                  </a:moveTo>
                  <a:cubicBezTo>
                    <a:pt x="148" y="92"/>
                    <a:pt x="148" y="92"/>
                    <a:pt x="148" y="92"/>
                  </a:cubicBezTo>
                  <a:cubicBezTo>
                    <a:pt x="146" y="99"/>
                    <a:pt x="141" y="106"/>
                    <a:pt x="134" y="112"/>
                  </a:cubicBezTo>
                  <a:cubicBezTo>
                    <a:pt x="127" y="118"/>
                    <a:pt x="118" y="122"/>
                    <a:pt x="108" y="122"/>
                  </a:cubicBezTo>
                  <a:cubicBezTo>
                    <a:pt x="101" y="122"/>
                    <a:pt x="95" y="120"/>
                    <a:pt x="90" y="117"/>
                  </a:cubicBezTo>
                  <a:cubicBezTo>
                    <a:pt x="85" y="114"/>
                    <a:pt x="81" y="110"/>
                    <a:pt x="78" y="104"/>
                  </a:cubicBezTo>
                  <a:cubicBezTo>
                    <a:pt x="75" y="99"/>
                    <a:pt x="74" y="92"/>
                    <a:pt x="74" y="85"/>
                  </a:cubicBezTo>
                  <a:cubicBezTo>
                    <a:pt x="74" y="76"/>
                    <a:pt x="76" y="67"/>
                    <a:pt x="80" y="58"/>
                  </a:cubicBezTo>
                  <a:cubicBezTo>
                    <a:pt x="85" y="49"/>
                    <a:pt x="90" y="43"/>
                    <a:pt x="97" y="39"/>
                  </a:cubicBezTo>
                  <a:cubicBezTo>
                    <a:pt x="104" y="34"/>
                    <a:pt x="111" y="32"/>
                    <a:pt x="120" y="32"/>
                  </a:cubicBezTo>
                  <a:cubicBezTo>
                    <a:pt x="130" y="32"/>
                    <a:pt x="138" y="35"/>
                    <a:pt x="144" y="42"/>
                  </a:cubicBezTo>
                  <a:cubicBezTo>
                    <a:pt x="150" y="48"/>
                    <a:pt x="153" y="57"/>
                    <a:pt x="153" y="68"/>
                  </a:cubicBezTo>
                  <a:cubicBezTo>
                    <a:pt x="153" y="72"/>
                    <a:pt x="153" y="76"/>
                    <a:pt x="152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2"/>
                    <a:pt x="88" y="84"/>
                    <a:pt x="88" y="85"/>
                  </a:cubicBezTo>
                  <a:cubicBezTo>
                    <a:pt x="88" y="93"/>
                    <a:pt x="90" y="99"/>
                    <a:pt x="94" y="103"/>
                  </a:cubicBezTo>
                  <a:cubicBezTo>
                    <a:pt x="98" y="108"/>
                    <a:pt x="102" y="110"/>
                    <a:pt x="108" y="110"/>
                  </a:cubicBezTo>
                  <a:cubicBezTo>
                    <a:pt x="113" y="110"/>
                    <a:pt x="118" y="108"/>
                    <a:pt x="122" y="105"/>
                  </a:cubicBezTo>
                  <a:cubicBezTo>
                    <a:pt x="127" y="102"/>
                    <a:pt x="131" y="97"/>
                    <a:pt x="134" y="91"/>
                  </a:cubicBezTo>
                  <a:close/>
                  <a:moveTo>
                    <a:pt x="18" y="120"/>
                  </a:moveTo>
                  <a:cubicBezTo>
                    <a:pt x="40" y="15"/>
                    <a:pt x="40" y="15"/>
                    <a:pt x="4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4" y="15"/>
                    <a:pt x="94" y="15"/>
                    <a:pt x="94" y="15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34" y="120"/>
                    <a:pt x="34" y="120"/>
                    <a:pt x="34" y="120"/>
                  </a:cubicBezTo>
                  <a:lnTo>
                    <a:pt x="18" y="12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4581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6893" y="1212790"/>
            <a:ext cx="11280833" cy="4924051"/>
          </a:xfrm>
        </p:spPr>
        <p:txBody>
          <a:bodyPr>
            <a:normAutofit/>
          </a:bodyPr>
          <a:lstStyle>
            <a:lvl1pPr indent="-288000">
              <a:buClr>
                <a:schemeClr val="accent1"/>
              </a:buClr>
              <a:defRPr sz="2800"/>
            </a:lvl1pPr>
            <a:lvl2pPr indent="-288000">
              <a:buClr>
                <a:schemeClr val="accent1"/>
              </a:buClr>
              <a:defRPr sz="2400"/>
            </a:lvl2pPr>
            <a:lvl3pPr indent="-288000">
              <a:buClr>
                <a:schemeClr val="accent1"/>
              </a:buClr>
              <a:defRPr sz="2400"/>
            </a:lvl3pPr>
            <a:lvl4pPr indent="-288000">
              <a:buClr>
                <a:schemeClr val="accent1"/>
              </a:buClr>
              <a:defRPr sz="1800"/>
            </a:lvl4pPr>
            <a:lvl5pPr indent="-288000">
              <a:buClr>
                <a:schemeClr val="accent1"/>
              </a:buClr>
              <a:defRPr sz="18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B1216B5-07B2-46F3-BA92-34284DBC17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86893" y="6403258"/>
            <a:ext cx="437262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75">
                <a:solidFill>
                  <a:srgbClr val="000000"/>
                </a:solidFill>
                <a:latin typeface="+mn-lt"/>
              </a:defRPr>
            </a:lvl1pPr>
          </a:lstStyle>
          <a:p>
            <a:pPr defTabSz="600387"/>
            <a:r>
              <a:rPr lang="en-IN"/>
              <a:t>© 2018. DesignTech Systems | Confidential | All rights reserved.</a:t>
            </a:r>
            <a:endParaRPr lang="en-IN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BD377F1-04F8-4029-87FD-F5C2C7E3D7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5307" y="6403258"/>
            <a:ext cx="582258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75">
                <a:solidFill>
                  <a:srgbClr val="000000"/>
                </a:solidFill>
                <a:latin typeface="+mn-lt"/>
              </a:defRPr>
            </a:lvl1pPr>
          </a:lstStyle>
          <a:p>
            <a:pPr defTabSz="600387"/>
            <a:fld id="{A7C40318-9624-4AE6-AFF3-4E255C8DBAAC}" type="slidenum">
              <a:rPr lang="en-IN" smtClean="0"/>
              <a:pPr defTabSz="600387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184171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umn-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6894" y="162789"/>
            <a:ext cx="9390840" cy="614149"/>
          </a:xfrm>
        </p:spPr>
        <p:txBody>
          <a:bodyPr anchor="ctr">
            <a:no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D9FC7D4-4FD6-4B8A-8684-EFB1938E28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4594" y="1223037"/>
            <a:ext cx="5622300" cy="4737604"/>
          </a:xfrm>
          <a:solidFill>
            <a:schemeClr val="bg1">
              <a:lumMod val="95000"/>
              <a:alpha val="50000"/>
            </a:schemeClr>
          </a:solidFill>
        </p:spPr>
        <p:txBody>
          <a:bodyPr tIns="180000">
            <a:normAutofit/>
          </a:bodyPr>
          <a:lstStyle>
            <a:lvl1pPr>
              <a:buClr>
                <a:schemeClr val="tx1"/>
              </a:buClr>
              <a:buSzPct val="80000"/>
              <a:defRPr sz="2400">
                <a:latin typeface="+mn-lt"/>
              </a:defRPr>
            </a:lvl1pPr>
            <a:lvl2pPr>
              <a:buClr>
                <a:schemeClr val="tx1"/>
              </a:buClr>
              <a:buSzPct val="80000"/>
              <a:defRPr sz="2000">
                <a:latin typeface="+mn-lt"/>
              </a:defRPr>
            </a:lvl2pPr>
            <a:lvl3pPr>
              <a:buClr>
                <a:schemeClr val="tx1"/>
              </a:buClr>
              <a:buSzPct val="80000"/>
              <a:defRPr sz="1800">
                <a:latin typeface="+mn-lt"/>
              </a:defRPr>
            </a:lvl3pPr>
            <a:lvl4pPr>
              <a:buClr>
                <a:schemeClr val="tx1"/>
              </a:buClr>
              <a:buSzPct val="80000"/>
              <a:defRPr sz="1600">
                <a:latin typeface="+mn-lt"/>
              </a:defRPr>
            </a:lvl4pPr>
            <a:lvl5pPr>
              <a:buClr>
                <a:schemeClr val="tx1"/>
              </a:buClr>
              <a:buSzPct val="80000"/>
              <a:defRPr sz="1200">
                <a:latin typeface="+mn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76657DD-C786-4B94-86D4-F40D73084DB1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235265" y="1223037"/>
            <a:ext cx="5622300" cy="4737604"/>
          </a:xfrm>
          <a:solidFill>
            <a:schemeClr val="bg1">
              <a:lumMod val="95000"/>
              <a:alpha val="50000"/>
            </a:schemeClr>
          </a:solidFill>
        </p:spPr>
        <p:txBody>
          <a:bodyPr tIns="180000">
            <a:normAutofit/>
          </a:bodyPr>
          <a:lstStyle>
            <a:lvl1pPr>
              <a:buClr>
                <a:schemeClr val="tx1"/>
              </a:buClr>
              <a:buSzPct val="80000"/>
              <a:defRPr sz="2400">
                <a:latin typeface="+mn-lt"/>
              </a:defRPr>
            </a:lvl1pPr>
            <a:lvl2pPr>
              <a:buClr>
                <a:schemeClr val="tx1"/>
              </a:buClr>
              <a:buSzPct val="80000"/>
              <a:defRPr sz="2000">
                <a:latin typeface="+mn-lt"/>
              </a:defRPr>
            </a:lvl2pPr>
            <a:lvl3pPr>
              <a:buClr>
                <a:schemeClr val="tx1"/>
              </a:buClr>
              <a:buSzPct val="80000"/>
              <a:defRPr sz="1800">
                <a:latin typeface="+mn-lt"/>
              </a:defRPr>
            </a:lvl3pPr>
            <a:lvl4pPr>
              <a:buClr>
                <a:schemeClr val="tx1"/>
              </a:buClr>
              <a:buSzPct val="80000"/>
              <a:defRPr sz="1600">
                <a:latin typeface="+mn-lt"/>
              </a:defRPr>
            </a:lvl4pPr>
            <a:lvl5pPr>
              <a:buClr>
                <a:schemeClr val="tx1"/>
              </a:buClr>
              <a:buSzPct val="80000"/>
              <a:defRPr sz="1200">
                <a:latin typeface="+mn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DD1C8E0F-305A-452C-974F-E272EC3A0F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86894" y="6403258"/>
            <a:ext cx="437262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75">
                <a:solidFill>
                  <a:srgbClr val="000000"/>
                </a:solidFill>
                <a:latin typeface="+mn-lt"/>
              </a:defRPr>
            </a:lvl1pPr>
          </a:lstStyle>
          <a:p>
            <a:pPr defTabSz="600387"/>
            <a:r>
              <a:rPr lang="en-IN"/>
              <a:t>© 2018. DesignTech Systems | Confidential | All rights reserved.</a:t>
            </a:r>
            <a:endParaRPr lang="en-IN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7AD75AF-514A-47C4-8A25-7798B8E449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5307" y="6403258"/>
            <a:ext cx="582258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75">
                <a:solidFill>
                  <a:srgbClr val="000000"/>
                </a:solidFill>
                <a:latin typeface="+mn-lt"/>
              </a:defRPr>
            </a:lvl1pPr>
          </a:lstStyle>
          <a:p>
            <a:pPr defTabSz="600387"/>
            <a:fld id="{A7C40318-9624-4AE6-AFF3-4E255C8DBAAC}" type="slidenum">
              <a:rPr lang="en-IN" smtClean="0"/>
              <a:pPr defTabSz="600387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473186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-column-layout-with-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6894" y="162789"/>
            <a:ext cx="9390840" cy="614149"/>
          </a:xfrm>
        </p:spPr>
        <p:txBody>
          <a:bodyPr anchor="ctr">
            <a:norm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D9FC7D4-4FD6-4B8A-8684-EFB1938E28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98660" y="1990754"/>
            <a:ext cx="5368998" cy="4104094"/>
          </a:xfrm>
        </p:spPr>
        <p:txBody>
          <a:bodyPr tIns="180000">
            <a:normAutofit/>
          </a:bodyPr>
          <a:lstStyle>
            <a:lvl1pPr>
              <a:buClr>
                <a:schemeClr val="tx1"/>
              </a:buClr>
              <a:buSzPct val="80000"/>
              <a:defRPr sz="2400">
                <a:latin typeface="+mn-lt"/>
              </a:defRPr>
            </a:lvl1pPr>
            <a:lvl2pPr>
              <a:buClr>
                <a:schemeClr val="tx1"/>
              </a:buClr>
              <a:buSzPct val="80000"/>
              <a:defRPr sz="2000">
                <a:latin typeface="+mn-lt"/>
              </a:defRPr>
            </a:lvl2pPr>
            <a:lvl3pPr>
              <a:buClr>
                <a:schemeClr val="tx1"/>
              </a:buClr>
              <a:buSzPct val="80000"/>
              <a:defRPr sz="1800">
                <a:latin typeface="+mn-lt"/>
              </a:defRPr>
            </a:lvl3pPr>
            <a:lvl4pPr>
              <a:buClr>
                <a:schemeClr val="tx1"/>
              </a:buClr>
              <a:buSzPct val="80000"/>
              <a:defRPr sz="1600">
                <a:latin typeface="+mn-lt"/>
              </a:defRPr>
            </a:lvl4pPr>
            <a:lvl5pPr>
              <a:buClr>
                <a:schemeClr val="tx1"/>
              </a:buClr>
              <a:buSzPct val="80000"/>
              <a:defRPr sz="1200">
                <a:latin typeface="+mn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76657DD-C786-4B94-86D4-F40D73084DB1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489331" y="1990754"/>
            <a:ext cx="5368234" cy="4104094"/>
          </a:xfrm>
        </p:spPr>
        <p:txBody>
          <a:bodyPr tIns="180000">
            <a:normAutofit/>
          </a:bodyPr>
          <a:lstStyle>
            <a:lvl1pPr>
              <a:buClr>
                <a:schemeClr val="tx1"/>
              </a:buClr>
              <a:buSzPct val="80000"/>
              <a:defRPr sz="2400">
                <a:latin typeface="+mn-lt"/>
              </a:defRPr>
            </a:lvl1pPr>
            <a:lvl2pPr>
              <a:buClr>
                <a:schemeClr val="tx1"/>
              </a:buClr>
              <a:buSzPct val="80000"/>
              <a:defRPr sz="2000">
                <a:latin typeface="+mn-lt"/>
              </a:defRPr>
            </a:lvl2pPr>
            <a:lvl3pPr>
              <a:buClr>
                <a:schemeClr val="tx1"/>
              </a:buClr>
              <a:buSzPct val="80000"/>
              <a:defRPr sz="1800">
                <a:latin typeface="+mn-lt"/>
              </a:defRPr>
            </a:lvl3pPr>
            <a:lvl4pPr>
              <a:buClr>
                <a:schemeClr val="tx1"/>
              </a:buClr>
              <a:buSzPct val="80000"/>
              <a:defRPr sz="1600">
                <a:latin typeface="+mn-lt"/>
              </a:defRPr>
            </a:lvl4pPr>
            <a:lvl5pPr>
              <a:buClr>
                <a:schemeClr val="tx1"/>
              </a:buClr>
              <a:buSzPct val="80000"/>
              <a:defRPr sz="1200">
                <a:latin typeface="+mn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FD8A0B86-AD6F-4BEF-A340-FF10D9E52D52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601729" y="1223032"/>
            <a:ext cx="5368998" cy="669492"/>
          </a:xfrm>
        </p:spPr>
        <p:txBody>
          <a:bodyPr anchor="ctr">
            <a:noAutofit/>
          </a:bodyPr>
          <a:lstStyle>
            <a:lvl1pPr marL="0" indent="0">
              <a:buNone/>
              <a:defRPr sz="2800" b="1">
                <a:solidFill>
                  <a:schemeClr val="accent1"/>
                </a:solidFill>
                <a:latin typeface="+mj-lt"/>
              </a:defRPr>
            </a:lvl1pPr>
            <a:lvl2pPr marL="446639" indent="0">
              <a:buNone/>
              <a:defRPr sz="1954" b="1"/>
            </a:lvl2pPr>
            <a:lvl3pPr marL="893277" indent="0">
              <a:buNone/>
              <a:defRPr sz="1758" b="1"/>
            </a:lvl3pPr>
            <a:lvl4pPr marL="1339916" indent="0">
              <a:buNone/>
              <a:defRPr sz="1563" b="1"/>
            </a:lvl4pPr>
            <a:lvl5pPr marL="1786555" indent="0">
              <a:buNone/>
              <a:defRPr sz="1563" b="1"/>
            </a:lvl5pPr>
            <a:lvl6pPr marL="2233193" indent="0">
              <a:buNone/>
              <a:defRPr sz="1563" b="1"/>
            </a:lvl6pPr>
            <a:lvl7pPr marL="2679832" indent="0">
              <a:buNone/>
              <a:defRPr sz="1563" b="1"/>
            </a:lvl7pPr>
            <a:lvl8pPr marL="3126471" indent="0">
              <a:buNone/>
              <a:defRPr sz="1563" b="1"/>
            </a:lvl8pPr>
            <a:lvl9pPr marL="3573109" indent="0">
              <a:buNone/>
              <a:defRPr sz="1563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3F9ED01-6536-4513-86DC-5AA166402538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6489332" y="1223032"/>
            <a:ext cx="5365304" cy="669492"/>
          </a:xfrm>
        </p:spPr>
        <p:txBody>
          <a:bodyPr anchor="ctr">
            <a:noAutofit/>
          </a:bodyPr>
          <a:lstStyle>
            <a:lvl1pPr marL="0" indent="0">
              <a:buNone/>
              <a:defRPr sz="2800" b="1">
                <a:solidFill>
                  <a:schemeClr val="accent2"/>
                </a:solidFill>
                <a:latin typeface="+mj-lt"/>
              </a:defRPr>
            </a:lvl1pPr>
            <a:lvl2pPr marL="446639" indent="0">
              <a:buNone/>
              <a:defRPr sz="1954" b="1"/>
            </a:lvl2pPr>
            <a:lvl3pPr marL="893277" indent="0">
              <a:buNone/>
              <a:defRPr sz="1758" b="1"/>
            </a:lvl3pPr>
            <a:lvl4pPr marL="1339916" indent="0">
              <a:buNone/>
              <a:defRPr sz="1563" b="1"/>
            </a:lvl4pPr>
            <a:lvl5pPr marL="1786555" indent="0">
              <a:buNone/>
              <a:defRPr sz="1563" b="1"/>
            </a:lvl5pPr>
            <a:lvl6pPr marL="2233193" indent="0">
              <a:buNone/>
              <a:defRPr sz="1563" b="1"/>
            </a:lvl6pPr>
            <a:lvl7pPr marL="2679832" indent="0">
              <a:buNone/>
              <a:defRPr sz="1563" b="1"/>
            </a:lvl7pPr>
            <a:lvl8pPr marL="3126471" indent="0">
              <a:buNone/>
              <a:defRPr sz="1563" b="1"/>
            </a:lvl8pPr>
            <a:lvl9pPr marL="3573109" indent="0">
              <a:buNone/>
              <a:defRPr sz="1563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8097F74-F3DE-4D92-A277-90E075AA7CD0}"/>
              </a:ext>
            </a:extLst>
          </p:cNvPr>
          <p:cNvCxnSpPr/>
          <p:nvPr userDrawn="1"/>
        </p:nvCxnSpPr>
        <p:spPr>
          <a:xfrm>
            <a:off x="598660" y="1903835"/>
            <a:ext cx="5368998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34B5FDF-FB4B-4B90-878E-09904A1457BC}"/>
              </a:ext>
            </a:extLst>
          </p:cNvPr>
          <p:cNvCxnSpPr>
            <a:cxnSpLocks/>
          </p:cNvCxnSpPr>
          <p:nvPr userDrawn="1"/>
        </p:nvCxnSpPr>
        <p:spPr>
          <a:xfrm>
            <a:off x="6489598" y="1903835"/>
            <a:ext cx="5368234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78401EEB-D092-435E-8D34-31D1E0F8C2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86894" y="6403258"/>
            <a:ext cx="437262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75">
                <a:solidFill>
                  <a:srgbClr val="000000"/>
                </a:solidFill>
                <a:latin typeface="+mn-lt"/>
              </a:defRPr>
            </a:lvl1pPr>
          </a:lstStyle>
          <a:p>
            <a:pPr defTabSz="600387"/>
            <a:r>
              <a:rPr lang="en-IN"/>
              <a:t>© 2018. DesignTech Systems | Confidential | All rights reserved.</a:t>
            </a:r>
            <a:endParaRPr lang="en-IN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3F597198-91B6-4E84-9E0E-66A859B28F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5307" y="6403258"/>
            <a:ext cx="582258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75">
                <a:solidFill>
                  <a:srgbClr val="000000"/>
                </a:solidFill>
                <a:latin typeface="+mn-lt"/>
              </a:defRPr>
            </a:lvl1pPr>
          </a:lstStyle>
          <a:p>
            <a:pPr defTabSz="600387"/>
            <a:fld id="{A7C40318-9624-4AE6-AFF3-4E255C8DBAAC}" type="slidenum">
              <a:rPr lang="en-IN" smtClean="0"/>
              <a:pPr defTabSz="600387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158003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2-column-layout-with-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6894" y="162789"/>
            <a:ext cx="9390840" cy="614149"/>
          </a:xfrm>
        </p:spPr>
        <p:txBody>
          <a:bodyPr anchor="ctr">
            <a:norm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D9FC7D4-4FD6-4B8A-8684-EFB1938E28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98660" y="1956831"/>
            <a:ext cx="5368998" cy="3947273"/>
          </a:xfrm>
          <a:solidFill>
            <a:schemeClr val="bg1">
              <a:lumMod val="95000"/>
              <a:alpha val="50000"/>
            </a:schemeClr>
          </a:solidFill>
        </p:spPr>
        <p:txBody>
          <a:bodyPr tIns="180000">
            <a:normAutofit/>
          </a:bodyPr>
          <a:lstStyle>
            <a:lvl1pPr>
              <a:buClr>
                <a:schemeClr val="tx1"/>
              </a:buClr>
              <a:buSzPct val="80000"/>
              <a:defRPr sz="2400">
                <a:latin typeface="+mn-lt"/>
              </a:defRPr>
            </a:lvl1pPr>
            <a:lvl2pPr>
              <a:buClr>
                <a:schemeClr val="tx1"/>
              </a:buClr>
              <a:buSzPct val="80000"/>
              <a:defRPr sz="2000">
                <a:latin typeface="+mn-lt"/>
              </a:defRPr>
            </a:lvl2pPr>
            <a:lvl3pPr>
              <a:buClr>
                <a:schemeClr val="tx1"/>
              </a:buClr>
              <a:buSzPct val="80000"/>
              <a:defRPr sz="1800">
                <a:latin typeface="+mn-lt"/>
              </a:defRPr>
            </a:lvl3pPr>
            <a:lvl4pPr>
              <a:buClr>
                <a:schemeClr val="tx1"/>
              </a:buClr>
              <a:buSzPct val="80000"/>
              <a:defRPr sz="1600">
                <a:latin typeface="+mn-lt"/>
              </a:defRPr>
            </a:lvl4pPr>
            <a:lvl5pPr>
              <a:buClr>
                <a:schemeClr val="tx1"/>
              </a:buClr>
              <a:buSzPct val="80000"/>
              <a:defRPr sz="1200">
                <a:latin typeface="+mn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76657DD-C786-4B94-86D4-F40D73084DB1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489331" y="1956831"/>
            <a:ext cx="5368998" cy="3947273"/>
          </a:xfrm>
          <a:solidFill>
            <a:schemeClr val="bg1">
              <a:lumMod val="95000"/>
              <a:alpha val="50000"/>
            </a:schemeClr>
          </a:solidFill>
        </p:spPr>
        <p:txBody>
          <a:bodyPr tIns="180000">
            <a:normAutofit/>
          </a:bodyPr>
          <a:lstStyle>
            <a:lvl1pPr>
              <a:buClr>
                <a:schemeClr val="tx1"/>
              </a:buClr>
              <a:buSzPct val="80000"/>
              <a:defRPr sz="2400">
                <a:latin typeface="+mn-lt"/>
              </a:defRPr>
            </a:lvl1pPr>
            <a:lvl2pPr>
              <a:buClr>
                <a:schemeClr val="tx1"/>
              </a:buClr>
              <a:buSzPct val="80000"/>
              <a:defRPr sz="2000">
                <a:latin typeface="+mn-lt"/>
              </a:defRPr>
            </a:lvl2pPr>
            <a:lvl3pPr>
              <a:buClr>
                <a:schemeClr val="tx1"/>
              </a:buClr>
              <a:buSzPct val="80000"/>
              <a:defRPr sz="1800">
                <a:latin typeface="+mn-lt"/>
              </a:defRPr>
            </a:lvl3pPr>
            <a:lvl4pPr>
              <a:buClr>
                <a:schemeClr val="tx1"/>
              </a:buClr>
              <a:buSzPct val="80000"/>
              <a:defRPr sz="1600">
                <a:latin typeface="+mn-lt"/>
              </a:defRPr>
            </a:lvl4pPr>
            <a:lvl5pPr>
              <a:buClr>
                <a:schemeClr val="tx1"/>
              </a:buClr>
              <a:buSzPct val="80000"/>
              <a:defRPr sz="1200">
                <a:latin typeface="+mn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FD8A0B86-AD6F-4BEF-A340-FF10D9E52D52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601729" y="1223036"/>
            <a:ext cx="5368998" cy="669492"/>
          </a:xfr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sz="2800" b="1">
                <a:solidFill>
                  <a:schemeClr val="bg1"/>
                </a:solidFill>
                <a:latin typeface="+mj-lt"/>
              </a:defRPr>
            </a:lvl1pPr>
            <a:lvl2pPr marL="446639" indent="0">
              <a:buNone/>
              <a:defRPr sz="1954" b="1"/>
            </a:lvl2pPr>
            <a:lvl3pPr marL="893277" indent="0">
              <a:buNone/>
              <a:defRPr sz="1758" b="1"/>
            </a:lvl3pPr>
            <a:lvl4pPr marL="1339916" indent="0">
              <a:buNone/>
              <a:defRPr sz="1563" b="1"/>
            </a:lvl4pPr>
            <a:lvl5pPr marL="1786555" indent="0">
              <a:buNone/>
              <a:defRPr sz="1563" b="1"/>
            </a:lvl5pPr>
            <a:lvl6pPr marL="2233193" indent="0">
              <a:buNone/>
              <a:defRPr sz="1563" b="1"/>
            </a:lvl6pPr>
            <a:lvl7pPr marL="2679832" indent="0">
              <a:buNone/>
              <a:defRPr sz="1563" b="1"/>
            </a:lvl7pPr>
            <a:lvl8pPr marL="3126471" indent="0">
              <a:buNone/>
              <a:defRPr sz="1563" b="1"/>
            </a:lvl8pPr>
            <a:lvl9pPr marL="3573109" indent="0">
              <a:buNone/>
              <a:defRPr sz="1563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3F9ED01-6536-4513-86DC-5AA166402538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6489331" y="1223036"/>
            <a:ext cx="5368998" cy="669492"/>
          </a:xfrm>
          <a:solidFill>
            <a:schemeClr val="accent2"/>
          </a:solidFill>
        </p:spPr>
        <p:txBody>
          <a:bodyPr anchor="ctr">
            <a:noAutofit/>
          </a:bodyPr>
          <a:lstStyle>
            <a:lvl1pPr marL="0" indent="0">
              <a:buNone/>
              <a:defRPr sz="2800" b="1">
                <a:solidFill>
                  <a:schemeClr val="bg1"/>
                </a:solidFill>
                <a:latin typeface="+mj-lt"/>
              </a:defRPr>
            </a:lvl1pPr>
            <a:lvl2pPr marL="446639" indent="0">
              <a:buNone/>
              <a:defRPr sz="1954" b="1"/>
            </a:lvl2pPr>
            <a:lvl3pPr marL="893277" indent="0">
              <a:buNone/>
              <a:defRPr sz="1758" b="1"/>
            </a:lvl3pPr>
            <a:lvl4pPr marL="1339916" indent="0">
              <a:buNone/>
              <a:defRPr sz="1563" b="1"/>
            </a:lvl4pPr>
            <a:lvl5pPr marL="1786555" indent="0">
              <a:buNone/>
              <a:defRPr sz="1563" b="1"/>
            </a:lvl5pPr>
            <a:lvl6pPr marL="2233193" indent="0">
              <a:buNone/>
              <a:defRPr sz="1563" b="1"/>
            </a:lvl6pPr>
            <a:lvl7pPr marL="2679832" indent="0">
              <a:buNone/>
              <a:defRPr sz="1563" b="1"/>
            </a:lvl7pPr>
            <a:lvl8pPr marL="3126471" indent="0">
              <a:buNone/>
              <a:defRPr sz="1563" b="1"/>
            </a:lvl8pPr>
            <a:lvl9pPr marL="3573109" indent="0">
              <a:buNone/>
              <a:defRPr sz="1563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35166203-FE32-4B5C-A694-CEDF29128F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86894" y="6403258"/>
            <a:ext cx="437262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75">
                <a:solidFill>
                  <a:srgbClr val="000000"/>
                </a:solidFill>
                <a:latin typeface="+mn-lt"/>
              </a:defRPr>
            </a:lvl1pPr>
          </a:lstStyle>
          <a:p>
            <a:pPr defTabSz="600387"/>
            <a:r>
              <a:rPr lang="en-IN"/>
              <a:t>© 2018. DesignTech Systems | Confidential | All rights reserved.</a:t>
            </a:r>
            <a:endParaRPr lang="en-IN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0AC644D0-9141-4016-B5C0-745255A22A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5307" y="6403258"/>
            <a:ext cx="582258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75">
                <a:solidFill>
                  <a:srgbClr val="000000"/>
                </a:solidFill>
                <a:latin typeface="+mn-lt"/>
              </a:defRPr>
            </a:lvl1pPr>
          </a:lstStyle>
          <a:p>
            <a:pPr defTabSz="600387"/>
            <a:fld id="{A7C40318-9624-4AE6-AFF3-4E255C8DBAAC}" type="slidenum">
              <a:rPr lang="en-IN" smtClean="0"/>
              <a:pPr defTabSz="600387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11403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2-column-layout-with-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6894" y="162789"/>
            <a:ext cx="9390840" cy="614149"/>
          </a:xfrm>
        </p:spPr>
        <p:txBody>
          <a:bodyPr anchor="ctr">
            <a:norm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D9FC7D4-4FD6-4B8A-8684-EFB1938E28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98661" y="2013363"/>
            <a:ext cx="3386946" cy="3947273"/>
          </a:xfrm>
          <a:solidFill>
            <a:schemeClr val="bg1">
              <a:lumMod val="95000"/>
              <a:alpha val="50000"/>
            </a:schemeClr>
          </a:solidFill>
        </p:spPr>
        <p:txBody>
          <a:bodyPr tIns="180000">
            <a:normAutofit/>
          </a:bodyPr>
          <a:lstStyle>
            <a:lvl1pPr>
              <a:buClr>
                <a:schemeClr val="tx1"/>
              </a:buClr>
              <a:buSzPct val="80000"/>
              <a:defRPr sz="2000">
                <a:solidFill>
                  <a:schemeClr val="tx1"/>
                </a:solidFill>
                <a:latin typeface="+mn-lt"/>
              </a:defRPr>
            </a:lvl1pPr>
            <a:lvl2pPr>
              <a:buClr>
                <a:schemeClr val="tx1"/>
              </a:buClr>
              <a:buSzPct val="80000"/>
              <a:defRPr sz="1800">
                <a:solidFill>
                  <a:schemeClr val="tx1"/>
                </a:solidFill>
                <a:latin typeface="+mn-lt"/>
              </a:defRPr>
            </a:lvl2pPr>
            <a:lvl3pPr>
              <a:buClr>
                <a:schemeClr val="tx1"/>
              </a:buClr>
              <a:buSzPct val="80000"/>
              <a:defRPr sz="1600">
                <a:solidFill>
                  <a:schemeClr val="tx1"/>
                </a:solidFill>
                <a:latin typeface="+mn-lt"/>
              </a:defRPr>
            </a:lvl3pPr>
            <a:lvl4pPr>
              <a:buClr>
                <a:schemeClr val="tx1"/>
              </a:buClr>
              <a:buSzPct val="80000"/>
              <a:defRPr sz="1400">
                <a:solidFill>
                  <a:schemeClr val="tx1"/>
                </a:solidFill>
                <a:latin typeface="+mn-lt"/>
              </a:defRPr>
            </a:lvl4pPr>
            <a:lvl5pPr>
              <a:buClr>
                <a:schemeClr val="tx1"/>
              </a:buClr>
              <a:buSzPct val="80000"/>
              <a:defRPr sz="11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76657DD-C786-4B94-86D4-F40D73084DB1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537972" y="2013363"/>
            <a:ext cx="3383734" cy="3947273"/>
          </a:xfrm>
          <a:solidFill>
            <a:schemeClr val="bg1">
              <a:lumMod val="95000"/>
              <a:alpha val="50000"/>
            </a:schemeClr>
          </a:solidFill>
        </p:spPr>
        <p:txBody>
          <a:bodyPr tIns="180000">
            <a:normAutofit/>
          </a:bodyPr>
          <a:lstStyle>
            <a:lvl1pPr>
              <a:buClr>
                <a:schemeClr val="tx1"/>
              </a:buClr>
              <a:buSzPct val="80000"/>
              <a:defRPr sz="2000">
                <a:solidFill>
                  <a:schemeClr val="tx1"/>
                </a:solidFill>
                <a:latin typeface="+mn-lt"/>
              </a:defRPr>
            </a:lvl1pPr>
            <a:lvl2pPr>
              <a:buClr>
                <a:schemeClr val="tx1"/>
              </a:buClr>
              <a:buSzPct val="80000"/>
              <a:defRPr sz="1800">
                <a:solidFill>
                  <a:schemeClr val="tx1"/>
                </a:solidFill>
                <a:latin typeface="+mn-lt"/>
              </a:defRPr>
            </a:lvl2pPr>
            <a:lvl3pPr>
              <a:buClr>
                <a:schemeClr val="tx1"/>
              </a:buClr>
              <a:buSzPct val="80000"/>
              <a:defRPr sz="1600">
                <a:solidFill>
                  <a:schemeClr val="tx1"/>
                </a:solidFill>
                <a:latin typeface="+mn-lt"/>
              </a:defRPr>
            </a:lvl3pPr>
            <a:lvl4pPr>
              <a:buClr>
                <a:schemeClr val="tx1"/>
              </a:buClr>
              <a:buSzPct val="80000"/>
              <a:defRPr sz="1400">
                <a:solidFill>
                  <a:schemeClr val="tx1"/>
                </a:solidFill>
                <a:latin typeface="+mn-lt"/>
              </a:defRPr>
            </a:lvl4pPr>
            <a:lvl5pPr>
              <a:buClr>
                <a:schemeClr val="tx1"/>
              </a:buClr>
              <a:buSzPct val="80000"/>
              <a:defRPr sz="11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FD8A0B86-AD6F-4BEF-A340-FF10D9E52D52}"/>
              </a:ext>
            </a:extLst>
          </p:cNvPr>
          <p:cNvSpPr>
            <a:spLocks noGrp="1"/>
          </p:cNvSpPr>
          <p:nvPr>
            <p:ph type="body" idx="11"/>
          </p:nvPr>
        </p:nvSpPr>
        <p:spPr>
          <a:xfrm>
            <a:off x="601729" y="1223032"/>
            <a:ext cx="3384090" cy="669492"/>
          </a:xfrm>
          <a:noFill/>
        </p:spPr>
        <p:txBody>
          <a:bodyPr anchor="ctr"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</a:defRPr>
            </a:lvl1pPr>
            <a:lvl2pPr marL="446639" indent="0">
              <a:buNone/>
              <a:defRPr sz="1954" b="1"/>
            </a:lvl2pPr>
            <a:lvl3pPr marL="893277" indent="0">
              <a:buNone/>
              <a:defRPr sz="1758" b="1"/>
            </a:lvl3pPr>
            <a:lvl4pPr marL="1339916" indent="0">
              <a:buNone/>
              <a:defRPr sz="1563" b="1"/>
            </a:lvl4pPr>
            <a:lvl5pPr marL="1786555" indent="0">
              <a:buNone/>
              <a:defRPr sz="1563" b="1"/>
            </a:lvl5pPr>
            <a:lvl6pPr marL="2233193" indent="0">
              <a:buNone/>
              <a:defRPr sz="1563" b="1"/>
            </a:lvl6pPr>
            <a:lvl7pPr marL="2679832" indent="0">
              <a:buNone/>
              <a:defRPr sz="1563" b="1"/>
            </a:lvl7pPr>
            <a:lvl8pPr marL="3126471" indent="0">
              <a:buNone/>
              <a:defRPr sz="1563" b="1"/>
            </a:lvl8pPr>
            <a:lvl9pPr marL="3573109" indent="0">
              <a:buNone/>
              <a:defRPr sz="1563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3F9ED01-6536-4513-86DC-5AA166402538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4537972" y="1223032"/>
            <a:ext cx="3383734" cy="669492"/>
          </a:xfrm>
          <a:noFill/>
        </p:spPr>
        <p:txBody>
          <a:bodyPr anchor="ctr">
            <a:norm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  <a:latin typeface="+mj-lt"/>
              </a:defRPr>
            </a:lvl1pPr>
            <a:lvl2pPr marL="446639" indent="0">
              <a:buNone/>
              <a:defRPr sz="1954" b="1"/>
            </a:lvl2pPr>
            <a:lvl3pPr marL="893277" indent="0">
              <a:buNone/>
              <a:defRPr sz="1758" b="1"/>
            </a:lvl3pPr>
            <a:lvl4pPr marL="1339916" indent="0">
              <a:buNone/>
              <a:defRPr sz="1563" b="1"/>
            </a:lvl4pPr>
            <a:lvl5pPr marL="1786555" indent="0">
              <a:buNone/>
              <a:defRPr sz="1563" b="1"/>
            </a:lvl5pPr>
            <a:lvl6pPr marL="2233193" indent="0">
              <a:buNone/>
              <a:defRPr sz="1563" b="1"/>
            </a:lvl6pPr>
            <a:lvl7pPr marL="2679832" indent="0">
              <a:buNone/>
              <a:defRPr sz="1563" b="1"/>
            </a:lvl7pPr>
            <a:lvl8pPr marL="3126471" indent="0">
              <a:buNone/>
              <a:defRPr sz="1563" b="1"/>
            </a:lvl8pPr>
            <a:lvl9pPr marL="3573109" indent="0">
              <a:buNone/>
              <a:defRPr sz="1563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139CFF5-8895-4BC5-99A9-0192FBA9D300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8473831" y="2013363"/>
            <a:ext cx="3383734" cy="3947273"/>
          </a:xfrm>
          <a:solidFill>
            <a:schemeClr val="bg1">
              <a:lumMod val="95000"/>
              <a:alpha val="50000"/>
            </a:schemeClr>
          </a:solidFill>
        </p:spPr>
        <p:txBody>
          <a:bodyPr tIns="180000">
            <a:normAutofit/>
          </a:bodyPr>
          <a:lstStyle>
            <a:lvl1pPr>
              <a:buClr>
                <a:schemeClr val="tx1"/>
              </a:buClr>
              <a:buSzPct val="80000"/>
              <a:defRPr sz="2000">
                <a:solidFill>
                  <a:schemeClr val="tx1"/>
                </a:solidFill>
                <a:latin typeface="+mn-lt"/>
              </a:defRPr>
            </a:lvl1pPr>
            <a:lvl2pPr>
              <a:buClr>
                <a:schemeClr val="tx1"/>
              </a:buClr>
              <a:buSzPct val="80000"/>
              <a:defRPr sz="1800">
                <a:solidFill>
                  <a:schemeClr val="tx1"/>
                </a:solidFill>
                <a:latin typeface="+mn-lt"/>
              </a:defRPr>
            </a:lvl2pPr>
            <a:lvl3pPr>
              <a:buClr>
                <a:schemeClr val="tx1"/>
              </a:buClr>
              <a:buSzPct val="80000"/>
              <a:defRPr sz="1600">
                <a:solidFill>
                  <a:schemeClr val="tx1"/>
                </a:solidFill>
                <a:latin typeface="+mn-lt"/>
              </a:defRPr>
            </a:lvl3pPr>
            <a:lvl4pPr>
              <a:buClr>
                <a:schemeClr val="tx1"/>
              </a:buClr>
              <a:buSzPct val="80000"/>
              <a:defRPr sz="1400">
                <a:solidFill>
                  <a:schemeClr val="tx1"/>
                </a:solidFill>
                <a:latin typeface="+mn-lt"/>
              </a:defRPr>
            </a:lvl4pPr>
            <a:lvl5pPr>
              <a:buClr>
                <a:schemeClr val="tx1"/>
              </a:buClr>
              <a:buSzPct val="80000"/>
              <a:defRPr sz="11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9161F679-4625-45A3-8369-F39A2D41A949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8473831" y="1223032"/>
            <a:ext cx="3383734" cy="669492"/>
          </a:xfrm>
          <a:noFill/>
        </p:spPr>
        <p:txBody>
          <a:bodyPr anchor="ctr">
            <a:normAutofit/>
          </a:bodyPr>
          <a:lstStyle>
            <a:lvl1pPr marL="0" indent="0">
              <a:buNone/>
              <a:defRPr sz="2400" b="1">
                <a:solidFill>
                  <a:schemeClr val="accent3"/>
                </a:solidFill>
                <a:latin typeface="+mj-lt"/>
              </a:defRPr>
            </a:lvl1pPr>
            <a:lvl2pPr marL="446639" indent="0">
              <a:buNone/>
              <a:defRPr sz="1954" b="1"/>
            </a:lvl2pPr>
            <a:lvl3pPr marL="893277" indent="0">
              <a:buNone/>
              <a:defRPr sz="1758" b="1"/>
            </a:lvl3pPr>
            <a:lvl4pPr marL="1339916" indent="0">
              <a:buNone/>
              <a:defRPr sz="1563" b="1"/>
            </a:lvl4pPr>
            <a:lvl5pPr marL="1786555" indent="0">
              <a:buNone/>
              <a:defRPr sz="1563" b="1"/>
            </a:lvl5pPr>
            <a:lvl6pPr marL="2233193" indent="0">
              <a:buNone/>
              <a:defRPr sz="1563" b="1"/>
            </a:lvl6pPr>
            <a:lvl7pPr marL="2679832" indent="0">
              <a:buNone/>
              <a:defRPr sz="1563" b="1"/>
            </a:lvl7pPr>
            <a:lvl8pPr marL="3126471" indent="0">
              <a:buNone/>
              <a:defRPr sz="1563" b="1"/>
            </a:lvl8pPr>
            <a:lvl9pPr marL="3573109" indent="0">
              <a:buNone/>
              <a:defRPr sz="1563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EB0C1A1-8B04-46CF-9120-98868C731355}"/>
              </a:ext>
            </a:extLst>
          </p:cNvPr>
          <p:cNvCxnSpPr>
            <a:cxnSpLocks/>
          </p:cNvCxnSpPr>
          <p:nvPr userDrawn="1"/>
        </p:nvCxnSpPr>
        <p:spPr>
          <a:xfrm>
            <a:off x="598659" y="1892523"/>
            <a:ext cx="3386946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1654C52-42C0-4173-865D-DDAC0F8AEE09}"/>
              </a:ext>
            </a:extLst>
          </p:cNvPr>
          <p:cNvCxnSpPr>
            <a:cxnSpLocks/>
          </p:cNvCxnSpPr>
          <p:nvPr userDrawn="1"/>
        </p:nvCxnSpPr>
        <p:spPr>
          <a:xfrm>
            <a:off x="4537972" y="1892523"/>
            <a:ext cx="3386946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337527F-8E2A-45CD-80BD-89B4955B2FFE}"/>
              </a:ext>
            </a:extLst>
          </p:cNvPr>
          <p:cNvCxnSpPr>
            <a:cxnSpLocks/>
          </p:cNvCxnSpPr>
          <p:nvPr userDrawn="1"/>
        </p:nvCxnSpPr>
        <p:spPr>
          <a:xfrm>
            <a:off x="8477284" y="1892523"/>
            <a:ext cx="3386946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AF802975-9CDA-4F6D-98BF-DDF1F44DB2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86894" y="6403258"/>
            <a:ext cx="437262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75">
                <a:solidFill>
                  <a:srgbClr val="000000"/>
                </a:solidFill>
                <a:latin typeface="+mn-lt"/>
              </a:defRPr>
            </a:lvl1pPr>
          </a:lstStyle>
          <a:p>
            <a:pPr defTabSz="600387"/>
            <a:r>
              <a:rPr lang="en-IN"/>
              <a:t>© 2018. DesignTech Systems | Confidential | All rights reserved.</a:t>
            </a:r>
            <a:endParaRPr lang="en-IN" dirty="0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BFDB5AE6-13E9-4CB5-8E6E-0E898FE8D4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75307" y="6403258"/>
            <a:ext cx="582258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75">
                <a:solidFill>
                  <a:srgbClr val="000000"/>
                </a:solidFill>
                <a:latin typeface="+mn-lt"/>
              </a:defRPr>
            </a:lvl1pPr>
          </a:lstStyle>
          <a:p>
            <a:pPr defTabSz="600387"/>
            <a:fld id="{A7C40318-9624-4AE6-AFF3-4E255C8DBAAC}" type="slidenum">
              <a:rPr lang="en-IN" smtClean="0"/>
              <a:pPr defTabSz="600387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579496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645C0A54-34CF-45F5-8507-911487D79708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/>
          </a:blip>
          <a:srcRect t="17485" b="76091"/>
          <a:stretch/>
        </p:blipFill>
        <p:spPr>
          <a:xfrm>
            <a:off x="1" y="6313641"/>
            <a:ext cx="12192000" cy="54435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AA07F34-DC83-4D07-8DD9-E490367EE918}"/>
              </a:ext>
            </a:extLst>
          </p:cNvPr>
          <p:cNvSpPr/>
          <p:nvPr userDrawn="1"/>
        </p:nvSpPr>
        <p:spPr>
          <a:xfrm>
            <a:off x="1" y="6313641"/>
            <a:ext cx="12192000" cy="544359"/>
          </a:xfrm>
          <a:prstGeom prst="rect">
            <a:avLst/>
          </a:prstGeom>
          <a:solidFill>
            <a:schemeClr val="bg2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03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236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6893" y="1212790"/>
            <a:ext cx="11280833" cy="49240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6893" y="6403258"/>
            <a:ext cx="437262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75">
                <a:solidFill>
                  <a:schemeClr val="accent2"/>
                </a:solidFill>
                <a:latin typeface="+mn-lt"/>
              </a:defRPr>
            </a:lvl1pPr>
          </a:lstStyle>
          <a:p>
            <a:pPr defTabSz="600387"/>
            <a:r>
              <a:rPr lang="en-IN">
                <a:solidFill>
                  <a:srgbClr val="4B4B4D"/>
                </a:solidFill>
              </a:rPr>
              <a:t>© 2018. DesignTech Systems | Confidential | All rights reserved.</a:t>
            </a:r>
            <a:endParaRPr lang="en-IN" dirty="0">
              <a:solidFill>
                <a:srgbClr val="4B4B4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75307" y="6403258"/>
            <a:ext cx="582258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75">
                <a:solidFill>
                  <a:schemeClr val="accent2"/>
                </a:solidFill>
                <a:latin typeface="+mn-lt"/>
              </a:defRPr>
            </a:lvl1pPr>
          </a:lstStyle>
          <a:p>
            <a:pPr defTabSz="600387"/>
            <a:fld id="{A7C40318-9624-4AE6-AFF3-4E255C8DBAAC}" type="slidenum">
              <a:rPr lang="en-IN" smtClean="0">
                <a:solidFill>
                  <a:srgbClr val="4B4B4D"/>
                </a:solidFill>
              </a:rPr>
              <a:pPr defTabSz="600387"/>
              <a:t>‹#›</a:t>
            </a:fld>
            <a:endParaRPr lang="en-IN" dirty="0">
              <a:solidFill>
                <a:srgbClr val="4B4B4D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084A3F0-D3A9-48D5-B664-DA29AF80EF0D}"/>
              </a:ext>
            </a:extLst>
          </p:cNvPr>
          <p:cNvSpPr/>
          <p:nvPr userDrawn="1"/>
        </p:nvSpPr>
        <p:spPr>
          <a:xfrm>
            <a:off x="1" y="-3321"/>
            <a:ext cx="12192000" cy="94088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03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2504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 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6894" y="162789"/>
            <a:ext cx="9390840" cy="6141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en-US" dirty="0"/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59DCC0C1-3CE2-4DAD-BDB2-B1460D58861F}"/>
              </a:ext>
            </a:extLst>
          </p:cNvPr>
          <p:cNvSpPr>
            <a:spLocks/>
          </p:cNvSpPr>
          <p:nvPr userDrawn="1"/>
        </p:nvSpPr>
        <p:spPr bwMode="auto">
          <a:xfrm>
            <a:off x="11913727" y="6313641"/>
            <a:ext cx="278273" cy="544359"/>
          </a:xfrm>
          <a:custGeom>
            <a:avLst/>
            <a:gdLst>
              <a:gd name="T0" fmla="*/ 1012 w 1012"/>
              <a:gd name="T1" fmla="*/ 1012 h 2024"/>
              <a:gd name="T2" fmla="*/ 1012 w 1012"/>
              <a:gd name="T3" fmla="*/ 2024 h 2024"/>
              <a:gd name="T4" fmla="*/ 0 w 1012"/>
              <a:gd name="T5" fmla="*/ 1012 h 2024"/>
              <a:gd name="T6" fmla="*/ 1012 w 1012"/>
              <a:gd name="T7" fmla="*/ 0 h 2024"/>
              <a:gd name="T8" fmla="*/ 1012 w 1012"/>
              <a:gd name="T9" fmla="*/ 1012 h 2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2" h="2024">
                <a:moveTo>
                  <a:pt x="1012" y="1012"/>
                </a:moveTo>
                <a:cubicBezTo>
                  <a:pt x="1012" y="2024"/>
                  <a:pt x="1012" y="2024"/>
                  <a:pt x="1012" y="2024"/>
                </a:cubicBezTo>
                <a:cubicBezTo>
                  <a:pt x="453" y="2024"/>
                  <a:pt x="0" y="1571"/>
                  <a:pt x="0" y="1012"/>
                </a:cubicBezTo>
                <a:cubicBezTo>
                  <a:pt x="0" y="453"/>
                  <a:pt x="453" y="0"/>
                  <a:pt x="1012" y="0"/>
                </a:cubicBezTo>
                <a:lnTo>
                  <a:pt x="1012" y="10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9331" tIns="44665" rIns="89331" bIns="4466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03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2364" b="0" i="0" u="none" strike="noStrike" kern="1200" cap="none" spc="0" normalizeH="0" baseline="0" noProof="0">
              <a:ln>
                <a:noFill/>
              </a:ln>
              <a:solidFill>
                <a:srgbClr val="373435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DAB16DE-B8B3-4846-B8B9-87DFB038C4DA}"/>
              </a:ext>
            </a:extLst>
          </p:cNvPr>
          <p:cNvGrpSpPr/>
          <p:nvPr userDrawn="1"/>
        </p:nvGrpSpPr>
        <p:grpSpPr>
          <a:xfrm>
            <a:off x="9789328" y="29778"/>
            <a:ext cx="2402672" cy="870975"/>
            <a:chOff x="12524899" y="2108385"/>
            <a:chExt cx="2402046" cy="957487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C5707CBB-73B3-4FD8-ADDA-975BAA4333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524899" y="2108385"/>
              <a:ext cx="478047" cy="957487"/>
            </a:xfrm>
            <a:custGeom>
              <a:avLst/>
              <a:gdLst>
                <a:gd name="T0" fmla="*/ 1012 w 1012"/>
                <a:gd name="T1" fmla="*/ 1012 h 2024"/>
                <a:gd name="T2" fmla="*/ 1012 w 1012"/>
                <a:gd name="T3" fmla="*/ 2024 h 2024"/>
                <a:gd name="T4" fmla="*/ 0 w 1012"/>
                <a:gd name="T5" fmla="*/ 1012 h 2024"/>
                <a:gd name="T6" fmla="*/ 1012 w 1012"/>
                <a:gd name="T7" fmla="*/ 0 h 2024"/>
                <a:gd name="T8" fmla="*/ 1012 w 1012"/>
                <a:gd name="T9" fmla="*/ 1012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2" h="2024">
                  <a:moveTo>
                    <a:pt x="1012" y="1012"/>
                  </a:moveTo>
                  <a:cubicBezTo>
                    <a:pt x="1012" y="2024"/>
                    <a:pt x="1012" y="2024"/>
                    <a:pt x="1012" y="2024"/>
                  </a:cubicBezTo>
                  <a:cubicBezTo>
                    <a:pt x="453" y="2024"/>
                    <a:pt x="0" y="1571"/>
                    <a:pt x="0" y="1012"/>
                  </a:cubicBezTo>
                  <a:cubicBezTo>
                    <a:pt x="0" y="453"/>
                    <a:pt x="453" y="0"/>
                    <a:pt x="1012" y="0"/>
                  </a:cubicBezTo>
                  <a:lnTo>
                    <a:pt x="1012" y="10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F9FB3C7-FFFA-4229-81BA-E5BFBF6BC78D}"/>
                </a:ext>
              </a:extLst>
            </p:cNvPr>
            <p:cNvSpPr/>
            <p:nvPr userDrawn="1"/>
          </p:nvSpPr>
          <p:spPr>
            <a:xfrm>
              <a:off x="12998394" y="2108386"/>
              <a:ext cx="1928551" cy="9574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grpSp>
        <p:nvGrpSpPr>
          <p:cNvPr id="19" name="Group 4">
            <a:extLst>
              <a:ext uri="{FF2B5EF4-FFF2-40B4-BE49-F238E27FC236}">
                <a16:creationId xmlns:a16="http://schemas.microsoft.com/office/drawing/2014/main" id="{E6DD0A17-C0C5-400D-A81B-8B9949E937BC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152275" y="233441"/>
            <a:ext cx="1676780" cy="471280"/>
            <a:chOff x="734" y="-53"/>
            <a:chExt cx="4024" cy="1158"/>
          </a:xfrm>
        </p:grpSpPr>
        <p:sp>
          <p:nvSpPr>
            <p:cNvPr id="20" name="Oval 5">
              <a:extLst>
                <a:ext uri="{FF2B5EF4-FFF2-40B4-BE49-F238E27FC236}">
                  <a16:creationId xmlns:a16="http://schemas.microsoft.com/office/drawing/2014/main" id="{10FDF13B-1C35-43F8-879A-3DF833E740F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34" y="192"/>
              <a:ext cx="251" cy="254"/>
            </a:xfrm>
            <a:prstGeom prst="ellipse">
              <a:avLst/>
            </a:prstGeom>
            <a:solidFill>
              <a:srgbClr val="DB1A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 dirty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497E8F0E-3A84-4B63-A29C-317F8C1C66F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70" y="575"/>
              <a:ext cx="3488" cy="78"/>
            </a:xfrm>
            <a:custGeom>
              <a:avLst/>
              <a:gdLst>
                <a:gd name="T0" fmla="*/ 3488 w 3488"/>
                <a:gd name="T1" fmla="*/ 78 h 78"/>
                <a:gd name="T2" fmla="*/ 1626 w 3488"/>
                <a:gd name="T3" fmla="*/ 78 h 78"/>
                <a:gd name="T4" fmla="*/ 1626 w 3488"/>
                <a:gd name="T5" fmla="*/ 56 h 78"/>
                <a:gd name="T6" fmla="*/ 3488 w 3488"/>
                <a:gd name="T7" fmla="*/ 56 h 78"/>
                <a:gd name="T8" fmla="*/ 3488 w 3488"/>
                <a:gd name="T9" fmla="*/ 78 h 78"/>
                <a:gd name="T10" fmla="*/ 3488 w 3488"/>
                <a:gd name="T11" fmla="*/ 21 h 78"/>
                <a:gd name="T12" fmla="*/ 1626 w 3488"/>
                <a:gd name="T13" fmla="*/ 21 h 78"/>
                <a:gd name="T14" fmla="*/ 1626 w 3488"/>
                <a:gd name="T15" fmla="*/ 0 h 78"/>
                <a:gd name="T16" fmla="*/ 3488 w 3488"/>
                <a:gd name="T17" fmla="*/ 0 h 78"/>
                <a:gd name="T18" fmla="*/ 3488 w 3488"/>
                <a:gd name="T19" fmla="*/ 21 h 78"/>
                <a:gd name="T20" fmla="*/ 1208 w 3488"/>
                <a:gd name="T21" fmla="*/ 78 h 78"/>
                <a:gd name="T22" fmla="*/ 0 w 3488"/>
                <a:gd name="T23" fmla="*/ 78 h 78"/>
                <a:gd name="T24" fmla="*/ 0 w 3488"/>
                <a:gd name="T25" fmla="*/ 56 h 78"/>
                <a:gd name="T26" fmla="*/ 1208 w 3488"/>
                <a:gd name="T27" fmla="*/ 56 h 78"/>
                <a:gd name="T28" fmla="*/ 1208 w 3488"/>
                <a:gd name="T29" fmla="*/ 78 h 78"/>
                <a:gd name="T30" fmla="*/ 1208 w 3488"/>
                <a:gd name="T31" fmla="*/ 21 h 78"/>
                <a:gd name="T32" fmla="*/ 0 w 3488"/>
                <a:gd name="T33" fmla="*/ 21 h 78"/>
                <a:gd name="T34" fmla="*/ 0 w 3488"/>
                <a:gd name="T35" fmla="*/ 0 h 78"/>
                <a:gd name="T36" fmla="*/ 1208 w 3488"/>
                <a:gd name="T37" fmla="*/ 0 h 78"/>
                <a:gd name="T38" fmla="*/ 1208 w 3488"/>
                <a:gd name="T39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88" h="78">
                  <a:moveTo>
                    <a:pt x="3488" y="78"/>
                  </a:moveTo>
                  <a:lnTo>
                    <a:pt x="1626" y="78"/>
                  </a:lnTo>
                  <a:lnTo>
                    <a:pt x="1626" y="56"/>
                  </a:lnTo>
                  <a:lnTo>
                    <a:pt x="3488" y="56"/>
                  </a:lnTo>
                  <a:lnTo>
                    <a:pt x="3488" y="78"/>
                  </a:lnTo>
                  <a:close/>
                  <a:moveTo>
                    <a:pt x="3488" y="21"/>
                  </a:moveTo>
                  <a:lnTo>
                    <a:pt x="1626" y="21"/>
                  </a:lnTo>
                  <a:lnTo>
                    <a:pt x="1626" y="0"/>
                  </a:lnTo>
                  <a:lnTo>
                    <a:pt x="3488" y="0"/>
                  </a:lnTo>
                  <a:lnTo>
                    <a:pt x="3488" y="21"/>
                  </a:lnTo>
                  <a:close/>
                  <a:moveTo>
                    <a:pt x="1208" y="78"/>
                  </a:moveTo>
                  <a:lnTo>
                    <a:pt x="0" y="78"/>
                  </a:lnTo>
                  <a:lnTo>
                    <a:pt x="0" y="56"/>
                  </a:lnTo>
                  <a:lnTo>
                    <a:pt x="1208" y="56"/>
                  </a:lnTo>
                  <a:lnTo>
                    <a:pt x="1208" y="78"/>
                  </a:lnTo>
                  <a:close/>
                  <a:moveTo>
                    <a:pt x="1208" y="21"/>
                  </a:moveTo>
                  <a:lnTo>
                    <a:pt x="0" y="21"/>
                  </a:lnTo>
                  <a:lnTo>
                    <a:pt x="0" y="0"/>
                  </a:lnTo>
                  <a:lnTo>
                    <a:pt x="1208" y="0"/>
                  </a:lnTo>
                  <a:lnTo>
                    <a:pt x="1208" y="21"/>
                  </a:lnTo>
                  <a:close/>
                </a:path>
              </a:pathLst>
            </a:custGeom>
            <a:solidFill>
              <a:srgbClr val="DB1A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7" name="Freeform 7">
              <a:extLst>
                <a:ext uri="{FF2B5EF4-FFF2-40B4-BE49-F238E27FC236}">
                  <a16:creationId xmlns:a16="http://schemas.microsoft.com/office/drawing/2014/main" id="{319C65B9-3142-4267-8EB1-4E11AAD761C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56" y="-53"/>
              <a:ext cx="3498" cy="692"/>
            </a:xfrm>
            <a:custGeom>
              <a:avLst/>
              <a:gdLst>
                <a:gd name="T0" fmla="*/ 957 w 2580"/>
                <a:gd name="T1" fmla="*/ 76 h 508"/>
                <a:gd name="T2" fmla="*/ 137 w 2580"/>
                <a:gd name="T3" fmla="*/ 68 h 508"/>
                <a:gd name="T4" fmla="*/ 151 w 2580"/>
                <a:gd name="T5" fmla="*/ 355 h 508"/>
                <a:gd name="T6" fmla="*/ 189 w 2580"/>
                <a:gd name="T7" fmla="*/ 67 h 508"/>
                <a:gd name="T8" fmla="*/ 52 w 2580"/>
                <a:gd name="T9" fmla="*/ 227 h 508"/>
                <a:gd name="T10" fmla="*/ 146 w 2580"/>
                <a:gd name="T11" fmla="*/ 394 h 508"/>
                <a:gd name="T12" fmla="*/ 129 w 2580"/>
                <a:gd name="T13" fmla="*/ 28 h 508"/>
                <a:gd name="T14" fmla="*/ 556 w 2580"/>
                <a:gd name="T15" fmla="*/ 243 h 508"/>
                <a:gd name="T16" fmla="*/ 392 w 2580"/>
                <a:gd name="T17" fmla="*/ 278 h 508"/>
                <a:gd name="T18" fmla="*/ 555 w 2580"/>
                <a:gd name="T19" fmla="*/ 128 h 508"/>
                <a:gd name="T20" fmla="*/ 510 w 2580"/>
                <a:gd name="T21" fmla="*/ 387 h 508"/>
                <a:gd name="T22" fmla="*/ 474 w 2580"/>
                <a:gd name="T23" fmla="*/ 360 h 508"/>
                <a:gd name="T24" fmla="*/ 741 w 2580"/>
                <a:gd name="T25" fmla="*/ 230 h 508"/>
                <a:gd name="T26" fmla="*/ 620 w 2580"/>
                <a:gd name="T27" fmla="*/ 361 h 508"/>
                <a:gd name="T28" fmla="*/ 669 w 2580"/>
                <a:gd name="T29" fmla="*/ 211 h 508"/>
                <a:gd name="T30" fmla="*/ 801 w 2580"/>
                <a:gd name="T31" fmla="*/ 164 h 508"/>
                <a:gd name="T32" fmla="*/ 960 w 2580"/>
                <a:gd name="T33" fmla="*/ 122 h 508"/>
                <a:gd name="T34" fmla="*/ 883 w 2580"/>
                <a:gd name="T35" fmla="*/ 401 h 508"/>
                <a:gd name="T36" fmla="*/ 1185 w 2580"/>
                <a:gd name="T37" fmla="*/ 178 h 508"/>
                <a:gd name="T38" fmla="*/ 1074 w 2580"/>
                <a:gd name="T39" fmla="*/ 195 h 508"/>
                <a:gd name="T40" fmla="*/ 1089 w 2580"/>
                <a:gd name="T41" fmla="*/ 134 h 508"/>
                <a:gd name="T42" fmla="*/ 1126 w 2580"/>
                <a:gd name="T43" fmla="*/ 436 h 508"/>
                <a:gd name="T44" fmla="*/ 1064 w 2580"/>
                <a:gd name="T45" fmla="*/ 505 h 508"/>
                <a:gd name="T46" fmla="*/ 1217 w 2580"/>
                <a:gd name="T47" fmla="*/ 153 h 508"/>
                <a:gd name="T48" fmla="*/ 1290 w 2580"/>
                <a:gd name="T49" fmla="*/ 397 h 508"/>
                <a:gd name="T50" fmla="*/ 1423 w 2580"/>
                <a:gd name="T51" fmla="*/ 158 h 508"/>
                <a:gd name="T52" fmla="*/ 1487 w 2580"/>
                <a:gd name="T53" fmla="*/ 388 h 508"/>
                <a:gd name="T54" fmla="*/ 1485 w 2580"/>
                <a:gd name="T55" fmla="*/ 121 h 508"/>
                <a:gd name="T56" fmla="*/ 1707 w 2580"/>
                <a:gd name="T57" fmla="*/ 67 h 508"/>
                <a:gd name="T58" fmla="*/ 1834 w 2580"/>
                <a:gd name="T59" fmla="*/ 28 h 508"/>
                <a:gd name="T60" fmla="*/ 1826 w 2580"/>
                <a:gd name="T61" fmla="*/ 67 h 508"/>
                <a:gd name="T62" fmla="*/ 1623 w 2580"/>
                <a:gd name="T63" fmla="*/ 376 h 508"/>
                <a:gd name="T64" fmla="*/ 2010 w 2580"/>
                <a:gd name="T65" fmla="*/ 246 h 508"/>
                <a:gd name="T66" fmla="*/ 1846 w 2580"/>
                <a:gd name="T67" fmla="*/ 281 h 508"/>
                <a:gd name="T68" fmla="*/ 2009 w 2580"/>
                <a:gd name="T69" fmla="*/ 131 h 508"/>
                <a:gd name="T70" fmla="*/ 1964 w 2580"/>
                <a:gd name="T71" fmla="*/ 390 h 508"/>
                <a:gd name="T72" fmla="*/ 1928 w 2580"/>
                <a:gd name="T73" fmla="*/ 363 h 508"/>
                <a:gd name="T74" fmla="*/ 2208 w 2580"/>
                <a:gd name="T75" fmla="*/ 172 h 508"/>
                <a:gd name="T76" fmla="*/ 2260 w 2580"/>
                <a:gd name="T77" fmla="*/ 371 h 508"/>
                <a:gd name="T78" fmla="*/ 2215 w 2580"/>
                <a:gd name="T79" fmla="*/ 129 h 508"/>
                <a:gd name="T80" fmla="*/ 2413 w 2580"/>
                <a:gd name="T81" fmla="*/ 17 h 508"/>
                <a:gd name="T82" fmla="*/ 2403 w 2580"/>
                <a:gd name="T83" fmla="*/ 213 h 508"/>
                <a:gd name="T84" fmla="*/ 2488 w 2580"/>
                <a:gd name="T85" fmla="*/ 378 h 508"/>
                <a:gd name="T86" fmla="*/ 2572 w 2580"/>
                <a:gd name="T87" fmla="*/ 214 h 508"/>
                <a:gd name="T88" fmla="*/ 2453 w 2580"/>
                <a:gd name="T89" fmla="*/ 22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80" h="508">
                  <a:moveTo>
                    <a:pt x="992" y="27"/>
                  </a:moveTo>
                  <a:cubicBezTo>
                    <a:pt x="1003" y="34"/>
                    <a:pt x="1003" y="52"/>
                    <a:pt x="994" y="65"/>
                  </a:cubicBezTo>
                  <a:cubicBezTo>
                    <a:pt x="984" y="79"/>
                    <a:pt x="967" y="84"/>
                    <a:pt x="957" y="76"/>
                  </a:cubicBezTo>
                  <a:cubicBezTo>
                    <a:pt x="946" y="68"/>
                    <a:pt x="945" y="51"/>
                    <a:pt x="955" y="37"/>
                  </a:cubicBezTo>
                  <a:cubicBezTo>
                    <a:pt x="965" y="24"/>
                    <a:pt x="982" y="19"/>
                    <a:pt x="992" y="27"/>
                  </a:cubicBezTo>
                  <a:moveTo>
                    <a:pt x="137" y="68"/>
                  </a:moveTo>
                  <a:cubicBezTo>
                    <a:pt x="60" y="356"/>
                    <a:pt x="60" y="356"/>
                    <a:pt x="60" y="356"/>
                  </a:cubicBezTo>
                  <a:cubicBezTo>
                    <a:pt x="145" y="356"/>
                    <a:pt x="145" y="356"/>
                    <a:pt x="145" y="356"/>
                  </a:cubicBezTo>
                  <a:cubicBezTo>
                    <a:pt x="146" y="356"/>
                    <a:pt x="148" y="356"/>
                    <a:pt x="151" y="355"/>
                  </a:cubicBezTo>
                  <a:cubicBezTo>
                    <a:pt x="173" y="350"/>
                    <a:pt x="236" y="323"/>
                    <a:pt x="265" y="259"/>
                  </a:cubicBezTo>
                  <a:cubicBezTo>
                    <a:pt x="298" y="185"/>
                    <a:pt x="296" y="128"/>
                    <a:pt x="278" y="100"/>
                  </a:cubicBezTo>
                  <a:cubicBezTo>
                    <a:pt x="259" y="71"/>
                    <a:pt x="228" y="65"/>
                    <a:pt x="189" y="67"/>
                  </a:cubicBezTo>
                  <a:cubicBezTo>
                    <a:pt x="151" y="68"/>
                    <a:pt x="137" y="68"/>
                    <a:pt x="137" y="68"/>
                  </a:cubicBezTo>
                  <a:close/>
                  <a:moveTo>
                    <a:pt x="92" y="61"/>
                  </a:moveTo>
                  <a:cubicBezTo>
                    <a:pt x="88" y="73"/>
                    <a:pt x="72" y="152"/>
                    <a:pt x="52" y="227"/>
                  </a:cubicBezTo>
                  <a:cubicBezTo>
                    <a:pt x="32" y="299"/>
                    <a:pt x="14" y="367"/>
                    <a:pt x="14" y="367"/>
                  </a:cubicBezTo>
                  <a:cubicBezTo>
                    <a:pt x="14" y="367"/>
                    <a:pt x="0" y="390"/>
                    <a:pt x="32" y="394"/>
                  </a:cubicBezTo>
                  <a:cubicBezTo>
                    <a:pt x="64" y="397"/>
                    <a:pt x="161" y="394"/>
                    <a:pt x="146" y="394"/>
                  </a:cubicBezTo>
                  <a:cubicBezTo>
                    <a:pt x="146" y="394"/>
                    <a:pt x="260" y="383"/>
                    <a:pt x="315" y="253"/>
                  </a:cubicBezTo>
                  <a:cubicBezTo>
                    <a:pt x="339" y="203"/>
                    <a:pt x="345" y="132"/>
                    <a:pt x="330" y="97"/>
                  </a:cubicBezTo>
                  <a:cubicBezTo>
                    <a:pt x="296" y="12"/>
                    <a:pt x="200" y="26"/>
                    <a:pt x="129" y="28"/>
                  </a:cubicBezTo>
                  <a:cubicBezTo>
                    <a:pt x="105" y="29"/>
                    <a:pt x="98" y="43"/>
                    <a:pt x="92" y="61"/>
                  </a:cubicBezTo>
                  <a:close/>
                  <a:moveTo>
                    <a:pt x="405" y="243"/>
                  </a:moveTo>
                  <a:cubicBezTo>
                    <a:pt x="556" y="243"/>
                    <a:pt x="556" y="243"/>
                    <a:pt x="556" y="243"/>
                  </a:cubicBezTo>
                  <a:cubicBezTo>
                    <a:pt x="556" y="243"/>
                    <a:pt x="581" y="173"/>
                    <a:pt x="523" y="160"/>
                  </a:cubicBezTo>
                  <a:cubicBezTo>
                    <a:pt x="466" y="147"/>
                    <a:pt x="419" y="189"/>
                    <a:pt x="405" y="243"/>
                  </a:cubicBezTo>
                  <a:close/>
                  <a:moveTo>
                    <a:pt x="392" y="278"/>
                  </a:moveTo>
                  <a:cubicBezTo>
                    <a:pt x="565" y="277"/>
                    <a:pt x="565" y="277"/>
                    <a:pt x="565" y="277"/>
                  </a:cubicBezTo>
                  <a:cubicBezTo>
                    <a:pt x="565" y="277"/>
                    <a:pt x="594" y="279"/>
                    <a:pt x="598" y="243"/>
                  </a:cubicBezTo>
                  <a:cubicBezTo>
                    <a:pt x="602" y="206"/>
                    <a:pt x="605" y="151"/>
                    <a:pt x="555" y="128"/>
                  </a:cubicBezTo>
                  <a:cubicBezTo>
                    <a:pt x="504" y="104"/>
                    <a:pt x="432" y="119"/>
                    <a:pt x="378" y="204"/>
                  </a:cubicBezTo>
                  <a:cubicBezTo>
                    <a:pt x="340" y="266"/>
                    <a:pt x="335" y="354"/>
                    <a:pt x="386" y="384"/>
                  </a:cubicBezTo>
                  <a:cubicBezTo>
                    <a:pt x="413" y="402"/>
                    <a:pt x="467" y="403"/>
                    <a:pt x="510" y="387"/>
                  </a:cubicBezTo>
                  <a:cubicBezTo>
                    <a:pt x="548" y="373"/>
                    <a:pt x="576" y="344"/>
                    <a:pt x="565" y="326"/>
                  </a:cubicBezTo>
                  <a:cubicBezTo>
                    <a:pt x="563" y="323"/>
                    <a:pt x="551" y="323"/>
                    <a:pt x="539" y="332"/>
                  </a:cubicBezTo>
                  <a:cubicBezTo>
                    <a:pt x="523" y="344"/>
                    <a:pt x="500" y="356"/>
                    <a:pt x="474" y="360"/>
                  </a:cubicBezTo>
                  <a:cubicBezTo>
                    <a:pt x="428" y="369"/>
                    <a:pt x="380" y="351"/>
                    <a:pt x="392" y="278"/>
                  </a:cubicBezTo>
                  <a:close/>
                  <a:moveTo>
                    <a:pt x="752" y="159"/>
                  </a:moveTo>
                  <a:cubicBezTo>
                    <a:pt x="707" y="176"/>
                    <a:pt x="703" y="210"/>
                    <a:pt x="741" y="230"/>
                  </a:cubicBezTo>
                  <a:cubicBezTo>
                    <a:pt x="780" y="251"/>
                    <a:pt x="815" y="250"/>
                    <a:pt x="826" y="289"/>
                  </a:cubicBezTo>
                  <a:cubicBezTo>
                    <a:pt x="846" y="356"/>
                    <a:pt x="741" y="412"/>
                    <a:pt x="680" y="398"/>
                  </a:cubicBezTo>
                  <a:cubicBezTo>
                    <a:pt x="648" y="390"/>
                    <a:pt x="629" y="376"/>
                    <a:pt x="620" y="361"/>
                  </a:cubicBezTo>
                  <a:cubicBezTo>
                    <a:pt x="609" y="341"/>
                    <a:pt x="639" y="316"/>
                    <a:pt x="652" y="332"/>
                  </a:cubicBezTo>
                  <a:cubicBezTo>
                    <a:pt x="666" y="348"/>
                    <a:pt x="732" y="391"/>
                    <a:pt x="780" y="332"/>
                  </a:cubicBezTo>
                  <a:cubicBezTo>
                    <a:pt x="804" y="264"/>
                    <a:pt x="681" y="281"/>
                    <a:pt x="669" y="211"/>
                  </a:cubicBezTo>
                  <a:cubicBezTo>
                    <a:pt x="667" y="123"/>
                    <a:pt x="803" y="89"/>
                    <a:pt x="857" y="151"/>
                  </a:cubicBezTo>
                  <a:cubicBezTo>
                    <a:pt x="871" y="165"/>
                    <a:pt x="851" y="188"/>
                    <a:pt x="836" y="182"/>
                  </a:cubicBezTo>
                  <a:cubicBezTo>
                    <a:pt x="826" y="177"/>
                    <a:pt x="817" y="173"/>
                    <a:pt x="801" y="164"/>
                  </a:cubicBezTo>
                  <a:cubicBezTo>
                    <a:pt x="786" y="156"/>
                    <a:pt x="764" y="155"/>
                    <a:pt x="752" y="159"/>
                  </a:cubicBezTo>
                  <a:close/>
                  <a:moveTo>
                    <a:pt x="923" y="167"/>
                  </a:moveTo>
                  <a:cubicBezTo>
                    <a:pt x="923" y="167"/>
                    <a:pt x="930" y="119"/>
                    <a:pt x="960" y="122"/>
                  </a:cubicBezTo>
                  <a:cubicBezTo>
                    <a:pt x="984" y="124"/>
                    <a:pt x="965" y="173"/>
                    <a:pt x="965" y="173"/>
                  </a:cubicBezTo>
                  <a:cubicBezTo>
                    <a:pt x="909" y="384"/>
                    <a:pt x="909" y="384"/>
                    <a:pt x="909" y="384"/>
                  </a:cubicBezTo>
                  <a:cubicBezTo>
                    <a:pt x="909" y="384"/>
                    <a:pt x="903" y="402"/>
                    <a:pt x="883" y="401"/>
                  </a:cubicBezTo>
                  <a:cubicBezTo>
                    <a:pt x="863" y="400"/>
                    <a:pt x="868" y="381"/>
                    <a:pt x="868" y="381"/>
                  </a:cubicBezTo>
                  <a:lnTo>
                    <a:pt x="923" y="167"/>
                  </a:lnTo>
                  <a:close/>
                  <a:moveTo>
                    <a:pt x="1185" y="178"/>
                  </a:moveTo>
                  <a:cubicBezTo>
                    <a:pt x="1209" y="213"/>
                    <a:pt x="1198" y="278"/>
                    <a:pt x="1161" y="322"/>
                  </a:cubicBezTo>
                  <a:cubicBezTo>
                    <a:pt x="1123" y="367"/>
                    <a:pt x="1073" y="374"/>
                    <a:pt x="1049" y="339"/>
                  </a:cubicBezTo>
                  <a:cubicBezTo>
                    <a:pt x="1025" y="304"/>
                    <a:pt x="1036" y="239"/>
                    <a:pt x="1074" y="195"/>
                  </a:cubicBezTo>
                  <a:cubicBezTo>
                    <a:pt x="1111" y="150"/>
                    <a:pt x="1161" y="143"/>
                    <a:pt x="1185" y="178"/>
                  </a:cubicBezTo>
                  <a:close/>
                  <a:moveTo>
                    <a:pt x="1217" y="153"/>
                  </a:moveTo>
                  <a:cubicBezTo>
                    <a:pt x="1217" y="153"/>
                    <a:pt x="1190" y="84"/>
                    <a:pt x="1089" y="134"/>
                  </a:cubicBezTo>
                  <a:cubicBezTo>
                    <a:pt x="989" y="184"/>
                    <a:pt x="961" y="345"/>
                    <a:pt x="1027" y="383"/>
                  </a:cubicBezTo>
                  <a:cubicBezTo>
                    <a:pt x="1092" y="420"/>
                    <a:pt x="1160" y="365"/>
                    <a:pt x="1160" y="365"/>
                  </a:cubicBezTo>
                  <a:cubicBezTo>
                    <a:pt x="1160" y="365"/>
                    <a:pt x="1153" y="401"/>
                    <a:pt x="1126" y="436"/>
                  </a:cubicBezTo>
                  <a:cubicBezTo>
                    <a:pt x="1098" y="473"/>
                    <a:pt x="1057" y="474"/>
                    <a:pt x="1028" y="463"/>
                  </a:cubicBezTo>
                  <a:cubicBezTo>
                    <a:pt x="1003" y="453"/>
                    <a:pt x="988" y="434"/>
                    <a:pt x="975" y="437"/>
                  </a:cubicBezTo>
                  <a:cubicBezTo>
                    <a:pt x="922" y="450"/>
                    <a:pt x="980" y="508"/>
                    <a:pt x="1064" y="505"/>
                  </a:cubicBezTo>
                  <a:cubicBezTo>
                    <a:pt x="1125" y="503"/>
                    <a:pt x="1178" y="451"/>
                    <a:pt x="1190" y="405"/>
                  </a:cubicBezTo>
                  <a:cubicBezTo>
                    <a:pt x="1263" y="147"/>
                    <a:pt x="1263" y="147"/>
                    <a:pt x="1263" y="147"/>
                  </a:cubicBezTo>
                  <a:cubicBezTo>
                    <a:pt x="1275" y="103"/>
                    <a:pt x="1214" y="112"/>
                    <a:pt x="1217" y="153"/>
                  </a:cubicBezTo>
                  <a:close/>
                  <a:moveTo>
                    <a:pt x="1343" y="131"/>
                  </a:moveTo>
                  <a:cubicBezTo>
                    <a:pt x="1278" y="374"/>
                    <a:pt x="1278" y="374"/>
                    <a:pt x="1278" y="374"/>
                  </a:cubicBezTo>
                  <a:cubicBezTo>
                    <a:pt x="1278" y="374"/>
                    <a:pt x="1272" y="393"/>
                    <a:pt x="1290" y="397"/>
                  </a:cubicBezTo>
                  <a:cubicBezTo>
                    <a:pt x="1303" y="400"/>
                    <a:pt x="1316" y="392"/>
                    <a:pt x="1322" y="371"/>
                  </a:cubicBezTo>
                  <a:cubicBezTo>
                    <a:pt x="1368" y="204"/>
                    <a:pt x="1368" y="204"/>
                    <a:pt x="1368" y="204"/>
                  </a:cubicBezTo>
                  <a:cubicBezTo>
                    <a:pt x="1368" y="204"/>
                    <a:pt x="1385" y="170"/>
                    <a:pt x="1423" y="158"/>
                  </a:cubicBezTo>
                  <a:cubicBezTo>
                    <a:pt x="1461" y="146"/>
                    <a:pt x="1506" y="166"/>
                    <a:pt x="1493" y="218"/>
                  </a:cubicBezTo>
                  <a:cubicBezTo>
                    <a:pt x="1480" y="269"/>
                    <a:pt x="1452" y="376"/>
                    <a:pt x="1452" y="376"/>
                  </a:cubicBezTo>
                  <a:cubicBezTo>
                    <a:pt x="1451" y="396"/>
                    <a:pt x="1476" y="400"/>
                    <a:pt x="1487" y="388"/>
                  </a:cubicBezTo>
                  <a:cubicBezTo>
                    <a:pt x="1490" y="384"/>
                    <a:pt x="1490" y="384"/>
                    <a:pt x="1490" y="384"/>
                  </a:cubicBezTo>
                  <a:cubicBezTo>
                    <a:pt x="1538" y="209"/>
                    <a:pt x="1538" y="209"/>
                    <a:pt x="1538" y="209"/>
                  </a:cubicBezTo>
                  <a:cubicBezTo>
                    <a:pt x="1538" y="209"/>
                    <a:pt x="1549" y="131"/>
                    <a:pt x="1485" y="121"/>
                  </a:cubicBezTo>
                  <a:cubicBezTo>
                    <a:pt x="1420" y="110"/>
                    <a:pt x="1384" y="148"/>
                    <a:pt x="1384" y="148"/>
                  </a:cubicBezTo>
                  <a:cubicBezTo>
                    <a:pt x="1392" y="115"/>
                    <a:pt x="1355" y="104"/>
                    <a:pt x="1343" y="131"/>
                  </a:cubicBezTo>
                  <a:close/>
                  <a:moveTo>
                    <a:pt x="1707" y="67"/>
                  </a:moveTo>
                  <a:cubicBezTo>
                    <a:pt x="1632" y="67"/>
                    <a:pt x="1632" y="67"/>
                    <a:pt x="1632" y="67"/>
                  </a:cubicBezTo>
                  <a:cubicBezTo>
                    <a:pt x="1614" y="68"/>
                    <a:pt x="1611" y="28"/>
                    <a:pt x="1641" y="28"/>
                  </a:cubicBezTo>
                  <a:cubicBezTo>
                    <a:pt x="1834" y="28"/>
                    <a:pt x="1834" y="28"/>
                    <a:pt x="1834" y="28"/>
                  </a:cubicBezTo>
                  <a:cubicBezTo>
                    <a:pt x="1836" y="28"/>
                    <a:pt x="1839" y="30"/>
                    <a:pt x="1841" y="31"/>
                  </a:cubicBezTo>
                  <a:cubicBezTo>
                    <a:pt x="1843" y="32"/>
                    <a:pt x="1844" y="34"/>
                    <a:pt x="1845" y="35"/>
                  </a:cubicBezTo>
                  <a:cubicBezTo>
                    <a:pt x="1846" y="37"/>
                    <a:pt x="1851" y="67"/>
                    <a:pt x="1826" y="67"/>
                  </a:cubicBezTo>
                  <a:cubicBezTo>
                    <a:pt x="1751" y="68"/>
                    <a:pt x="1751" y="68"/>
                    <a:pt x="1751" y="68"/>
                  </a:cubicBezTo>
                  <a:cubicBezTo>
                    <a:pt x="1667" y="374"/>
                    <a:pt x="1667" y="374"/>
                    <a:pt x="1667" y="374"/>
                  </a:cubicBezTo>
                  <a:cubicBezTo>
                    <a:pt x="1667" y="374"/>
                    <a:pt x="1638" y="421"/>
                    <a:pt x="1623" y="376"/>
                  </a:cubicBezTo>
                  <a:lnTo>
                    <a:pt x="1707" y="67"/>
                  </a:lnTo>
                  <a:close/>
                  <a:moveTo>
                    <a:pt x="1859" y="246"/>
                  </a:moveTo>
                  <a:cubicBezTo>
                    <a:pt x="2010" y="246"/>
                    <a:pt x="2010" y="246"/>
                    <a:pt x="2010" y="246"/>
                  </a:cubicBezTo>
                  <a:cubicBezTo>
                    <a:pt x="2010" y="246"/>
                    <a:pt x="2035" y="176"/>
                    <a:pt x="1977" y="163"/>
                  </a:cubicBezTo>
                  <a:cubicBezTo>
                    <a:pt x="1920" y="150"/>
                    <a:pt x="1874" y="192"/>
                    <a:pt x="1859" y="246"/>
                  </a:cubicBezTo>
                  <a:close/>
                  <a:moveTo>
                    <a:pt x="1846" y="281"/>
                  </a:moveTo>
                  <a:cubicBezTo>
                    <a:pt x="2019" y="280"/>
                    <a:pt x="2019" y="280"/>
                    <a:pt x="2019" y="280"/>
                  </a:cubicBezTo>
                  <a:cubicBezTo>
                    <a:pt x="2019" y="280"/>
                    <a:pt x="2048" y="282"/>
                    <a:pt x="2052" y="246"/>
                  </a:cubicBezTo>
                  <a:cubicBezTo>
                    <a:pt x="2057" y="209"/>
                    <a:pt x="2059" y="154"/>
                    <a:pt x="2009" y="131"/>
                  </a:cubicBezTo>
                  <a:cubicBezTo>
                    <a:pt x="1958" y="107"/>
                    <a:pt x="1886" y="122"/>
                    <a:pt x="1832" y="207"/>
                  </a:cubicBezTo>
                  <a:cubicBezTo>
                    <a:pt x="1794" y="269"/>
                    <a:pt x="1789" y="357"/>
                    <a:pt x="1840" y="386"/>
                  </a:cubicBezTo>
                  <a:cubicBezTo>
                    <a:pt x="1867" y="405"/>
                    <a:pt x="1921" y="406"/>
                    <a:pt x="1964" y="390"/>
                  </a:cubicBezTo>
                  <a:cubicBezTo>
                    <a:pt x="2002" y="376"/>
                    <a:pt x="2030" y="347"/>
                    <a:pt x="2019" y="329"/>
                  </a:cubicBezTo>
                  <a:cubicBezTo>
                    <a:pt x="2017" y="326"/>
                    <a:pt x="2005" y="326"/>
                    <a:pt x="1993" y="335"/>
                  </a:cubicBezTo>
                  <a:cubicBezTo>
                    <a:pt x="1977" y="347"/>
                    <a:pt x="1954" y="359"/>
                    <a:pt x="1928" y="363"/>
                  </a:cubicBezTo>
                  <a:cubicBezTo>
                    <a:pt x="1882" y="371"/>
                    <a:pt x="1834" y="354"/>
                    <a:pt x="1846" y="281"/>
                  </a:cubicBezTo>
                  <a:close/>
                  <a:moveTo>
                    <a:pt x="2294" y="172"/>
                  </a:moveTo>
                  <a:cubicBezTo>
                    <a:pt x="2272" y="165"/>
                    <a:pt x="2242" y="154"/>
                    <a:pt x="2208" y="172"/>
                  </a:cubicBezTo>
                  <a:cubicBezTo>
                    <a:pt x="2162" y="195"/>
                    <a:pt x="2113" y="283"/>
                    <a:pt x="2142" y="339"/>
                  </a:cubicBezTo>
                  <a:cubicBezTo>
                    <a:pt x="2166" y="385"/>
                    <a:pt x="2243" y="356"/>
                    <a:pt x="2240" y="353"/>
                  </a:cubicBezTo>
                  <a:cubicBezTo>
                    <a:pt x="2239" y="352"/>
                    <a:pt x="2264" y="341"/>
                    <a:pt x="2260" y="371"/>
                  </a:cubicBezTo>
                  <a:cubicBezTo>
                    <a:pt x="2257" y="400"/>
                    <a:pt x="2177" y="408"/>
                    <a:pt x="2142" y="394"/>
                  </a:cubicBezTo>
                  <a:cubicBezTo>
                    <a:pt x="2120" y="385"/>
                    <a:pt x="2080" y="359"/>
                    <a:pt x="2094" y="274"/>
                  </a:cubicBezTo>
                  <a:cubicBezTo>
                    <a:pt x="2109" y="189"/>
                    <a:pt x="2175" y="140"/>
                    <a:pt x="2215" y="129"/>
                  </a:cubicBezTo>
                  <a:cubicBezTo>
                    <a:pt x="2255" y="117"/>
                    <a:pt x="2307" y="127"/>
                    <a:pt x="2317" y="144"/>
                  </a:cubicBezTo>
                  <a:cubicBezTo>
                    <a:pt x="2326" y="160"/>
                    <a:pt x="2317" y="178"/>
                    <a:pt x="2294" y="172"/>
                  </a:cubicBezTo>
                  <a:close/>
                  <a:moveTo>
                    <a:pt x="2413" y="17"/>
                  </a:moveTo>
                  <a:cubicBezTo>
                    <a:pt x="2318" y="371"/>
                    <a:pt x="2318" y="371"/>
                    <a:pt x="2318" y="371"/>
                  </a:cubicBezTo>
                  <a:cubicBezTo>
                    <a:pt x="2304" y="401"/>
                    <a:pt x="2345" y="417"/>
                    <a:pt x="2356" y="380"/>
                  </a:cubicBezTo>
                  <a:cubicBezTo>
                    <a:pt x="2403" y="213"/>
                    <a:pt x="2403" y="213"/>
                    <a:pt x="2403" y="213"/>
                  </a:cubicBezTo>
                  <a:cubicBezTo>
                    <a:pt x="2406" y="202"/>
                    <a:pt x="2445" y="157"/>
                    <a:pt x="2488" y="160"/>
                  </a:cubicBezTo>
                  <a:cubicBezTo>
                    <a:pt x="2518" y="162"/>
                    <a:pt x="2536" y="177"/>
                    <a:pt x="2530" y="213"/>
                  </a:cubicBezTo>
                  <a:cubicBezTo>
                    <a:pt x="2520" y="265"/>
                    <a:pt x="2488" y="378"/>
                    <a:pt x="2488" y="378"/>
                  </a:cubicBezTo>
                  <a:cubicBezTo>
                    <a:pt x="2488" y="378"/>
                    <a:pt x="2485" y="394"/>
                    <a:pt x="2494" y="399"/>
                  </a:cubicBezTo>
                  <a:cubicBezTo>
                    <a:pt x="2499" y="402"/>
                    <a:pt x="2524" y="405"/>
                    <a:pt x="2530" y="383"/>
                  </a:cubicBezTo>
                  <a:cubicBezTo>
                    <a:pt x="2572" y="214"/>
                    <a:pt x="2572" y="214"/>
                    <a:pt x="2572" y="214"/>
                  </a:cubicBezTo>
                  <a:cubicBezTo>
                    <a:pt x="2580" y="184"/>
                    <a:pt x="2565" y="142"/>
                    <a:pt x="2530" y="129"/>
                  </a:cubicBezTo>
                  <a:cubicBezTo>
                    <a:pt x="2472" y="109"/>
                    <a:pt x="2416" y="163"/>
                    <a:pt x="2418" y="155"/>
                  </a:cubicBezTo>
                  <a:cubicBezTo>
                    <a:pt x="2453" y="22"/>
                    <a:pt x="2453" y="22"/>
                    <a:pt x="2453" y="22"/>
                  </a:cubicBezTo>
                  <a:cubicBezTo>
                    <a:pt x="2453" y="22"/>
                    <a:pt x="2459" y="4"/>
                    <a:pt x="2437" y="2"/>
                  </a:cubicBezTo>
                  <a:cubicBezTo>
                    <a:pt x="2416" y="0"/>
                    <a:pt x="2413" y="17"/>
                    <a:pt x="2413" y="17"/>
                  </a:cubicBez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28" name="Freeform 8">
              <a:extLst>
                <a:ext uri="{FF2B5EF4-FFF2-40B4-BE49-F238E27FC236}">
                  <a16:creationId xmlns:a16="http://schemas.microsoft.com/office/drawing/2014/main" id="{8DA8BBDA-1112-4260-A8CB-C3AC3DA8682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294" y="896"/>
              <a:ext cx="3454" cy="209"/>
            </a:xfrm>
            <a:custGeom>
              <a:avLst/>
              <a:gdLst>
                <a:gd name="T0" fmla="*/ 2502 w 2548"/>
                <a:gd name="T1" fmla="*/ 122 h 154"/>
                <a:gd name="T2" fmla="*/ 2483 w 2548"/>
                <a:gd name="T3" fmla="*/ 85 h 154"/>
                <a:gd name="T4" fmla="*/ 2474 w 2548"/>
                <a:gd name="T5" fmla="*/ 35 h 154"/>
                <a:gd name="T6" fmla="*/ 2326 w 2548"/>
                <a:gd name="T7" fmla="*/ 84 h 154"/>
                <a:gd name="T8" fmla="*/ 2392 w 2548"/>
                <a:gd name="T9" fmla="*/ 34 h 154"/>
                <a:gd name="T10" fmla="*/ 2289 w 2548"/>
                <a:gd name="T11" fmla="*/ 45 h 154"/>
                <a:gd name="T12" fmla="*/ 2292 w 2548"/>
                <a:gd name="T13" fmla="*/ 103 h 154"/>
                <a:gd name="T14" fmla="*/ 2202 w 2548"/>
                <a:gd name="T15" fmla="*/ 90 h 154"/>
                <a:gd name="T16" fmla="*/ 2236 w 2548"/>
                <a:gd name="T17" fmla="*/ 120 h 154"/>
                <a:gd name="T18" fmla="*/ 2197 w 2548"/>
                <a:gd name="T19" fmla="*/ 2 h 154"/>
                <a:gd name="T20" fmla="*/ 2018 w 2548"/>
                <a:gd name="T21" fmla="*/ 69 h 154"/>
                <a:gd name="T22" fmla="*/ 2017 w 2548"/>
                <a:gd name="T23" fmla="*/ 117 h 154"/>
                <a:gd name="T24" fmla="*/ 2021 w 2548"/>
                <a:gd name="T25" fmla="*/ 103 h 154"/>
                <a:gd name="T26" fmla="*/ 1987 w 2548"/>
                <a:gd name="T27" fmla="*/ 53 h 154"/>
                <a:gd name="T28" fmla="*/ 1920 w 2548"/>
                <a:gd name="T29" fmla="*/ 120 h 154"/>
                <a:gd name="T30" fmla="*/ 1879 w 2548"/>
                <a:gd name="T31" fmla="*/ 34 h 154"/>
                <a:gd name="T32" fmla="*/ 1894 w 2548"/>
                <a:gd name="T33" fmla="*/ 108 h 154"/>
                <a:gd name="T34" fmla="*/ 1748 w 2548"/>
                <a:gd name="T35" fmla="*/ 56 h 154"/>
                <a:gd name="T36" fmla="*/ 1755 w 2548"/>
                <a:gd name="T37" fmla="*/ 120 h 154"/>
                <a:gd name="T38" fmla="*/ 1773 w 2548"/>
                <a:gd name="T39" fmla="*/ 150 h 154"/>
                <a:gd name="T40" fmla="*/ 1690 w 2548"/>
                <a:gd name="T41" fmla="*/ 32 h 154"/>
                <a:gd name="T42" fmla="*/ 1653 w 2548"/>
                <a:gd name="T43" fmla="*/ 80 h 154"/>
                <a:gd name="T44" fmla="*/ 1629 w 2548"/>
                <a:gd name="T45" fmla="*/ 18 h 154"/>
                <a:gd name="T46" fmla="*/ 1571 w 2548"/>
                <a:gd name="T47" fmla="*/ 120 h 154"/>
                <a:gd name="T48" fmla="*/ 1429 w 2548"/>
                <a:gd name="T49" fmla="*/ 95 h 154"/>
                <a:gd name="T50" fmla="*/ 1428 w 2548"/>
                <a:gd name="T51" fmla="*/ 82 h 154"/>
                <a:gd name="T52" fmla="*/ 1413 w 2548"/>
                <a:gd name="T53" fmla="*/ 83 h 154"/>
                <a:gd name="T54" fmla="*/ 1424 w 2548"/>
                <a:gd name="T55" fmla="*/ 151 h 154"/>
                <a:gd name="T56" fmla="*/ 1413 w 2548"/>
                <a:gd name="T57" fmla="*/ 2 h 154"/>
                <a:gd name="T58" fmla="*/ 1330 w 2548"/>
                <a:gd name="T59" fmla="*/ 82 h 154"/>
                <a:gd name="T60" fmla="*/ 1322 w 2548"/>
                <a:gd name="T61" fmla="*/ 47 h 154"/>
                <a:gd name="T62" fmla="*/ 1220 w 2548"/>
                <a:gd name="T63" fmla="*/ 69 h 154"/>
                <a:gd name="T64" fmla="*/ 1219 w 2548"/>
                <a:gd name="T65" fmla="*/ 117 h 154"/>
                <a:gd name="T66" fmla="*/ 1223 w 2548"/>
                <a:gd name="T67" fmla="*/ 103 h 154"/>
                <a:gd name="T68" fmla="*/ 1153 w 2548"/>
                <a:gd name="T69" fmla="*/ 44 h 154"/>
                <a:gd name="T70" fmla="*/ 1152 w 2548"/>
                <a:gd name="T71" fmla="*/ 32 h 154"/>
                <a:gd name="T72" fmla="*/ 1047 w 2548"/>
                <a:gd name="T73" fmla="*/ 37 h 154"/>
                <a:gd name="T74" fmla="*/ 953 w 2548"/>
                <a:gd name="T75" fmla="*/ 110 h 154"/>
                <a:gd name="T76" fmla="*/ 932 w 2548"/>
                <a:gd name="T77" fmla="*/ 86 h 154"/>
                <a:gd name="T78" fmla="*/ 917 w 2548"/>
                <a:gd name="T79" fmla="*/ 87 h 154"/>
                <a:gd name="T80" fmla="*/ 928 w 2548"/>
                <a:gd name="T81" fmla="*/ 15 h 154"/>
                <a:gd name="T82" fmla="*/ 736 w 2548"/>
                <a:gd name="T83" fmla="*/ 139 h 154"/>
                <a:gd name="T84" fmla="*/ 773 w 2548"/>
                <a:gd name="T85" fmla="*/ 131 h 154"/>
                <a:gd name="T86" fmla="*/ 709 w 2548"/>
                <a:gd name="T87" fmla="*/ 50 h 154"/>
                <a:gd name="T88" fmla="*/ 698 w 2548"/>
                <a:gd name="T89" fmla="*/ 135 h 154"/>
                <a:gd name="T90" fmla="*/ 737 w 2548"/>
                <a:gd name="T91" fmla="*/ 34 h 154"/>
                <a:gd name="T92" fmla="*/ 595 w 2548"/>
                <a:gd name="T93" fmla="*/ 110 h 154"/>
                <a:gd name="T94" fmla="*/ 574 w 2548"/>
                <a:gd name="T95" fmla="*/ 86 h 154"/>
                <a:gd name="T96" fmla="*/ 560 w 2548"/>
                <a:gd name="T97" fmla="*/ 87 h 154"/>
                <a:gd name="T98" fmla="*/ 491 w 2548"/>
                <a:gd name="T99" fmla="*/ 94 h 154"/>
                <a:gd name="T100" fmla="*/ 478 w 2548"/>
                <a:gd name="T101" fmla="*/ 32 h 154"/>
                <a:gd name="T102" fmla="*/ 368 w 2548"/>
                <a:gd name="T103" fmla="*/ 34 h 154"/>
                <a:gd name="T104" fmla="*/ 402 w 2548"/>
                <a:gd name="T105" fmla="*/ 47 h 154"/>
                <a:gd name="T106" fmla="*/ 304 w 2548"/>
                <a:gd name="T107" fmla="*/ 32 h 154"/>
                <a:gd name="T108" fmla="*/ 275 w 2548"/>
                <a:gd name="T109" fmla="*/ 60 h 154"/>
                <a:gd name="T110" fmla="*/ 188 w 2548"/>
                <a:gd name="T111" fmla="*/ 39 h 154"/>
                <a:gd name="T112" fmla="*/ 198 w 2548"/>
                <a:gd name="T113" fmla="*/ 110 h 154"/>
                <a:gd name="T114" fmla="*/ 148 w 2548"/>
                <a:gd name="T115" fmla="*/ 92 h 154"/>
                <a:gd name="T116" fmla="*/ 152 w 2548"/>
                <a:gd name="T117" fmla="*/ 80 h 154"/>
                <a:gd name="T118" fmla="*/ 97 w 2548"/>
                <a:gd name="T119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48" h="154">
                  <a:moveTo>
                    <a:pt x="2486" y="69"/>
                  </a:moveTo>
                  <a:cubicBezTo>
                    <a:pt x="2534" y="69"/>
                    <a:pt x="2534" y="69"/>
                    <a:pt x="2534" y="69"/>
                  </a:cubicBezTo>
                  <a:cubicBezTo>
                    <a:pt x="2534" y="68"/>
                    <a:pt x="2534" y="67"/>
                    <a:pt x="2534" y="66"/>
                  </a:cubicBezTo>
                  <a:cubicBezTo>
                    <a:pt x="2534" y="59"/>
                    <a:pt x="2532" y="53"/>
                    <a:pt x="2529" y="49"/>
                  </a:cubicBezTo>
                  <a:cubicBezTo>
                    <a:pt x="2525" y="45"/>
                    <a:pt x="2520" y="43"/>
                    <a:pt x="2515" y="43"/>
                  </a:cubicBezTo>
                  <a:cubicBezTo>
                    <a:pt x="2508" y="43"/>
                    <a:pt x="2503" y="46"/>
                    <a:pt x="2497" y="50"/>
                  </a:cubicBezTo>
                  <a:cubicBezTo>
                    <a:pt x="2492" y="54"/>
                    <a:pt x="2488" y="61"/>
                    <a:pt x="2486" y="69"/>
                  </a:cubicBezTo>
                  <a:moveTo>
                    <a:pt x="2528" y="91"/>
                  </a:moveTo>
                  <a:cubicBezTo>
                    <a:pt x="2543" y="92"/>
                    <a:pt x="2543" y="92"/>
                    <a:pt x="2543" y="92"/>
                  </a:cubicBezTo>
                  <a:cubicBezTo>
                    <a:pt x="2541" y="99"/>
                    <a:pt x="2536" y="106"/>
                    <a:pt x="2529" y="112"/>
                  </a:cubicBezTo>
                  <a:cubicBezTo>
                    <a:pt x="2521" y="118"/>
                    <a:pt x="2512" y="122"/>
                    <a:pt x="2502" y="122"/>
                  </a:cubicBezTo>
                  <a:cubicBezTo>
                    <a:pt x="2496" y="122"/>
                    <a:pt x="2490" y="120"/>
                    <a:pt x="2485" y="117"/>
                  </a:cubicBezTo>
                  <a:cubicBezTo>
                    <a:pt x="2480" y="114"/>
                    <a:pt x="2475" y="110"/>
                    <a:pt x="2473" y="104"/>
                  </a:cubicBezTo>
                  <a:cubicBezTo>
                    <a:pt x="2470" y="99"/>
                    <a:pt x="2469" y="92"/>
                    <a:pt x="2469" y="85"/>
                  </a:cubicBezTo>
                  <a:cubicBezTo>
                    <a:pt x="2469" y="76"/>
                    <a:pt x="2471" y="67"/>
                    <a:pt x="2475" y="58"/>
                  </a:cubicBezTo>
                  <a:cubicBezTo>
                    <a:pt x="2479" y="49"/>
                    <a:pt x="2485" y="43"/>
                    <a:pt x="2492" y="39"/>
                  </a:cubicBezTo>
                  <a:cubicBezTo>
                    <a:pt x="2499" y="34"/>
                    <a:pt x="2506" y="32"/>
                    <a:pt x="2514" y="32"/>
                  </a:cubicBezTo>
                  <a:cubicBezTo>
                    <a:pt x="2524" y="32"/>
                    <a:pt x="2533" y="35"/>
                    <a:pt x="2539" y="42"/>
                  </a:cubicBezTo>
                  <a:cubicBezTo>
                    <a:pt x="2545" y="48"/>
                    <a:pt x="2548" y="57"/>
                    <a:pt x="2548" y="68"/>
                  </a:cubicBezTo>
                  <a:cubicBezTo>
                    <a:pt x="2548" y="72"/>
                    <a:pt x="2548" y="76"/>
                    <a:pt x="2547" y="80"/>
                  </a:cubicBezTo>
                  <a:cubicBezTo>
                    <a:pt x="2484" y="80"/>
                    <a:pt x="2484" y="80"/>
                    <a:pt x="2484" y="80"/>
                  </a:cubicBezTo>
                  <a:cubicBezTo>
                    <a:pt x="2483" y="82"/>
                    <a:pt x="2483" y="84"/>
                    <a:pt x="2483" y="85"/>
                  </a:cubicBezTo>
                  <a:cubicBezTo>
                    <a:pt x="2483" y="93"/>
                    <a:pt x="2485" y="99"/>
                    <a:pt x="2489" y="103"/>
                  </a:cubicBezTo>
                  <a:cubicBezTo>
                    <a:pt x="2492" y="108"/>
                    <a:pt x="2497" y="110"/>
                    <a:pt x="2502" y="110"/>
                  </a:cubicBezTo>
                  <a:cubicBezTo>
                    <a:pt x="2507" y="110"/>
                    <a:pt x="2512" y="108"/>
                    <a:pt x="2517" y="105"/>
                  </a:cubicBezTo>
                  <a:cubicBezTo>
                    <a:pt x="2522" y="102"/>
                    <a:pt x="2526" y="97"/>
                    <a:pt x="2528" y="91"/>
                  </a:cubicBezTo>
                  <a:close/>
                  <a:moveTo>
                    <a:pt x="2411" y="120"/>
                  </a:moveTo>
                  <a:cubicBezTo>
                    <a:pt x="2428" y="34"/>
                    <a:pt x="2428" y="34"/>
                    <a:pt x="2428" y="34"/>
                  </a:cubicBezTo>
                  <a:cubicBezTo>
                    <a:pt x="2441" y="34"/>
                    <a:pt x="2441" y="34"/>
                    <a:pt x="2441" y="34"/>
                  </a:cubicBezTo>
                  <a:cubicBezTo>
                    <a:pt x="2438" y="52"/>
                    <a:pt x="2438" y="52"/>
                    <a:pt x="2438" y="52"/>
                  </a:cubicBezTo>
                  <a:cubicBezTo>
                    <a:pt x="2442" y="45"/>
                    <a:pt x="2447" y="40"/>
                    <a:pt x="2451" y="37"/>
                  </a:cubicBezTo>
                  <a:cubicBezTo>
                    <a:pt x="2455" y="34"/>
                    <a:pt x="2459" y="32"/>
                    <a:pt x="2464" y="32"/>
                  </a:cubicBezTo>
                  <a:cubicBezTo>
                    <a:pt x="2467" y="32"/>
                    <a:pt x="2470" y="33"/>
                    <a:pt x="2474" y="35"/>
                  </a:cubicBezTo>
                  <a:cubicBezTo>
                    <a:pt x="2468" y="49"/>
                    <a:pt x="2468" y="49"/>
                    <a:pt x="2468" y="49"/>
                  </a:cubicBezTo>
                  <a:cubicBezTo>
                    <a:pt x="2466" y="47"/>
                    <a:pt x="2463" y="46"/>
                    <a:pt x="2460" y="46"/>
                  </a:cubicBezTo>
                  <a:cubicBezTo>
                    <a:pt x="2455" y="46"/>
                    <a:pt x="2450" y="49"/>
                    <a:pt x="2444" y="55"/>
                  </a:cubicBezTo>
                  <a:cubicBezTo>
                    <a:pt x="2439" y="60"/>
                    <a:pt x="2435" y="71"/>
                    <a:pt x="2432" y="85"/>
                  </a:cubicBezTo>
                  <a:cubicBezTo>
                    <a:pt x="2424" y="120"/>
                    <a:pt x="2424" y="120"/>
                    <a:pt x="2424" y="120"/>
                  </a:cubicBezTo>
                  <a:lnTo>
                    <a:pt x="2411" y="120"/>
                  </a:lnTo>
                  <a:close/>
                  <a:moveTo>
                    <a:pt x="2377" y="104"/>
                  </a:moveTo>
                  <a:cubicBezTo>
                    <a:pt x="2367" y="116"/>
                    <a:pt x="2356" y="122"/>
                    <a:pt x="2346" y="122"/>
                  </a:cubicBezTo>
                  <a:cubicBezTo>
                    <a:pt x="2339" y="122"/>
                    <a:pt x="2334" y="120"/>
                    <a:pt x="2330" y="116"/>
                  </a:cubicBezTo>
                  <a:cubicBezTo>
                    <a:pt x="2326" y="112"/>
                    <a:pt x="2323" y="107"/>
                    <a:pt x="2323" y="102"/>
                  </a:cubicBezTo>
                  <a:cubicBezTo>
                    <a:pt x="2323" y="98"/>
                    <a:pt x="2325" y="92"/>
                    <a:pt x="2326" y="84"/>
                  </a:cubicBezTo>
                  <a:cubicBezTo>
                    <a:pt x="2338" y="34"/>
                    <a:pt x="2338" y="34"/>
                    <a:pt x="2338" y="34"/>
                  </a:cubicBezTo>
                  <a:cubicBezTo>
                    <a:pt x="2352" y="34"/>
                    <a:pt x="2352" y="34"/>
                    <a:pt x="2352" y="34"/>
                  </a:cubicBezTo>
                  <a:cubicBezTo>
                    <a:pt x="2340" y="90"/>
                    <a:pt x="2340" y="90"/>
                    <a:pt x="2340" y="90"/>
                  </a:cubicBezTo>
                  <a:cubicBezTo>
                    <a:pt x="2339" y="94"/>
                    <a:pt x="2338" y="98"/>
                    <a:pt x="2338" y="100"/>
                  </a:cubicBezTo>
                  <a:cubicBezTo>
                    <a:pt x="2338" y="103"/>
                    <a:pt x="2339" y="106"/>
                    <a:pt x="2341" y="107"/>
                  </a:cubicBezTo>
                  <a:cubicBezTo>
                    <a:pt x="2343" y="109"/>
                    <a:pt x="2346" y="110"/>
                    <a:pt x="2350" y="110"/>
                  </a:cubicBezTo>
                  <a:cubicBezTo>
                    <a:pt x="2354" y="110"/>
                    <a:pt x="2358" y="109"/>
                    <a:pt x="2362" y="107"/>
                  </a:cubicBezTo>
                  <a:cubicBezTo>
                    <a:pt x="2366" y="105"/>
                    <a:pt x="2370" y="102"/>
                    <a:pt x="2373" y="99"/>
                  </a:cubicBezTo>
                  <a:cubicBezTo>
                    <a:pt x="2375" y="95"/>
                    <a:pt x="2378" y="91"/>
                    <a:pt x="2380" y="87"/>
                  </a:cubicBezTo>
                  <a:cubicBezTo>
                    <a:pt x="2381" y="84"/>
                    <a:pt x="2382" y="79"/>
                    <a:pt x="2384" y="71"/>
                  </a:cubicBezTo>
                  <a:cubicBezTo>
                    <a:pt x="2392" y="34"/>
                    <a:pt x="2392" y="34"/>
                    <a:pt x="2392" y="34"/>
                  </a:cubicBezTo>
                  <a:cubicBezTo>
                    <a:pt x="2406" y="34"/>
                    <a:pt x="2406" y="34"/>
                    <a:pt x="2406" y="34"/>
                  </a:cubicBezTo>
                  <a:cubicBezTo>
                    <a:pt x="2387" y="120"/>
                    <a:pt x="2387" y="120"/>
                    <a:pt x="2387" y="120"/>
                  </a:cubicBezTo>
                  <a:cubicBezTo>
                    <a:pt x="2374" y="120"/>
                    <a:pt x="2374" y="120"/>
                    <a:pt x="2374" y="120"/>
                  </a:cubicBezTo>
                  <a:lnTo>
                    <a:pt x="2377" y="104"/>
                  </a:lnTo>
                  <a:close/>
                  <a:moveTo>
                    <a:pt x="2307" y="108"/>
                  </a:moveTo>
                  <a:cubicBezTo>
                    <a:pt x="2304" y="120"/>
                    <a:pt x="2304" y="120"/>
                    <a:pt x="2304" y="120"/>
                  </a:cubicBezTo>
                  <a:cubicBezTo>
                    <a:pt x="2301" y="121"/>
                    <a:pt x="2298" y="121"/>
                    <a:pt x="2294" y="121"/>
                  </a:cubicBezTo>
                  <a:cubicBezTo>
                    <a:pt x="2289" y="121"/>
                    <a:pt x="2284" y="120"/>
                    <a:pt x="2280" y="117"/>
                  </a:cubicBezTo>
                  <a:cubicBezTo>
                    <a:pt x="2278" y="115"/>
                    <a:pt x="2277" y="112"/>
                    <a:pt x="2277" y="108"/>
                  </a:cubicBezTo>
                  <a:cubicBezTo>
                    <a:pt x="2277" y="106"/>
                    <a:pt x="2277" y="102"/>
                    <a:pt x="2279" y="95"/>
                  </a:cubicBezTo>
                  <a:cubicBezTo>
                    <a:pt x="2289" y="45"/>
                    <a:pt x="2289" y="45"/>
                    <a:pt x="2289" y="45"/>
                  </a:cubicBezTo>
                  <a:cubicBezTo>
                    <a:pt x="2278" y="45"/>
                    <a:pt x="2278" y="45"/>
                    <a:pt x="2278" y="45"/>
                  </a:cubicBezTo>
                  <a:cubicBezTo>
                    <a:pt x="2280" y="34"/>
                    <a:pt x="2280" y="34"/>
                    <a:pt x="2280" y="34"/>
                  </a:cubicBezTo>
                  <a:cubicBezTo>
                    <a:pt x="2291" y="34"/>
                    <a:pt x="2291" y="34"/>
                    <a:pt x="2291" y="34"/>
                  </a:cubicBezTo>
                  <a:cubicBezTo>
                    <a:pt x="2296" y="13"/>
                    <a:pt x="2296" y="13"/>
                    <a:pt x="2296" y="13"/>
                  </a:cubicBezTo>
                  <a:cubicBezTo>
                    <a:pt x="2313" y="3"/>
                    <a:pt x="2313" y="3"/>
                    <a:pt x="2313" y="3"/>
                  </a:cubicBezTo>
                  <a:cubicBezTo>
                    <a:pt x="2306" y="34"/>
                    <a:pt x="2306" y="34"/>
                    <a:pt x="2306" y="34"/>
                  </a:cubicBezTo>
                  <a:cubicBezTo>
                    <a:pt x="2320" y="34"/>
                    <a:pt x="2320" y="34"/>
                    <a:pt x="2320" y="34"/>
                  </a:cubicBezTo>
                  <a:cubicBezTo>
                    <a:pt x="2318" y="45"/>
                    <a:pt x="2318" y="45"/>
                    <a:pt x="2318" y="45"/>
                  </a:cubicBezTo>
                  <a:cubicBezTo>
                    <a:pt x="2304" y="45"/>
                    <a:pt x="2304" y="45"/>
                    <a:pt x="2304" y="45"/>
                  </a:cubicBezTo>
                  <a:cubicBezTo>
                    <a:pt x="2294" y="93"/>
                    <a:pt x="2294" y="93"/>
                    <a:pt x="2294" y="93"/>
                  </a:cubicBezTo>
                  <a:cubicBezTo>
                    <a:pt x="2293" y="99"/>
                    <a:pt x="2292" y="102"/>
                    <a:pt x="2292" y="103"/>
                  </a:cubicBezTo>
                  <a:cubicBezTo>
                    <a:pt x="2292" y="105"/>
                    <a:pt x="2292" y="107"/>
                    <a:pt x="2293" y="107"/>
                  </a:cubicBezTo>
                  <a:cubicBezTo>
                    <a:pt x="2294" y="108"/>
                    <a:pt x="2296" y="109"/>
                    <a:pt x="2298" y="109"/>
                  </a:cubicBezTo>
                  <a:cubicBezTo>
                    <a:pt x="2301" y="109"/>
                    <a:pt x="2304" y="109"/>
                    <a:pt x="2307" y="108"/>
                  </a:cubicBezTo>
                  <a:close/>
                  <a:moveTo>
                    <a:pt x="2240" y="104"/>
                  </a:moveTo>
                  <a:cubicBezTo>
                    <a:pt x="2229" y="116"/>
                    <a:pt x="2219" y="122"/>
                    <a:pt x="2208" y="122"/>
                  </a:cubicBezTo>
                  <a:cubicBezTo>
                    <a:pt x="2201" y="122"/>
                    <a:pt x="2196" y="120"/>
                    <a:pt x="2192" y="116"/>
                  </a:cubicBezTo>
                  <a:cubicBezTo>
                    <a:pt x="2188" y="112"/>
                    <a:pt x="2186" y="107"/>
                    <a:pt x="2186" y="102"/>
                  </a:cubicBezTo>
                  <a:cubicBezTo>
                    <a:pt x="2186" y="98"/>
                    <a:pt x="2187" y="92"/>
                    <a:pt x="2189" y="84"/>
                  </a:cubicBezTo>
                  <a:cubicBezTo>
                    <a:pt x="2200" y="34"/>
                    <a:pt x="2200" y="34"/>
                    <a:pt x="2200" y="34"/>
                  </a:cubicBezTo>
                  <a:cubicBezTo>
                    <a:pt x="2215" y="34"/>
                    <a:pt x="2215" y="34"/>
                    <a:pt x="2215" y="34"/>
                  </a:cubicBezTo>
                  <a:cubicBezTo>
                    <a:pt x="2202" y="90"/>
                    <a:pt x="2202" y="90"/>
                    <a:pt x="2202" y="90"/>
                  </a:cubicBezTo>
                  <a:cubicBezTo>
                    <a:pt x="2201" y="94"/>
                    <a:pt x="2201" y="98"/>
                    <a:pt x="2201" y="100"/>
                  </a:cubicBezTo>
                  <a:cubicBezTo>
                    <a:pt x="2201" y="103"/>
                    <a:pt x="2202" y="106"/>
                    <a:pt x="2204" y="107"/>
                  </a:cubicBezTo>
                  <a:cubicBezTo>
                    <a:pt x="2206" y="109"/>
                    <a:pt x="2209" y="110"/>
                    <a:pt x="2213" y="110"/>
                  </a:cubicBezTo>
                  <a:cubicBezTo>
                    <a:pt x="2217" y="110"/>
                    <a:pt x="2221" y="109"/>
                    <a:pt x="2225" y="107"/>
                  </a:cubicBezTo>
                  <a:cubicBezTo>
                    <a:pt x="2229" y="105"/>
                    <a:pt x="2232" y="102"/>
                    <a:pt x="2235" y="99"/>
                  </a:cubicBezTo>
                  <a:cubicBezTo>
                    <a:pt x="2238" y="95"/>
                    <a:pt x="2240" y="91"/>
                    <a:pt x="2242" y="87"/>
                  </a:cubicBezTo>
                  <a:cubicBezTo>
                    <a:pt x="2243" y="84"/>
                    <a:pt x="2245" y="79"/>
                    <a:pt x="2246" y="71"/>
                  </a:cubicBezTo>
                  <a:cubicBezTo>
                    <a:pt x="2254" y="34"/>
                    <a:pt x="2254" y="34"/>
                    <a:pt x="2254" y="34"/>
                  </a:cubicBezTo>
                  <a:cubicBezTo>
                    <a:pt x="2269" y="34"/>
                    <a:pt x="2269" y="34"/>
                    <a:pt x="2269" y="34"/>
                  </a:cubicBezTo>
                  <a:cubicBezTo>
                    <a:pt x="2250" y="120"/>
                    <a:pt x="2250" y="120"/>
                    <a:pt x="2250" y="120"/>
                  </a:cubicBezTo>
                  <a:cubicBezTo>
                    <a:pt x="2236" y="120"/>
                    <a:pt x="2236" y="120"/>
                    <a:pt x="2236" y="120"/>
                  </a:cubicBezTo>
                  <a:lnTo>
                    <a:pt x="2240" y="104"/>
                  </a:lnTo>
                  <a:close/>
                  <a:moveTo>
                    <a:pt x="2137" y="120"/>
                  </a:moveTo>
                  <a:cubicBezTo>
                    <a:pt x="2153" y="45"/>
                    <a:pt x="2153" y="45"/>
                    <a:pt x="2153" y="45"/>
                  </a:cubicBezTo>
                  <a:cubicBezTo>
                    <a:pt x="2140" y="45"/>
                    <a:pt x="2140" y="45"/>
                    <a:pt x="2140" y="45"/>
                  </a:cubicBezTo>
                  <a:cubicBezTo>
                    <a:pt x="2142" y="34"/>
                    <a:pt x="2142" y="34"/>
                    <a:pt x="2142" y="34"/>
                  </a:cubicBezTo>
                  <a:cubicBezTo>
                    <a:pt x="2155" y="34"/>
                    <a:pt x="2155" y="34"/>
                    <a:pt x="2155" y="34"/>
                  </a:cubicBezTo>
                  <a:cubicBezTo>
                    <a:pt x="2158" y="22"/>
                    <a:pt x="2158" y="22"/>
                    <a:pt x="2158" y="22"/>
                  </a:cubicBezTo>
                  <a:cubicBezTo>
                    <a:pt x="2159" y="16"/>
                    <a:pt x="2160" y="11"/>
                    <a:pt x="2161" y="9"/>
                  </a:cubicBezTo>
                  <a:cubicBezTo>
                    <a:pt x="2163" y="6"/>
                    <a:pt x="2165" y="4"/>
                    <a:pt x="2168" y="2"/>
                  </a:cubicBezTo>
                  <a:cubicBezTo>
                    <a:pt x="2171" y="0"/>
                    <a:pt x="2175" y="0"/>
                    <a:pt x="2181" y="0"/>
                  </a:cubicBezTo>
                  <a:cubicBezTo>
                    <a:pt x="2184" y="0"/>
                    <a:pt x="2190" y="0"/>
                    <a:pt x="2197" y="2"/>
                  </a:cubicBezTo>
                  <a:cubicBezTo>
                    <a:pt x="2194" y="15"/>
                    <a:pt x="2194" y="15"/>
                    <a:pt x="2194" y="15"/>
                  </a:cubicBezTo>
                  <a:cubicBezTo>
                    <a:pt x="2189" y="13"/>
                    <a:pt x="2185" y="13"/>
                    <a:pt x="2182" y="13"/>
                  </a:cubicBezTo>
                  <a:cubicBezTo>
                    <a:pt x="2179" y="13"/>
                    <a:pt x="2177" y="13"/>
                    <a:pt x="2175" y="15"/>
                  </a:cubicBezTo>
                  <a:cubicBezTo>
                    <a:pt x="2174" y="16"/>
                    <a:pt x="2173" y="20"/>
                    <a:pt x="2171" y="25"/>
                  </a:cubicBezTo>
                  <a:cubicBezTo>
                    <a:pt x="2170" y="34"/>
                    <a:pt x="2170" y="34"/>
                    <a:pt x="2170" y="34"/>
                  </a:cubicBezTo>
                  <a:cubicBezTo>
                    <a:pt x="2186" y="34"/>
                    <a:pt x="2186" y="34"/>
                    <a:pt x="2186" y="34"/>
                  </a:cubicBezTo>
                  <a:cubicBezTo>
                    <a:pt x="2184" y="45"/>
                    <a:pt x="2184" y="45"/>
                    <a:pt x="2184" y="45"/>
                  </a:cubicBezTo>
                  <a:cubicBezTo>
                    <a:pt x="2167" y="45"/>
                    <a:pt x="2167" y="45"/>
                    <a:pt x="2167" y="45"/>
                  </a:cubicBezTo>
                  <a:cubicBezTo>
                    <a:pt x="2151" y="120"/>
                    <a:pt x="2151" y="120"/>
                    <a:pt x="2151" y="120"/>
                  </a:cubicBezTo>
                  <a:lnTo>
                    <a:pt x="2137" y="120"/>
                  </a:lnTo>
                  <a:close/>
                  <a:moveTo>
                    <a:pt x="2018" y="69"/>
                  </a:moveTo>
                  <a:cubicBezTo>
                    <a:pt x="2066" y="69"/>
                    <a:pt x="2066" y="69"/>
                    <a:pt x="2066" y="69"/>
                  </a:cubicBezTo>
                  <a:cubicBezTo>
                    <a:pt x="2066" y="68"/>
                    <a:pt x="2066" y="67"/>
                    <a:pt x="2066" y="66"/>
                  </a:cubicBezTo>
                  <a:cubicBezTo>
                    <a:pt x="2066" y="59"/>
                    <a:pt x="2064" y="53"/>
                    <a:pt x="2061" y="49"/>
                  </a:cubicBezTo>
                  <a:cubicBezTo>
                    <a:pt x="2057" y="45"/>
                    <a:pt x="2052" y="43"/>
                    <a:pt x="2047" y="43"/>
                  </a:cubicBezTo>
                  <a:cubicBezTo>
                    <a:pt x="2040" y="43"/>
                    <a:pt x="2035" y="46"/>
                    <a:pt x="2030" y="50"/>
                  </a:cubicBezTo>
                  <a:cubicBezTo>
                    <a:pt x="2024" y="54"/>
                    <a:pt x="2021" y="61"/>
                    <a:pt x="2018" y="69"/>
                  </a:cubicBezTo>
                  <a:close/>
                  <a:moveTo>
                    <a:pt x="2061" y="91"/>
                  </a:moveTo>
                  <a:cubicBezTo>
                    <a:pt x="2075" y="92"/>
                    <a:pt x="2075" y="92"/>
                    <a:pt x="2075" y="92"/>
                  </a:cubicBezTo>
                  <a:cubicBezTo>
                    <a:pt x="2073" y="99"/>
                    <a:pt x="2068" y="106"/>
                    <a:pt x="2061" y="112"/>
                  </a:cubicBezTo>
                  <a:cubicBezTo>
                    <a:pt x="2053" y="118"/>
                    <a:pt x="2045" y="122"/>
                    <a:pt x="2034" y="122"/>
                  </a:cubicBezTo>
                  <a:cubicBezTo>
                    <a:pt x="2028" y="122"/>
                    <a:pt x="2022" y="120"/>
                    <a:pt x="2017" y="117"/>
                  </a:cubicBezTo>
                  <a:cubicBezTo>
                    <a:pt x="2012" y="114"/>
                    <a:pt x="2008" y="110"/>
                    <a:pt x="2005" y="104"/>
                  </a:cubicBezTo>
                  <a:cubicBezTo>
                    <a:pt x="2002" y="99"/>
                    <a:pt x="2001" y="92"/>
                    <a:pt x="2001" y="85"/>
                  </a:cubicBezTo>
                  <a:cubicBezTo>
                    <a:pt x="2001" y="76"/>
                    <a:pt x="2003" y="67"/>
                    <a:pt x="2007" y="58"/>
                  </a:cubicBezTo>
                  <a:cubicBezTo>
                    <a:pt x="2011" y="49"/>
                    <a:pt x="2017" y="43"/>
                    <a:pt x="2024" y="39"/>
                  </a:cubicBezTo>
                  <a:cubicBezTo>
                    <a:pt x="2031" y="34"/>
                    <a:pt x="2038" y="32"/>
                    <a:pt x="2046" y="32"/>
                  </a:cubicBezTo>
                  <a:cubicBezTo>
                    <a:pt x="2057" y="32"/>
                    <a:pt x="2065" y="35"/>
                    <a:pt x="2071" y="42"/>
                  </a:cubicBezTo>
                  <a:cubicBezTo>
                    <a:pt x="2077" y="48"/>
                    <a:pt x="2080" y="57"/>
                    <a:pt x="2080" y="68"/>
                  </a:cubicBezTo>
                  <a:cubicBezTo>
                    <a:pt x="2080" y="72"/>
                    <a:pt x="2080" y="76"/>
                    <a:pt x="2079" y="80"/>
                  </a:cubicBezTo>
                  <a:cubicBezTo>
                    <a:pt x="2016" y="80"/>
                    <a:pt x="2016" y="80"/>
                    <a:pt x="2016" y="80"/>
                  </a:cubicBezTo>
                  <a:cubicBezTo>
                    <a:pt x="2015" y="82"/>
                    <a:pt x="2015" y="84"/>
                    <a:pt x="2015" y="85"/>
                  </a:cubicBezTo>
                  <a:cubicBezTo>
                    <a:pt x="2015" y="93"/>
                    <a:pt x="2017" y="99"/>
                    <a:pt x="2021" y="103"/>
                  </a:cubicBezTo>
                  <a:cubicBezTo>
                    <a:pt x="2025" y="108"/>
                    <a:pt x="2029" y="110"/>
                    <a:pt x="2034" y="110"/>
                  </a:cubicBezTo>
                  <a:cubicBezTo>
                    <a:pt x="2039" y="110"/>
                    <a:pt x="2044" y="108"/>
                    <a:pt x="2049" y="105"/>
                  </a:cubicBezTo>
                  <a:cubicBezTo>
                    <a:pt x="2054" y="102"/>
                    <a:pt x="2058" y="97"/>
                    <a:pt x="2061" y="91"/>
                  </a:cubicBezTo>
                  <a:close/>
                  <a:moveTo>
                    <a:pt x="1906" y="120"/>
                  </a:moveTo>
                  <a:cubicBezTo>
                    <a:pt x="1931" y="2"/>
                    <a:pt x="1931" y="2"/>
                    <a:pt x="1931" y="2"/>
                  </a:cubicBezTo>
                  <a:cubicBezTo>
                    <a:pt x="1945" y="2"/>
                    <a:pt x="1945" y="2"/>
                    <a:pt x="1945" y="2"/>
                  </a:cubicBezTo>
                  <a:cubicBezTo>
                    <a:pt x="1936" y="47"/>
                    <a:pt x="1936" y="47"/>
                    <a:pt x="1936" y="47"/>
                  </a:cubicBezTo>
                  <a:cubicBezTo>
                    <a:pt x="1941" y="42"/>
                    <a:pt x="1946" y="38"/>
                    <a:pt x="1951" y="36"/>
                  </a:cubicBezTo>
                  <a:cubicBezTo>
                    <a:pt x="1955" y="33"/>
                    <a:pt x="1960" y="32"/>
                    <a:pt x="1965" y="32"/>
                  </a:cubicBezTo>
                  <a:cubicBezTo>
                    <a:pt x="1972" y="32"/>
                    <a:pt x="1977" y="34"/>
                    <a:pt x="1981" y="38"/>
                  </a:cubicBezTo>
                  <a:cubicBezTo>
                    <a:pt x="1985" y="42"/>
                    <a:pt x="1987" y="46"/>
                    <a:pt x="1987" y="53"/>
                  </a:cubicBezTo>
                  <a:cubicBezTo>
                    <a:pt x="1987" y="56"/>
                    <a:pt x="1986" y="61"/>
                    <a:pt x="1984" y="69"/>
                  </a:cubicBezTo>
                  <a:cubicBezTo>
                    <a:pt x="1973" y="120"/>
                    <a:pt x="1973" y="120"/>
                    <a:pt x="1973" y="120"/>
                  </a:cubicBezTo>
                  <a:cubicBezTo>
                    <a:pt x="1958" y="120"/>
                    <a:pt x="1958" y="120"/>
                    <a:pt x="1958" y="120"/>
                  </a:cubicBezTo>
                  <a:cubicBezTo>
                    <a:pt x="1970" y="68"/>
                    <a:pt x="1970" y="68"/>
                    <a:pt x="1970" y="68"/>
                  </a:cubicBezTo>
                  <a:cubicBezTo>
                    <a:pt x="1971" y="60"/>
                    <a:pt x="1972" y="56"/>
                    <a:pt x="1972" y="54"/>
                  </a:cubicBezTo>
                  <a:cubicBezTo>
                    <a:pt x="1972" y="51"/>
                    <a:pt x="1971" y="49"/>
                    <a:pt x="1969" y="47"/>
                  </a:cubicBezTo>
                  <a:cubicBezTo>
                    <a:pt x="1967" y="45"/>
                    <a:pt x="1965" y="44"/>
                    <a:pt x="1961" y="44"/>
                  </a:cubicBezTo>
                  <a:cubicBezTo>
                    <a:pt x="1956" y="44"/>
                    <a:pt x="1951" y="46"/>
                    <a:pt x="1946" y="48"/>
                  </a:cubicBezTo>
                  <a:cubicBezTo>
                    <a:pt x="1942" y="51"/>
                    <a:pt x="1938" y="55"/>
                    <a:pt x="1935" y="60"/>
                  </a:cubicBezTo>
                  <a:cubicBezTo>
                    <a:pt x="1933" y="65"/>
                    <a:pt x="1930" y="72"/>
                    <a:pt x="1928" y="83"/>
                  </a:cubicBezTo>
                  <a:cubicBezTo>
                    <a:pt x="1920" y="120"/>
                    <a:pt x="1920" y="120"/>
                    <a:pt x="1920" y="120"/>
                  </a:cubicBezTo>
                  <a:lnTo>
                    <a:pt x="1906" y="120"/>
                  </a:lnTo>
                  <a:close/>
                  <a:moveTo>
                    <a:pt x="1894" y="108"/>
                  </a:moveTo>
                  <a:cubicBezTo>
                    <a:pt x="1892" y="120"/>
                    <a:pt x="1892" y="120"/>
                    <a:pt x="1892" y="120"/>
                  </a:cubicBezTo>
                  <a:cubicBezTo>
                    <a:pt x="1888" y="121"/>
                    <a:pt x="1885" y="121"/>
                    <a:pt x="1881" y="121"/>
                  </a:cubicBezTo>
                  <a:cubicBezTo>
                    <a:pt x="1876" y="121"/>
                    <a:pt x="1871" y="120"/>
                    <a:pt x="1868" y="117"/>
                  </a:cubicBezTo>
                  <a:cubicBezTo>
                    <a:pt x="1865" y="115"/>
                    <a:pt x="1864" y="112"/>
                    <a:pt x="1864" y="108"/>
                  </a:cubicBezTo>
                  <a:cubicBezTo>
                    <a:pt x="1864" y="106"/>
                    <a:pt x="1864" y="102"/>
                    <a:pt x="1866" y="95"/>
                  </a:cubicBezTo>
                  <a:cubicBezTo>
                    <a:pt x="1876" y="45"/>
                    <a:pt x="1876" y="45"/>
                    <a:pt x="1876" y="45"/>
                  </a:cubicBezTo>
                  <a:cubicBezTo>
                    <a:pt x="1865" y="45"/>
                    <a:pt x="1865" y="45"/>
                    <a:pt x="1865" y="45"/>
                  </a:cubicBezTo>
                  <a:cubicBezTo>
                    <a:pt x="1867" y="34"/>
                    <a:pt x="1867" y="34"/>
                    <a:pt x="1867" y="34"/>
                  </a:cubicBezTo>
                  <a:cubicBezTo>
                    <a:pt x="1879" y="34"/>
                    <a:pt x="1879" y="34"/>
                    <a:pt x="1879" y="34"/>
                  </a:cubicBezTo>
                  <a:cubicBezTo>
                    <a:pt x="1883" y="13"/>
                    <a:pt x="1883" y="13"/>
                    <a:pt x="1883" y="13"/>
                  </a:cubicBezTo>
                  <a:cubicBezTo>
                    <a:pt x="1900" y="3"/>
                    <a:pt x="1900" y="3"/>
                    <a:pt x="1900" y="3"/>
                  </a:cubicBezTo>
                  <a:cubicBezTo>
                    <a:pt x="1893" y="34"/>
                    <a:pt x="1893" y="34"/>
                    <a:pt x="1893" y="34"/>
                  </a:cubicBezTo>
                  <a:cubicBezTo>
                    <a:pt x="1907" y="34"/>
                    <a:pt x="1907" y="34"/>
                    <a:pt x="1907" y="34"/>
                  </a:cubicBezTo>
                  <a:cubicBezTo>
                    <a:pt x="1905" y="45"/>
                    <a:pt x="1905" y="45"/>
                    <a:pt x="1905" y="45"/>
                  </a:cubicBezTo>
                  <a:cubicBezTo>
                    <a:pt x="1891" y="45"/>
                    <a:pt x="1891" y="45"/>
                    <a:pt x="1891" y="45"/>
                  </a:cubicBezTo>
                  <a:cubicBezTo>
                    <a:pt x="1881" y="93"/>
                    <a:pt x="1881" y="93"/>
                    <a:pt x="1881" y="93"/>
                  </a:cubicBezTo>
                  <a:cubicBezTo>
                    <a:pt x="1880" y="99"/>
                    <a:pt x="1879" y="102"/>
                    <a:pt x="1879" y="103"/>
                  </a:cubicBezTo>
                  <a:cubicBezTo>
                    <a:pt x="1879" y="105"/>
                    <a:pt x="1879" y="107"/>
                    <a:pt x="1880" y="107"/>
                  </a:cubicBezTo>
                  <a:cubicBezTo>
                    <a:pt x="1881" y="108"/>
                    <a:pt x="1883" y="109"/>
                    <a:pt x="1885" y="109"/>
                  </a:cubicBezTo>
                  <a:cubicBezTo>
                    <a:pt x="1889" y="109"/>
                    <a:pt x="1891" y="109"/>
                    <a:pt x="1894" y="108"/>
                  </a:cubicBezTo>
                  <a:close/>
                  <a:moveTo>
                    <a:pt x="1740" y="82"/>
                  </a:moveTo>
                  <a:cubicBezTo>
                    <a:pt x="1740" y="88"/>
                    <a:pt x="1740" y="92"/>
                    <a:pt x="1741" y="95"/>
                  </a:cubicBezTo>
                  <a:cubicBezTo>
                    <a:pt x="1743" y="99"/>
                    <a:pt x="1745" y="102"/>
                    <a:pt x="1748" y="105"/>
                  </a:cubicBezTo>
                  <a:cubicBezTo>
                    <a:pt x="1751" y="107"/>
                    <a:pt x="1755" y="108"/>
                    <a:pt x="1758" y="108"/>
                  </a:cubicBezTo>
                  <a:cubicBezTo>
                    <a:pt x="1763" y="108"/>
                    <a:pt x="1768" y="106"/>
                    <a:pt x="1773" y="103"/>
                  </a:cubicBezTo>
                  <a:cubicBezTo>
                    <a:pt x="1777" y="99"/>
                    <a:pt x="1781" y="94"/>
                    <a:pt x="1784" y="87"/>
                  </a:cubicBezTo>
                  <a:cubicBezTo>
                    <a:pt x="1787" y="80"/>
                    <a:pt x="1789" y="73"/>
                    <a:pt x="1789" y="67"/>
                  </a:cubicBezTo>
                  <a:cubicBezTo>
                    <a:pt x="1789" y="60"/>
                    <a:pt x="1787" y="54"/>
                    <a:pt x="1783" y="50"/>
                  </a:cubicBezTo>
                  <a:cubicBezTo>
                    <a:pt x="1779" y="46"/>
                    <a:pt x="1774" y="44"/>
                    <a:pt x="1768" y="44"/>
                  </a:cubicBezTo>
                  <a:cubicBezTo>
                    <a:pt x="1765" y="44"/>
                    <a:pt x="1761" y="45"/>
                    <a:pt x="1758" y="47"/>
                  </a:cubicBezTo>
                  <a:cubicBezTo>
                    <a:pt x="1754" y="49"/>
                    <a:pt x="1751" y="52"/>
                    <a:pt x="1748" y="56"/>
                  </a:cubicBezTo>
                  <a:cubicBezTo>
                    <a:pt x="1746" y="59"/>
                    <a:pt x="1743" y="64"/>
                    <a:pt x="1742" y="70"/>
                  </a:cubicBezTo>
                  <a:cubicBezTo>
                    <a:pt x="1740" y="75"/>
                    <a:pt x="1740" y="79"/>
                    <a:pt x="1740" y="82"/>
                  </a:cubicBezTo>
                  <a:close/>
                  <a:moveTo>
                    <a:pt x="1721" y="127"/>
                  </a:moveTo>
                  <a:cubicBezTo>
                    <a:pt x="1736" y="129"/>
                    <a:pt x="1736" y="129"/>
                    <a:pt x="1736" y="129"/>
                  </a:cubicBezTo>
                  <a:cubicBezTo>
                    <a:pt x="1736" y="132"/>
                    <a:pt x="1737" y="135"/>
                    <a:pt x="1737" y="136"/>
                  </a:cubicBezTo>
                  <a:cubicBezTo>
                    <a:pt x="1738" y="138"/>
                    <a:pt x="1740" y="139"/>
                    <a:pt x="1742" y="140"/>
                  </a:cubicBezTo>
                  <a:cubicBezTo>
                    <a:pt x="1744" y="141"/>
                    <a:pt x="1748" y="142"/>
                    <a:pt x="1752" y="142"/>
                  </a:cubicBezTo>
                  <a:cubicBezTo>
                    <a:pt x="1761" y="142"/>
                    <a:pt x="1767" y="140"/>
                    <a:pt x="1771" y="135"/>
                  </a:cubicBezTo>
                  <a:cubicBezTo>
                    <a:pt x="1774" y="132"/>
                    <a:pt x="1776" y="125"/>
                    <a:pt x="1778" y="115"/>
                  </a:cubicBezTo>
                  <a:cubicBezTo>
                    <a:pt x="1779" y="108"/>
                    <a:pt x="1779" y="108"/>
                    <a:pt x="1779" y="108"/>
                  </a:cubicBezTo>
                  <a:cubicBezTo>
                    <a:pt x="1772" y="116"/>
                    <a:pt x="1764" y="120"/>
                    <a:pt x="1755" y="120"/>
                  </a:cubicBezTo>
                  <a:cubicBezTo>
                    <a:pt x="1747" y="120"/>
                    <a:pt x="1739" y="117"/>
                    <a:pt x="1734" y="110"/>
                  </a:cubicBezTo>
                  <a:cubicBezTo>
                    <a:pt x="1728" y="104"/>
                    <a:pt x="1725" y="95"/>
                    <a:pt x="1725" y="83"/>
                  </a:cubicBezTo>
                  <a:cubicBezTo>
                    <a:pt x="1725" y="74"/>
                    <a:pt x="1727" y="65"/>
                    <a:pt x="1732" y="57"/>
                  </a:cubicBezTo>
                  <a:cubicBezTo>
                    <a:pt x="1736" y="49"/>
                    <a:pt x="1742" y="43"/>
                    <a:pt x="1748" y="38"/>
                  </a:cubicBezTo>
                  <a:cubicBezTo>
                    <a:pt x="1754" y="34"/>
                    <a:pt x="1761" y="32"/>
                    <a:pt x="1768" y="32"/>
                  </a:cubicBezTo>
                  <a:cubicBezTo>
                    <a:pt x="1779" y="32"/>
                    <a:pt x="1787" y="37"/>
                    <a:pt x="1794" y="48"/>
                  </a:cubicBezTo>
                  <a:cubicBezTo>
                    <a:pt x="1797" y="34"/>
                    <a:pt x="1797" y="34"/>
                    <a:pt x="1797" y="34"/>
                  </a:cubicBezTo>
                  <a:cubicBezTo>
                    <a:pt x="1810" y="34"/>
                    <a:pt x="1810" y="34"/>
                    <a:pt x="1810" y="34"/>
                  </a:cubicBezTo>
                  <a:cubicBezTo>
                    <a:pt x="1793" y="117"/>
                    <a:pt x="1793" y="117"/>
                    <a:pt x="1793" y="117"/>
                  </a:cubicBezTo>
                  <a:cubicBezTo>
                    <a:pt x="1791" y="126"/>
                    <a:pt x="1788" y="133"/>
                    <a:pt x="1785" y="138"/>
                  </a:cubicBezTo>
                  <a:cubicBezTo>
                    <a:pt x="1782" y="143"/>
                    <a:pt x="1778" y="147"/>
                    <a:pt x="1773" y="150"/>
                  </a:cubicBezTo>
                  <a:cubicBezTo>
                    <a:pt x="1767" y="153"/>
                    <a:pt x="1761" y="154"/>
                    <a:pt x="1754" y="154"/>
                  </a:cubicBezTo>
                  <a:cubicBezTo>
                    <a:pt x="1747" y="154"/>
                    <a:pt x="1741" y="153"/>
                    <a:pt x="1736" y="151"/>
                  </a:cubicBezTo>
                  <a:cubicBezTo>
                    <a:pt x="1731" y="150"/>
                    <a:pt x="1727" y="147"/>
                    <a:pt x="1725" y="144"/>
                  </a:cubicBezTo>
                  <a:cubicBezTo>
                    <a:pt x="1722" y="140"/>
                    <a:pt x="1721" y="136"/>
                    <a:pt x="1721" y="132"/>
                  </a:cubicBezTo>
                  <a:cubicBezTo>
                    <a:pt x="1721" y="130"/>
                    <a:pt x="1721" y="129"/>
                    <a:pt x="1721" y="127"/>
                  </a:cubicBezTo>
                  <a:close/>
                  <a:moveTo>
                    <a:pt x="1630" y="120"/>
                  </a:moveTo>
                  <a:cubicBezTo>
                    <a:pt x="1648" y="34"/>
                    <a:pt x="1648" y="34"/>
                    <a:pt x="1648" y="34"/>
                  </a:cubicBezTo>
                  <a:cubicBezTo>
                    <a:pt x="1662" y="34"/>
                    <a:pt x="1662" y="34"/>
                    <a:pt x="1662" y="34"/>
                  </a:cubicBezTo>
                  <a:cubicBezTo>
                    <a:pt x="1659" y="49"/>
                    <a:pt x="1659" y="49"/>
                    <a:pt x="1659" y="49"/>
                  </a:cubicBezTo>
                  <a:cubicBezTo>
                    <a:pt x="1664" y="43"/>
                    <a:pt x="1670" y="39"/>
                    <a:pt x="1675" y="36"/>
                  </a:cubicBezTo>
                  <a:cubicBezTo>
                    <a:pt x="1680" y="34"/>
                    <a:pt x="1685" y="32"/>
                    <a:pt x="1690" y="32"/>
                  </a:cubicBezTo>
                  <a:cubicBezTo>
                    <a:pt x="1697" y="32"/>
                    <a:pt x="1703" y="34"/>
                    <a:pt x="1707" y="38"/>
                  </a:cubicBezTo>
                  <a:cubicBezTo>
                    <a:pt x="1711" y="42"/>
                    <a:pt x="1713" y="47"/>
                    <a:pt x="1713" y="53"/>
                  </a:cubicBezTo>
                  <a:cubicBezTo>
                    <a:pt x="1713" y="56"/>
                    <a:pt x="1712" y="61"/>
                    <a:pt x="1711" y="68"/>
                  </a:cubicBezTo>
                  <a:cubicBezTo>
                    <a:pt x="1699" y="120"/>
                    <a:pt x="1699" y="120"/>
                    <a:pt x="1699" y="120"/>
                  </a:cubicBezTo>
                  <a:cubicBezTo>
                    <a:pt x="1685" y="120"/>
                    <a:pt x="1685" y="120"/>
                    <a:pt x="1685" y="120"/>
                  </a:cubicBezTo>
                  <a:cubicBezTo>
                    <a:pt x="1697" y="66"/>
                    <a:pt x="1697" y="66"/>
                    <a:pt x="1697" y="66"/>
                  </a:cubicBezTo>
                  <a:cubicBezTo>
                    <a:pt x="1698" y="60"/>
                    <a:pt x="1698" y="56"/>
                    <a:pt x="1698" y="54"/>
                  </a:cubicBezTo>
                  <a:cubicBezTo>
                    <a:pt x="1698" y="51"/>
                    <a:pt x="1697" y="49"/>
                    <a:pt x="1695" y="47"/>
                  </a:cubicBezTo>
                  <a:cubicBezTo>
                    <a:pt x="1693" y="45"/>
                    <a:pt x="1690" y="44"/>
                    <a:pt x="1687" y="44"/>
                  </a:cubicBezTo>
                  <a:cubicBezTo>
                    <a:pt x="1679" y="44"/>
                    <a:pt x="1672" y="47"/>
                    <a:pt x="1666" y="52"/>
                  </a:cubicBezTo>
                  <a:cubicBezTo>
                    <a:pt x="1660" y="58"/>
                    <a:pt x="1656" y="67"/>
                    <a:pt x="1653" y="80"/>
                  </a:cubicBezTo>
                  <a:cubicBezTo>
                    <a:pt x="1645" y="120"/>
                    <a:pt x="1645" y="120"/>
                    <a:pt x="1645" y="120"/>
                  </a:cubicBezTo>
                  <a:lnTo>
                    <a:pt x="1630" y="120"/>
                  </a:lnTo>
                  <a:close/>
                  <a:moveTo>
                    <a:pt x="1594" y="120"/>
                  </a:moveTo>
                  <a:cubicBezTo>
                    <a:pt x="1612" y="34"/>
                    <a:pt x="1612" y="34"/>
                    <a:pt x="1612" y="34"/>
                  </a:cubicBezTo>
                  <a:cubicBezTo>
                    <a:pt x="1626" y="34"/>
                    <a:pt x="1626" y="34"/>
                    <a:pt x="1626" y="34"/>
                  </a:cubicBezTo>
                  <a:cubicBezTo>
                    <a:pt x="1608" y="120"/>
                    <a:pt x="1608" y="120"/>
                    <a:pt x="1608" y="120"/>
                  </a:cubicBezTo>
                  <a:lnTo>
                    <a:pt x="1594" y="120"/>
                  </a:lnTo>
                  <a:close/>
                  <a:moveTo>
                    <a:pt x="1615" y="18"/>
                  </a:moveTo>
                  <a:cubicBezTo>
                    <a:pt x="1618" y="2"/>
                    <a:pt x="1618" y="2"/>
                    <a:pt x="1618" y="2"/>
                  </a:cubicBezTo>
                  <a:cubicBezTo>
                    <a:pt x="1633" y="2"/>
                    <a:pt x="1633" y="2"/>
                    <a:pt x="1633" y="2"/>
                  </a:cubicBezTo>
                  <a:cubicBezTo>
                    <a:pt x="1629" y="18"/>
                    <a:pt x="1629" y="18"/>
                    <a:pt x="1629" y="18"/>
                  </a:cubicBezTo>
                  <a:lnTo>
                    <a:pt x="1615" y="18"/>
                  </a:lnTo>
                  <a:close/>
                  <a:moveTo>
                    <a:pt x="1502" y="120"/>
                  </a:moveTo>
                  <a:cubicBezTo>
                    <a:pt x="1520" y="34"/>
                    <a:pt x="1520" y="34"/>
                    <a:pt x="1520" y="34"/>
                  </a:cubicBezTo>
                  <a:cubicBezTo>
                    <a:pt x="1533" y="34"/>
                    <a:pt x="1533" y="34"/>
                    <a:pt x="1533" y="34"/>
                  </a:cubicBezTo>
                  <a:cubicBezTo>
                    <a:pt x="1530" y="49"/>
                    <a:pt x="1530" y="49"/>
                    <a:pt x="1530" y="49"/>
                  </a:cubicBezTo>
                  <a:cubicBezTo>
                    <a:pt x="1536" y="43"/>
                    <a:pt x="1541" y="39"/>
                    <a:pt x="1546" y="36"/>
                  </a:cubicBezTo>
                  <a:cubicBezTo>
                    <a:pt x="1551" y="34"/>
                    <a:pt x="1557" y="32"/>
                    <a:pt x="1562" y="32"/>
                  </a:cubicBezTo>
                  <a:cubicBezTo>
                    <a:pt x="1569" y="32"/>
                    <a:pt x="1574" y="34"/>
                    <a:pt x="1578" y="38"/>
                  </a:cubicBezTo>
                  <a:cubicBezTo>
                    <a:pt x="1582" y="42"/>
                    <a:pt x="1584" y="47"/>
                    <a:pt x="1584" y="53"/>
                  </a:cubicBezTo>
                  <a:cubicBezTo>
                    <a:pt x="1584" y="56"/>
                    <a:pt x="1584" y="61"/>
                    <a:pt x="1582" y="68"/>
                  </a:cubicBezTo>
                  <a:cubicBezTo>
                    <a:pt x="1571" y="120"/>
                    <a:pt x="1571" y="120"/>
                    <a:pt x="1571" y="120"/>
                  </a:cubicBezTo>
                  <a:cubicBezTo>
                    <a:pt x="1556" y="120"/>
                    <a:pt x="1556" y="120"/>
                    <a:pt x="1556" y="120"/>
                  </a:cubicBezTo>
                  <a:cubicBezTo>
                    <a:pt x="1568" y="66"/>
                    <a:pt x="1568" y="66"/>
                    <a:pt x="1568" y="66"/>
                  </a:cubicBezTo>
                  <a:cubicBezTo>
                    <a:pt x="1569" y="60"/>
                    <a:pt x="1570" y="56"/>
                    <a:pt x="1570" y="54"/>
                  </a:cubicBezTo>
                  <a:cubicBezTo>
                    <a:pt x="1570" y="51"/>
                    <a:pt x="1569" y="49"/>
                    <a:pt x="1567" y="47"/>
                  </a:cubicBezTo>
                  <a:cubicBezTo>
                    <a:pt x="1565" y="45"/>
                    <a:pt x="1562" y="44"/>
                    <a:pt x="1558" y="44"/>
                  </a:cubicBezTo>
                  <a:cubicBezTo>
                    <a:pt x="1551" y="44"/>
                    <a:pt x="1544" y="47"/>
                    <a:pt x="1538" y="52"/>
                  </a:cubicBezTo>
                  <a:cubicBezTo>
                    <a:pt x="1532" y="58"/>
                    <a:pt x="1528" y="67"/>
                    <a:pt x="1525" y="80"/>
                  </a:cubicBezTo>
                  <a:cubicBezTo>
                    <a:pt x="1516" y="120"/>
                    <a:pt x="1516" y="120"/>
                    <a:pt x="1516" y="120"/>
                  </a:cubicBezTo>
                  <a:lnTo>
                    <a:pt x="1502" y="120"/>
                  </a:lnTo>
                  <a:close/>
                  <a:moveTo>
                    <a:pt x="1428" y="82"/>
                  </a:moveTo>
                  <a:cubicBezTo>
                    <a:pt x="1428" y="88"/>
                    <a:pt x="1428" y="92"/>
                    <a:pt x="1429" y="95"/>
                  </a:cubicBezTo>
                  <a:cubicBezTo>
                    <a:pt x="1431" y="99"/>
                    <a:pt x="1433" y="102"/>
                    <a:pt x="1436" y="105"/>
                  </a:cubicBezTo>
                  <a:cubicBezTo>
                    <a:pt x="1439" y="107"/>
                    <a:pt x="1443" y="108"/>
                    <a:pt x="1446" y="108"/>
                  </a:cubicBezTo>
                  <a:cubicBezTo>
                    <a:pt x="1451" y="108"/>
                    <a:pt x="1456" y="106"/>
                    <a:pt x="1461" y="103"/>
                  </a:cubicBezTo>
                  <a:cubicBezTo>
                    <a:pt x="1465" y="99"/>
                    <a:pt x="1469" y="94"/>
                    <a:pt x="1472" y="87"/>
                  </a:cubicBezTo>
                  <a:cubicBezTo>
                    <a:pt x="1475" y="80"/>
                    <a:pt x="1476" y="73"/>
                    <a:pt x="1476" y="67"/>
                  </a:cubicBezTo>
                  <a:cubicBezTo>
                    <a:pt x="1476" y="60"/>
                    <a:pt x="1475" y="54"/>
                    <a:pt x="1471" y="50"/>
                  </a:cubicBezTo>
                  <a:cubicBezTo>
                    <a:pt x="1467" y="46"/>
                    <a:pt x="1462" y="44"/>
                    <a:pt x="1456" y="44"/>
                  </a:cubicBezTo>
                  <a:cubicBezTo>
                    <a:pt x="1453" y="44"/>
                    <a:pt x="1449" y="45"/>
                    <a:pt x="1446" y="47"/>
                  </a:cubicBezTo>
                  <a:cubicBezTo>
                    <a:pt x="1442" y="49"/>
                    <a:pt x="1439" y="52"/>
                    <a:pt x="1436" y="56"/>
                  </a:cubicBezTo>
                  <a:cubicBezTo>
                    <a:pt x="1434" y="59"/>
                    <a:pt x="1431" y="64"/>
                    <a:pt x="1430" y="70"/>
                  </a:cubicBezTo>
                  <a:cubicBezTo>
                    <a:pt x="1428" y="75"/>
                    <a:pt x="1428" y="79"/>
                    <a:pt x="1428" y="82"/>
                  </a:cubicBezTo>
                  <a:close/>
                  <a:moveTo>
                    <a:pt x="1409" y="127"/>
                  </a:moveTo>
                  <a:cubicBezTo>
                    <a:pt x="1424" y="129"/>
                    <a:pt x="1424" y="129"/>
                    <a:pt x="1424" y="129"/>
                  </a:cubicBezTo>
                  <a:cubicBezTo>
                    <a:pt x="1424" y="132"/>
                    <a:pt x="1425" y="135"/>
                    <a:pt x="1425" y="136"/>
                  </a:cubicBezTo>
                  <a:cubicBezTo>
                    <a:pt x="1426" y="138"/>
                    <a:pt x="1428" y="139"/>
                    <a:pt x="1430" y="140"/>
                  </a:cubicBezTo>
                  <a:cubicBezTo>
                    <a:pt x="1432" y="141"/>
                    <a:pt x="1436" y="142"/>
                    <a:pt x="1440" y="142"/>
                  </a:cubicBezTo>
                  <a:cubicBezTo>
                    <a:pt x="1449" y="142"/>
                    <a:pt x="1455" y="140"/>
                    <a:pt x="1459" y="135"/>
                  </a:cubicBezTo>
                  <a:cubicBezTo>
                    <a:pt x="1461" y="132"/>
                    <a:pt x="1464" y="125"/>
                    <a:pt x="1466" y="115"/>
                  </a:cubicBezTo>
                  <a:cubicBezTo>
                    <a:pt x="1467" y="108"/>
                    <a:pt x="1467" y="108"/>
                    <a:pt x="1467" y="108"/>
                  </a:cubicBezTo>
                  <a:cubicBezTo>
                    <a:pt x="1460" y="116"/>
                    <a:pt x="1452" y="120"/>
                    <a:pt x="1443" y="120"/>
                  </a:cubicBezTo>
                  <a:cubicBezTo>
                    <a:pt x="1435" y="120"/>
                    <a:pt x="1427" y="117"/>
                    <a:pt x="1422" y="110"/>
                  </a:cubicBezTo>
                  <a:cubicBezTo>
                    <a:pt x="1416" y="104"/>
                    <a:pt x="1413" y="95"/>
                    <a:pt x="1413" y="83"/>
                  </a:cubicBezTo>
                  <a:cubicBezTo>
                    <a:pt x="1413" y="74"/>
                    <a:pt x="1415" y="65"/>
                    <a:pt x="1420" y="57"/>
                  </a:cubicBezTo>
                  <a:cubicBezTo>
                    <a:pt x="1424" y="49"/>
                    <a:pt x="1430" y="43"/>
                    <a:pt x="1436" y="38"/>
                  </a:cubicBezTo>
                  <a:cubicBezTo>
                    <a:pt x="1442" y="34"/>
                    <a:pt x="1449" y="32"/>
                    <a:pt x="1456" y="32"/>
                  </a:cubicBezTo>
                  <a:cubicBezTo>
                    <a:pt x="1467" y="32"/>
                    <a:pt x="1475" y="37"/>
                    <a:pt x="1482" y="48"/>
                  </a:cubicBezTo>
                  <a:cubicBezTo>
                    <a:pt x="1485" y="34"/>
                    <a:pt x="1485" y="34"/>
                    <a:pt x="1485" y="34"/>
                  </a:cubicBezTo>
                  <a:cubicBezTo>
                    <a:pt x="1498" y="34"/>
                    <a:pt x="1498" y="34"/>
                    <a:pt x="1498" y="34"/>
                  </a:cubicBezTo>
                  <a:cubicBezTo>
                    <a:pt x="1481" y="117"/>
                    <a:pt x="1481" y="117"/>
                    <a:pt x="1481" y="117"/>
                  </a:cubicBezTo>
                  <a:cubicBezTo>
                    <a:pt x="1479" y="126"/>
                    <a:pt x="1476" y="133"/>
                    <a:pt x="1473" y="138"/>
                  </a:cubicBezTo>
                  <a:cubicBezTo>
                    <a:pt x="1470" y="143"/>
                    <a:pt x="1466" y="147"/>
                    <a:pt x="1460" y="150"/>
                  </a:cubicBezTo>
                  <a:cubicBezTo>
                    <a:pt x="1455" y="153"/>
                    <a:pt x="1449" y="154"/>
                    <a:pt x="1442" y="154"/>
                  </a:cubicBezTo>
                  <a:cubicBezTo>
                    <a:pt x="1435" y="154"/>
                    <a:pt x="1429" y="153"/>
                    <a:pt x="1424" y="151"/>
                  </a:cubicBezTo>
                  <a:cubicBezTo>
                    <a:pt x="1419" y="150"/>
                    <a:pt x="1415" y="147"/>
                    <a:pt x="1413" y="144"/>
                  </a:cubicBezTo>
                  <a:cubicBezTo>
                    <a:pt x="1410" y="140"/>
                    <a:pt x="1409" y="136"/>
                    <a:pt x="1409" y="132"/>
                  </a:cubicBezTo>
                  <a:cubicBezTo>
                    <a:pt x="1409" y="130"/>
                    <a:pt x="1409" y="129"/>
                    <a:pt x="1409" y="127"/>
                  </a:cubicBezTo>
                  <a:close/>
                  <a:moveTo>
                    <a:pt x="1373" y="120"/>
                  </a:moveTo>
                  <a:cubicBezTo>
                    <a:pt x="1391" y="34"/>
                    <a:pt x="1391" y="34"/>
                    <a:pt x="1391" y="34"/>
                  </a:cubicBezTo>
                  <a:cubicBezTo>
                    <a:pt x="1406" y="34"/>
                    <a:pt x="1406" y="34"/>
                    <a:pt x="1406" y="34"/>
                  </a:cubicBezTo>
                  <a:cubicBezTo>
                    <a:pt x="1388" y="120"/>
                    <a:pt x="1388" y="120"/>
                    <a:pt x="1388" y="120"/>
                  </a:cubicBezTo>
                  <a:lnTo>
                    <a:pt x="1373" y="120"/>
                  </a:lnTo>
                  <a:close/>
                  <a:moveTo>
                    <a:pt x="1395" y="18"/>
                  </a:moveTo>
                  <a:cubicBezTo>
                    <a:pt x="1398" y="2"/>
                    <a:pt x="1398" y="2"/>
                    <a:pt x="1398" y="2"/>
                  </a:cubicBezTo>
                  <a:cubicBezTo>
                    <a:pt x="1413" y="2"/>
                    <a:pt x="1413" y="2"/>
                    <a:pt x="1413" y="2"/>
                  </a:cubicBezTo>
                  <a:cubicBezTo>
                    <a:pt x="1409" y="18"/>
                    <a:pt x="1409" y="18"/>
                    <a:pt x="1409" y="18"/>
                  </a:cubicBezTo>
                  <a:lnTo>
                    <a:pt x="1395" y="18"/>
                  </a:lnTo>
                  <a:close/>
                  <a:moveTo>
                    <a:pt x="1292" y="90"/>
                  </a:moveTo>
                  <a:cubicBezTo>
                    <a:pt x="1307" y="90"/>
                    <a:pt x="1307" y="90"/>
                    <a:pt x="1307" y="90"/>
                  </a:cubicBezTo>
                  <a:cubicBezTo>
                    <a:pt x="1307" y="94"/>
                    <a:pt x="1308" y="97"/>
                    <a:pt x="1309" y="100"/>
                  </a:cubicBezTo>
                  <a:cubicBezTo>
                    <a:pt x="1310" y="103"/>
                    <a:pt x="1313" y="106"/>
                    <a:pt x="1316" y="107"/>
                  </a:cubicBezTo>
                  <a:cubicBezTo>
                    <a:pt x="1320" y="109"/>
                    <a:pt x="1324" y="110"/>
                    <a:pt x="1328" y="110"/>
                  </a:cubicBezTo>
                  <a:cubicBezTo>
                    <a:pt x="1335" y="110"/>
                    <a:pt x="1339" y="109"/>
                    <a:pt x="1343" y="106"/>
                  </a:cubicBezTo>
                  <a:cubicBezTo>
                    <a:pt x="1346" y="104"/>
                    <a:pt x="1347" y="101"/>
                    <a:pt x="1347" y="97"/>
                  </a:cubicBezTo>
                  <a:cubicBezTo>
                    <a:pt x="1347" y="95"/>
                    <a:pt x="1346" y="92"/>
                    <a:pt x="1345" y="90"/>
                  </a:cubicBezTo>
                  <a:cubicBezTo>
                    <a:pt x="1343" y="88"/>
                    <a:pt x="1338" y="85"/>
                    <a:pt x="1330" y="82"/>
                  </a:cubicBezTo>
                  <a:cubicBezTo>
                    <a:pt x="1323" y="79"/>
                    <a:pt x="1318" y="76"/>
                    <a:pt x="1315" y="75"/>
                  </a:cubicBezTo>
                  <a:cubicBezTo>
                    <a:pt x="1312" y="73"/>
                    <a:pt x="1309" y="70"/>
                    <a:pt x="1307" y="67"/>
                  </a:cubicBezTo>
                  <a:cubicBezTo>
                    <a:pt x="1305" y="64"/>
                    <a:pt x="1305" y="61"/>
                    <a:pt x="1305" y="57"/>
                  </a:cubicBezTo>
                  <a:cubicBezTo>
                    <a:pt x="1305" y="50"/>
                    <a:pt x="1307" y="44"/>
                    <a:pt x="1313" y="39"/>
                  </a:cubicBezTo>
                  <a:cubicBezTo>
                    <a:pt x="1318" y="35"/>
                    <a:pt x="1325" y="32"/>
                    <a:pt x="1335" y="32"/>
                  </a:cubicBezTo>
                  <a:cubicBezTo>
                    <a:pt x="1346" y="32"/>
                    <a:pt x="1354" y="35"/>
                    <a:pt x="1360" y="40"/>
                  </a:cubicBezTo>
                  <a:cubicBezTo>
                    <a:pt x="1365" y="45"/>
                    <a:pt x="1368" y="51"/>
                    <a:pt x="1368" y="59"/>
                  </a:cubicBezTo>
                  <a:cubicBezTo>
                    <a:pt x="1354" y="60"/>
                    <a:pt x="1354" y="60"/>
                    <a:pt x="1354" y="60"/>
                  </a:cubicBezTo>
                  <a:cubicBezTo>
                    <a:pt x="1354" y="55"/>
                    <a:pt x="1352" y="51"/>
                    <a:pt x="1349" y="48"/>
                  </a:cubicBezTo>
                  <a:cubicBezTo>
                    <a:pt x="1345" y="45"/>
                    <a:pt x="1340" y="43"/>
                    <a:pt x="1334" y="43"/>
                  </a:cubicBezTo>
                  <a:cubicBezTo>
                    <a:pt x="1329" y="43"/>
                    <a:pt x="1325" y="45"/>
                    <a:pt x="1322" y="47"/>
                  </a:cubicBezTo>
                  <a:cubicBezTo>
                    <a:pt x="1320" y="49"/>
                    <a:pt x="1318" y="52"/>
                    <a:pt x="1318" y="54"/>
                  </a:cubicBezTo>
                  <a:cubicBezTo>
                    <a:pt x="1318" y="57"/>
                    <a:pt x="1319" y="60"/>
                    <a:pt x="1322" y="62"/>
                  </a:cubicBezTo>
                  <a:cubicBezTo>
                    <a:pt x="1323" y="63"/>
                    <a:pt x="1328" y="65"/>
                    <a:pt x="1334" y="68"/>
                  </a:cubicBezTo>
                  <a:cubicBezTo>
                    <a:pt x="1345" y="73"/>
                    <a:pt x="1352" y="77"/>
                    <a:pt x="1355" y="79"/>
                  </a:cubicBezTo>
                  <a:cubicBezTo>
                    <a:pt x="1360" y="84"/>
                    <a:pt x="1362" y="89"/>
                    <a:pt x="1362" y="96"/>
                  </a:cubicBezTo>
                  <a:cubicBezTo>
                    <a:pt x="1362" y="100"/>
                    <a:pt x="1361" y="104"/>
                    <a:pt x="1358" y="108"/>
                  </a:cubicBezTo>
                  <a:cubicBezTo>
                    <a:pt x="1356" y="112"/>
                    <a:pt x="1352" y="115"/>
                    <a:pt x="1346" y="118"/>
                  </a:cubicBezTo>
                  <a:cubicBezTo>
                    <a:pt x="1341" y="120"/>
                    <a:pt x="1335" y="122"/>
                    <a:pt x="1327" y="122"/>
                  </a:cubicBezTo>
                  <a:cubicBezTo>
                    <a:pt x="1318" y="122"/>
                    <a:pt x="1309" y="119"/>
                    <a:pt x="1302" y="114"/>
                  </a:cubicBezTo>
                  <a:cubicBezTo>
                    <a:pt x="1295" y="109"/>
                    <a:pt x="1292" y="101"/>
                    <a:pt x="1292" y="90"/>
                  </a:cubicBezTo>
                  <a:close/>
                  <a:moveTo>
                    <a:pt x="1220" y="69"/>
                  </a:moveTo>
                  <a:cubicBezTo>
                    <a:pt x="1268" y="69"/>
                    <a:pt x="1268" y="69"/>
                    <a:pt x="1268" y="69"/>
                  </a:cubicBezTo>
                  <a:cubicBezTo>
                    <a:pt x="1268" y="68"/>
                    <a:pt x="1268" y="67"/>
                    <a:pt x="1268" y="66"/>
                  </a:cubicBezTo>
                  <a:cubicBezTo>
                    <a:pt x="1268" y="59"/>
                    <a:pt x="1266" y="53"/>
                    <a:pt x="1263" y="49"/>
                  </a:cubicBezTo>
                  <a:cubicBezTo>
                    <a:pt x="1259" y="45"/>
                    <a:pt x="1254" y="43"/>
                    <a:pt x="1248" y="43"/>
                  </a:cubicBezTo>
                  <a:cubicBezTo>
                    <a:pt x="1242" y="43"/>
                    <a:pt x="1236" y="46"/>
                    <a:pt x="1231" y="50"/>
                  </a:cubicBezTo>
                  <a:cubicBezTo>
                    <a:pt x="1226" y="54"/>
                    <a:pt x="1222" y="61"/>
                    <a:pt x="1220" y="69"/>
                  </a:cubicBezTo>
                  <a:close/>
                  <a:moveTo>
                    <a:pt x="1262" y="91"/>
                  </a:moveTo>
                  <a:cubicBezTo>
                    <a:pt x="1277" y="92"/>
                    <a:pt x="1277" y="92"/>
                    <a:pt x="1277" y="92"/>
                  </a:cubicBezTo>
                  <a:cubicBezTo>
                    <a:pt x="1274" y="99"/>
                    <a:pt x="1270" y="106"/>
                    <a:pt x="1262" y="112"/>
                  </a:cubicBezTo>
                  <a:cubicBezTo>
                    <a:pt x="1255" y="118"/>
                    <a:pt x="1246" y="122"/>
                    <a:pt x="1236" y="122"/>
                  </a:cubicBezTo>
                  <a:cubicBezTo>
                    <a:pt x="1230" y="122"/>
                    <a:pt x="1224" y="120"/>
                    <a:pt x="1219" y="117"/>
                  </a:cubicBezTo>
                  <a:cubicBezTo>
                    <a:pt x="1213" y="114"/>
                    <a:pt x="1209" y="110"/>
                    <a:pt x="1206" y="104"/>
                  </a:cubicBezTo>
                  <a:cubicBezTo>
                    <a:pt x="1204" y="99"/>
                    <a:pt x="1202" y="92"/>
                    <a:pt x="1202" y="85"/>
                  </a:cubicBezTo>
                  <a:cubicBezTo>
                    <a:pt x="1202" y="76"/>
                    <a:pt x="1205" y="67"/>
                    <a:pt x="1209" y="58"/>
                  </a:cubicBezTo>
                  <a:cubicBezTo>
                    <a:pt x="1213" y="49"/>
                    <a:pt x="1219" y="43"/>
                    <a:pt x="1226" y="39"/>
                  </a:cubicBezTo>
                  <a:cubicBezTo>
                    <a:pt x="1233" y="34"/>
                    <a:pt x="1240" y="32"/>
                    <a:pt x="1248" y="32"/>
                  </a:cubicBezTo>
                  <a:cubicBezTo>
                    <a:pt x="1258" y="32"/>
                    <a:pt x="1266" y="35"/>
                    <a:pt x="1273" y="42"/>
                  </a:cubicBezTo>
                  <a:cubicBezTo>
                    <a:pt x="1279" y="48"/>
                    <a:pt x="1282" y="57"/>
                    <a:pt x="1282" y="68"/>
                  </a:cubicBezTo>
                  <a:cubicBezTo>
                    <a:pt x="1282" y="72"/>
                    <a:pt x="1281" y="76"/>
                    <a:pt x="1281" y="80"/>
                  </a:cubicBezTo>
                  <a:cubicBezTo>
                    <a:pt x="1217" y="80"/>
                    <a:pt x="1217" y="80"/>
                    <a:pt x="1217" y="80"/>
                  </a:cubicBezTo>
                  <a:cubicBezTo>
                    <a:pt x="1217" y="82"/>
                    <a:pt x="1217" y="84"/>
                    <a:pt x="1217" y="85"/>
                  </a:cubicBezTo>
                  <a:cubicBezTo>
                    <a:pt x="1217" y="93"/>
                    <a:pt x="1219" y="99"/>
                    <a:pt x="1223" y="103"/>
                  </a:cubicBezTo>
                  <a:cubicBezTo>
                    <a:pt x="1226" y="108"/>
                    <a:pt x="1231" y="110"/>
                    <a:pt x="1236" y="110"/>
                  </a:cubicBezTo>
                  <a:cubicBezTo>
                    <a:pt x="1241" y="110"/>
                    <a:pt x="1246" y="108"/>
                    <a:pt x="1251" y="105"/>
                  </a:cubicBezTo>
                  <a:cubicBezTo>
                    <a:pt x="1256" y="102"/>
                    <a:pt x="1260" y="97"/>
                    <a:pt x="1262" y="91"/>
                  </a:cubicBezTo>
                  <a:close/>
                  <a:moveTo>
                    <a:pt x="1125" y="84"/>
                  </a:moveTo>
                  <a:cubicBezTo>
                    <a:pt x="1125" y="90"/>
                    <a:pt x="1126" y="94"/>
                    <a:pt x="1127" y="98"/>
                  </a:cubicBezTo>
                  <a:cubicBezTo>
                    <a:pt x="1128" y="101"/>
                    <a:pt x="1130" y="104"/>
                    <a:pt x="1133" y="106"/>
                  </a:cubicBezTo>
                  <a:cubicBezTo>
                    <a:pt x="1136" y="109"/>
                    <a:pt x="1139" y="110"/>
                    <a:pt x="1143" y="110"/>
                  </a:cubicBezTo>
                  <a:cubicBezTo>
                    <a:pt x="1150" y="110"/>
                    <a:pt x="1156" y="106"/>
                    <a:pt x="1161" y="100"/>
                  </a:cubicBezTo>
                  <a:cubicBezTo>
                    <a:pt x="1169" y="90"/>
                    <a:pt x="1172" y="79"/>
                    <a:pt x="1172" y="66"/>
                  </a:cubicBezTo>
                  <a:cubicBezTo>
                    <a:pt x="1172" y="59"/>
                    <a:pt x="1170" y="54"/>
                    <a:pt x="1167" y="50"/>
                  </a:cubicBezTo>
                  <a:cubicBezTo>
                    <a:pt x="1163" y="46"/>
                    <a:pt x="1159" y="44"/>
                    <a:pt x="1153" y="44"/>
                  </a:cubicBezTo>
                  <a:cubicBezTo>
                    <a:pt x="1150" y="44"/>
                    <a:pt x="1147" y="45"/>
                    <a:pt x="1144" y="47"/>
                  </a:cubicBezTo>
                  <a:cubicBezTo>
                    <a:pt x="1141" y="48"/>
                    <a:pt x="1138" y="51"/>
                    <a:pt x="1135" y="55"/>
                  </a:cubicBezTo>
                  <a:cubicBezTo>
                    <a:pt x="1132" y="58"/>
                    <a:pt x="1130" y="63"/>
                    <a:pt x="1128" y="69"/>
                  </a:cubicBezTo>
                  <a:cubicBezTo>
                    <a:pt x="1126" y="74"/>
                    <a:pt x="1125" y="79"/>
                    <a:pt x="1125" y="84"/>
                  </a:cubicBezTo>
                  <a:close/>
                  <a:moveTo>
                    <a:pt x="1165" y="107"/>
                  </a:moveTo>
                  <a:cubicBezTo>
                    <a:pt x="1157" y="117"/>
                    <a:pt x="1148" y="122"/>
                    <a:pt x="1139" y="122"/>
                  </a:cubicBezTo>
                  <a:cubicBezTo>
                    <a:pt x="1131" y="122"/>
                    <a:pt x="1124" y="119"/>
                    <a:pt x="1119" y="113"/>
                  </a:cubicBezTo>
                  <a:cubicBezTo>
                    <a:pt x="1113" y="107"/>
                    <a:pt x="1111" y="98"/>
                    <a:pt x="1111" y="87"/>
                  </a:cubicBezTo>
                  <a:cubicBezTo>
                    <a:pt x="1111" y="76"/>
                    <a:pt x="1113" y="67"/>
                    <a:pt x="1117" y="58"/>
                  </a:cubicBezTo>
                  <a:cubicBezTo>
                    <a:pt x="1121" y="49"/>
                    <a:pt x="1127" y="43"/>
                    <a:pt x="1133" y="39"/>
                  </a:cubicBezTo>
                  <a:cubicBezTo>
                    <a:pt x="1140" y="34"/>
                    <a:pt x="1146" y="32"/>
                    <a:pt x="1152" y="32"/>
                  </a:cubicBezTo>
                  <a:cubicBezTo>
                    <a:pt x="1163" y="32"/>
                    <a:pt x="1171" y="37"/>
                    <a:pt x="1176" y="48"/>
                  </a:cubicBezTo>
                  <a:cubicBezTo>
                    <a:pt x="1186" y="2"/>
                    <a:pt x="1186" y="2"/>
                    <a:pt x="1186" y="2"/>
                  </a:cubicBezTo>
                  <a:cubicBezTo>
                    <a:pt x="1201" y="2"/>
                    <a:pt x="1201" y="2"/>
                    <a:pt x="1201" y="2"/>
                  </a:cubicBezTo>
                  <a:cubicBezTo>
                    <a:pt x="1176" y="120"/>
                    <a:pt x="1176" y="120"/>
                    <a:pt x="1176" y="120"/>
                  </a:cubicBezTo>
                  <a:cubicBezTo>
                    <a:pt x="1163" y="120"/>
                    <a:pt x="1163" y="120"/>
                    <a:pt x="1163" y="120"/>
                  </a:cubicBezTo>
                  <a:lnTo>
                    <a:pt x="1165" y="107"/>
                  </a:lnTo>
                  <a:close/>
                  <a:moveTo>
                    <a:pt x="1007" y="120"/>
                  </a:moveTo>
                  <a:cubicBezTo>
                    <a:pt x="1025" y="34"/>
                    <a:pt x="1025" y="34"/>
                    <a:pt x="1025" y="34"/>
                  </a:cubicBezTo>
                  <a:cubicBezTo>
                    <a:pt x="1038" y="34"/>
                    <a:pt x="1038" y="34"/>
                    <a:pt x="1038" y="34"/>
                  </a:cubicBezTo>
                  <a:cubicBezTo>
                    <a:pt x="1034" y="52"/>
                    <a:pt x="1034" y="52"/>
                    <a:pt x="1034" y="52"/>
                  </a:cubicBezTo>
                  <a:cubicBezTo>
                    <a:pt x="1038" y="45"/>
                    <a:pt x="1043" y="40"/>
                    <a:pt x="1047" y="37"/>
                  </a:cubicBezTo>
                  <a:cubicBezTo>
                    <a:pt x="1051" y="34"/>
                    <a:pt x="1055" y="32"/>
                    <a:pt x="1060" y="32"/>
                  </a:cubicBezTo>
                  <a:cubicBezTo>
                    <a:pt x="1063" y="32"/>
                    <a:pt x="1066" y="33"/>
                    <a:pt x="1071" y="35"/>
                  </a:cubicBezTo>
                  <a:cubicBezTo>
                    <a:pt x="1065" y="49"/>
                    <a:pt x="1065" y="49"/>
                    <a:pt x="1065" y="49"/>
                  </a:cubicBezTo>
                  <a:cubicBezTo>
                    <a:pt x="1062" y="47"/>
                    <a:pt x="1059" y="46"/>
                    <a:pt x="1056" y="46"/>
                  </a:cubicBezTo>
                  <a:cubicBezTo>
                    <a:pt x="1051" y="46"/>
                    <a:pt x="1046" y="49"/>
                    <a:pt x="1041" y="55"/>
                  </a:cubicBezTo>
                  <a:cubicBezTo>
                    <a:pt x="1035" y="60"/>
                    <a:pt x="1031" y="71"/>
                    <a:pt x="1028" y="85"/>
                  </a:cubicBezTo>
                  <a:cubicBezTo>
                    <a:pt x="1021" y="120"/>
                    <a:pt x="1021" y="120"/>
                    <a:pt x="1021" y="120"/>
                  </a:cubicBezTo>
                  <a:lnTo>
                    <a:pt x="1007" y="120"/>
                  </a:lnTo>
                  <a:close/>
                  <a:moveTo>
                    <a:pt x="932" y="86"/>
                  </a:moveTo>
                  <a:cubicBezTo>
                    <a:pt x="932" y="94"/>
                    <a:pt x="934" y="100"/>
                    <a:pt x="938" y="104"/>
                  </a:cubicBezTo>
                  <a:cubicBezTo>
                    <a:pt x="942" y="108"/>
                    <a:pt x="947" y="110"/>
                    <a:pt x="953" y="110"/>
                  </a:cubicBezTo>
                  <a:cubicBezTo>
                    <a:pt x="956" y="110"/>
                    <a:pt x="959" y="110"/>
                    <a:pt x="962" y="108"/>
                  </a:cubicBezTo>
                  <a:cubicBezTo>
                    <a:pt x="965" y="107"/>
                    <a:pt x="968" y="105"/>
                    <a:pt x="971" y="103"/>
                  </a:cubicBezTo>
                  <a:cubicBezTo>
                    <a:pt x="973" y="100"/>
                    <a:pt x="975" y="97"/>
                    <a:pt x="977" y="94"/>
                  </a:cubicBezTo>
                  <a:cubicBezTo>
                    <a:pt x="979" y="91"/>
                    <a:pt x="981" y="87"/>
                    <a:pt x="982" y="83"/>
                  </a:cubicBezTo>
                  <a:cubicBezTo>
                    <a:pt x="983" y="78"/>
                    <a:pt x="984" y="73"/>
                    <a:pt x="984" y="68"/>
                  </a:cubicBezTo>
                  <a:cubicBezTo>
                    <a:pt x="984" y="60"/>
                    <a:pt x="982" y="54"/>
                    <a:pt x="978" y="50"/>
                  </a:cubicBezTo>
                  <a:cubicBezTo>
                    <a:pt x="975" y="46"/>
                    <a:pt x="970" y="43"/>
                    <a:pt x="964" y="43"/>
                  </a:cubicBezTo>
                  <a:cubicBezTo>
                    <a:pt x="959" y="43"/>
                    <a:pt x="955" y="45"/>
                    <a:pt x="951" y="47"/>
                  </a:cubicBezTo>
                  <a:cubicBezTo>
                    <a:pt x="947" y="49"/>
                    <a:pt x="944" y="52"/>
                    <a:pt x="941" y="56"/>
                  </a:cubicBezTo>
                  <a:cubicBezTo>
                    <a:pt x="938" y="60"/>
                    <a:pt x="936" y="65"/>
                    <a:pt x="934" y="71"/>
                  </a:cubicBezTo>
                  <a:cubicBezTo>
                    <a:pt x="933" y="76"/>
                    <a:pt x="932" y="81"/>
                    <a:pt x="932" y="86"/>
                  </a:cubicBezTo>
                  <a:close/>
                  <a:moveTo>
                    <a:pt x="917" y="87"/>
                  </a:moveTo>
                  <a:cubicBezTo>
                    <a:pt x="917" y="71"/>
                    <a:pt x="922" y="57"/>
                    <a:pt x="932" y="46"/>
                  </a:cubicBezTo>
                  <a:cubicBezTo>
                    <a:pt x="940" y="37"/>
                    <a:pt x="951" y="32"/>
                    <a:pt x="964" y="32"/>
                  </a:cubicBezTo>
                  <a:cubicBezTo>
                    <a:pt x="974" y="32"/>
                    <a:pt x="983" y="35"/>
                    <a:pt x="989" y="42"/>
                  </a:cubicBezTo>
                  <a:cubicBezTo>
                    <a:pt x="995" y="48"/>
                    <a:pt x="998" y="57"/>
                    <a:pt x="998" y="68"/>
                  </a:cubicBezTo>
                  <a:cubicBezTo>
                    <a:pt x="998" y="78"/>
                    <a:pt x="997" y="87"/>
                    <a:pt x="993" y="95"/>
                  </a:cubicBezTo>
                  <a:cubicBezTo>
                    <a:pt x="989" y="104"/>
                    <a:pt x="983" y="110"/>
                    <a:pt x="976" y="115"/>
                  </a:cubicBezTo>
                  <a:cubicBezTo>
                    <a:pt x="968" y="119"/>
                    <a:pt x="961" y="122"/>
                    <a:pt x="952" y="122"/>
                  </a:cubicBezTo>
                  <a:cubicBezTo>
                    <a:pt x="946" y="122"/>
                    <a:pt x="940" y="120"/>
                    <a:pt x="934" y="117"/>
                  </a:cubicBezTo>
                  <a:cubicBezTo>
                    <a:pt x="929" y="114"/>
                    <a:pt x="925" y="110"/>
                    <a:pt x="922" y="105"/>
                  </a:cubicBezTo>
                  <a:cubicBezTo>
                    <a:pt x="919" y="100"/>
                    <a:pt x="917" y="94"/>
                    <a:pt x="917" y="87"/>
                  </a:cubicBezTo>
                  <a:close/>
                  <a:moveTo>
                    <a:pt x="871" y="120"/>
                  </a:moveTo>
                  <a:cubicBezTo>
                    <a:pt x="886" y="45"/>
                    <a:pt x="886" y="45"/>
                    <a:pt x="886" y="45"/>
                  </a:cubicBezTo>
                  <a:cubicBezTo>
                    <a:pt x="874" y="45"/>
                    <a:pt x="874" y="45"/>
                    <a:pt x="874" y="45"/>
                  </a:cubicBezTo>
                  <a:cubicBezTo>
                    <a:pt x="876" y="34"/>
                    <a:pt x="876" y="34"/>
                    <a:pt x="876" y="34"/>
                  </a:cubicBezTo>
                  <a:cubicBezTo>
                    <a:pt x="889" y="34"/>
                    <a:pt x="889" y="34"/>
                    <a:pt x="889" y="34"/>
                  </a:cubicBezTo>
                  <a:cubicBezTo>
                    <a:pt x="891" y="22"/>
                    <a:pt x="891" y="22"/>
                    <a:pt x="891" y="22"/>
                  </a:cubicBezTo>
                  <a:cubicBezTo>
                    <a:pt x="893" y="16"/>
                    <a:pt x="894" y="11"/>
                    <a:pt x="895" y="9"/>
                  </a:cubicBezTo>
                  <a:cubicBezTo>
                    <a:pt x="897" y="6"/>
                    <a:pt x="899" y="4"/>
                    <a:pt x="902" y="2"/>
                  </a:cubicBezTo>
                  <a:cubicBezTo>
                    <a:pt x="905" y="0"/>
                    <a:pt x="909" y="0"/>
                    <a:pt x="915" y="0"/>
                  </a:cubicBezTo>
                  <a:cubicBezTo>
                    <a:pt x="918" y="0"/>
                    <a:pt x="924" y="0"/>
                    <a:pt x="931" y="2"/>
                  </a:cubicBezTo>
                  <a:cubicBezTo>
                    <a:pt x="928" y="15"/>
                    <a:pt x="928" y="15"/>
                    <a:pt x="928" y="15"/>
                  </a:cubicBezTo>
                  <a:cubicBezTo>
                    <a:pt x="923" y="13"/>
                    <a:pt x="919" y="13"/>
                    <a:pt x="916" y="13"/>
                  </a:cubicBezTo>
                  <a:cubicBezTo>
                    <a:pt x="913" y="13"/>
                    <a:pt x="911" y="13"/>
                    <a:pt x="909" y="15"/>
                  </a:cubicBezTo>
                  <a:cubicBezTo>
                    <a:pt x="908" y="16"/>
                    <a:pt x="906" y="20"/>
                    <a:pt x="905" y="25"/>
                  </a:cubicBezTo>
                  <a:cubicBezTo>
                    <a:pt x="903" y="34"/>
                    <a:pt x="903" y="34"/>
                    <a:pt x="903" y="34"/>
                  </a:cubicBezTo>
                  <a:cubicBezTo>
                    <a:pt x="920" y="34"/>
                    <a:pt x="920" y="34"/>
                    <a:pt x="920" y="34"/>
                  </a:cubicBezTo>
                  <a:cubicBezTo>
                    <a:pt x="917" y="45"/>
                    <a:pt x="917" y="45"/>
                    <a:pt x="917" y="45"/>
                  </a:cubicBezTo>
                  <a:cubicBezTo>
                    <a:pt x="901" y="45"/>
                    <a:pt x="901" y="45"/>
                    <a:pt x="901" y="45"/>
                  </a:cubicBezTo>
                  <a:cubicBezTo>
                    <a:pt x="885" y="120"/>
                    <a:pt x="885" y="120"/>
                    <a:pt x="885" y="120"/>
                  </a:cubicBezTo>
                  <a:lnTo>
                    <a:pt x="871" y="120"/>
                  </a:lnTo>
                  <a:close/>
                  <a:moveTo>
                    <a:pt x="735" y="153"/>
                  </a:moveTo>
                  <a:cubicBezTo>
                    <a:pt x="736" y="139"/>
                    <a:pt x="736" y="139"/>
                    <a:pt x="736" y="139"/>
                  </a:cubicBezTo>
                  <a:cubicBezTo>
                    <a:pt x="739" y="140"/>
                    <a:pt x="742" y="140"/>
                    <a:pt x="745" y="140"/>
                  </a:cubicBezTo>
                  <a:cubicBezTo>
                    <a:pt x="748" y="140"/>
                    <a:pt x="750" y="140"/>
                    <a:pt x="752" y="138"/>
                  </a:cubicBezTo>
                  <a:cubicBezTo>
                    <a:pt x="754" y="136"/>
                    <a:pt x="757" y="133"/>
                    <a:pt x="760" y="128"/>
                  </a:cubicBezTo>
                  <a:cubicBezTo>
                    <a:pt x="764" y="120"/>
                    <a:pt x="764" y="120"/>
                    <a:pt x="764" y="120"/>
                  </a:cubicBezTo>
                  <a:cubicBezTo>
                    <a:pt x="750" y="34"/>
                    <a:pt x="750" y="34"/>
                    <a:pt x="750" y="34"/>
                  </a:cubicBezTo>
                  <a:cubicBezTo>
                    <a:pt x="765" y="34"/>
                    <a:pt x="765" y="34"/>
                    <a:pt x="765" y="34"/>
                  </a:cubicBezTo>
                  <a:cubicBezTo>
                    <a:pt x="771" y="77"/>
                    <a:pt x="771" y="77"/>
                    <a:pt x="771" y="77"/>
                  </a:cubicBezTo>
                  <a:cubicBezTo>
                    <a:pt x="772" y="86"/>
                    <a:pt x="773" y="94"/>
                    <a:pt x="774" y="103"/>
                  </a:cubicBezTo>
                  <a:cubicBezTo>
                    <a:pt x="813" y="34"/>
                    <a:pt x="813" y="34"/>
                    <a:pt x="813" y="34"/>
                  </a:cubicBezTo>
                  <a:cubicBezTo>
                    <a:pt x="828" y="34"/>
                    <a:pt x="828" y="34"/>
                    <a:pt x="828" y="34"/>
                  </a:cubicBezTo>
                  <a:cubicBezTo>
                    <a:pt x="773" y="131"/>
                    <a:pt x="773" y="131"/>
                    <a:pt x="773" y="131"/>
                  </a:cubicBezTo>
                  <a:cubicBezTo>
                    <a:pt x="768" y="140"/>
                    <a:pt x="763" y="147"/>
                    <a:pt x="759" y="150"/>
                  </a:cubicBezTo>
                  <a:cubicBezTo>
                    <a:pt x="755" y="153"/>
                    <a:pt x="750" y="154"/>
                    <a:pt x="745" y="154"/>
                  </a:cubicBezTo>
                  <a:cubicBezTo>
                    <a:pt x="742" y="154"/>
                    <a:pt x="738" y="154"/>
                    <a:pt x="735" y="153"/>
                  </a:cubicBezTo>
                  <a:close/>
                  <a:moveTo>
                    <a:pt x="666" y="82"/>
                  </a:moveTo>
                  <a:cubicBezTo>
                    <a:pt x="666" y="88"/>
                    <a:pt x="667" y="92"/>
                    <a:pt x="668" y="95"/>
                  </a:cubicBezTo>
                  <a:cubicBezTo>
                    <a:pt x="670" y="99"/>
                    <a:pt x="672" y="102"/>
                    <a:pt x="675" y="105"/>
                  </a:cubicBezTo>
                  <a:cubicBezTo>
                    <a:pt x="678" y="107"/>
                    <a:pt x="681" y="108"/>
                    <a:pt x="685" y="108"/>
                  </a:cubicBezTo>
                  <a:cubicBezTo>
                    <a:pt x="690" y="108"/>
                    <a:pt x="694" y="106"/>
                    <a:pt x="699" y="103"/>
                  </a:cubicBezTo>
                  <a:cubicBezTo>
                    <a:pt x="704" y="99"/>
                    <a:pt x="708" y="94"/>
                    <a:pt x="711" y="87"/>
                  </a:cubicBezTo>
                  <a:cubicBezTo>
                    <a:pt x="714" y="80"/>
                    <a:pt x="715" y="73"/>
                    <a:pt x="715" y="67"/>
                  </a:cubicBezTo>
                  <a:cubicBezTo>
                    <a:pt x="715" y="60"/>
                    <a:pt x="713" y="54"/>
                    <a:pt x="709" y="50"/>
                  </a:cubicBezTo>
                  <a:cubicBezTo>
                    <a:pt x="705" y="46"/>
                    <a:pt x="700" y="44"/>
                    <a:pt x="695" y="44"/>
                  </a:cubicBezTo>
                  <a:cubicBezTo>
                    <a:pt x="691" y="44"/>
                    <a:pt x="688" y="45"/>
                    <a:pt x="684" y="47"/>
                  </a:cubicBezTo>
                  <a:cubicBezTo>
                    <a:pt x="681" y="49"/>
                    <a:pt x="678" y="52"/>
                    <a:pt x="675" y="56"/>
                  </a:cubicBezTo>
                  <a:cubicBezTo>
                    <a:pt x="672" y="59"/>
                    <a:pt x="670" y="64"/>
                    <a:pt x="669" y="70"/>
                  </a:cubicBezTo>
                  <a:cubicBezTo>
                    <a:pt x="667" y="75"/>
                    <a:pt x="666" y="79"/>
                    <a:pt x="666" y="82"/>
                  </a:cubicBezTo>
                  <a:close/>
                  <a:moveTo>
                    <a:pt x="648" y="127"/>
                  </a:moveTo>
                  <a:cubicBezTo>
                    <a:pt x="663" y="129"/>
                    <a:pt x="663" y="129"/>
                    <a:pt x="663" y="129"/>
                  </a:cubicBezTo>
                  <a:cubicBezTo>
                    <a:pt x="663" y="132"/>
                    <a:pt x="663" y="135"/>
                    <a:pt x="664" y="136"/>
                  </a:cubicBezTo>
                  <a:cubicBezTo>
                    <a:pt x="665" y="138"/>
                    <a:pt x="666" y="139"/>
                    <a:pt x="668" y="140"/>
                  </a:cubicBezTo>
                  <a:cubicBezTo>
                    <a:pt x="671" y="141"/>
                    <a:pt x="674" y="142"/>
                    <a:pt x="679" y="142"/>
                  </a:cubicBezTo>
                  <a:cubicBezTo>
                    <a:pt x="687" y="142"/>
                    <a:pt x="694" y="140"/>
                    <a:pt x="698" y="135"/>
                  </a:cubicBezTo>
                  <a:cubicBezTo>
                    <a:pt x="700" y="132"/>
                    <a:pt x="702" y="125"/>
                    <a:pt x="705" y="115"/>
                  </a:cubicBezTo>
                  <a:cubicBezTo>
                    <a:pt x="706" y="108"/>
                    <a:pt x="706" y="108"/>
                    <a:pt x="706" y="108"/>
                  </a:cubicBezTo>
                  <a:cubicBezTo>
                    <a:pt x="698" y="116"/>
                    <a:pt x="690" y="120"/>
                    <a:pt x="682" y="120"/>
                  </a:cubicBezTo>
                  <a:cubicBezTo>
                    <a:pt x="673" y="120"/>
                    <a:pt x="666" y="117"/>
                    <a:pt x="660" y="110"/>
                  </a:cubicBezTo>
                  <a:cubicBezTo>
                    <a:pt x="654" y="104"/>
                    <a:pt x="651" y="95"/>
                    <a:pt x="651" y="83"/>
                  </a:cubicBezTo>
                  <a:cubicBezTo>
                    <a:pt x="651" y="74"/>
                    <a:pt x="654" y="65"/>
                    <a:pt x="658" y="57"/>
                  </a:cubicBezTo>
                  <a:cubicBezTo>
                    <a:pt x="663" y="49"/>
                    <a:pt x="668" y="43"/>
                    <a:pt x="675" y="38"/>
                  </a:cubicBezTo>
                  <a:cubicBezTo>
                    <a:pt x="681" y="34"/>
                    <a:pt x="688" y="32"/>
                    <a:pt x="694" y="32"/>
                  </a:cubicBezTo>
                  <a:cubicBezTo>
                    <a:pt x="705" y="32"/>
                    <a:pt x="714" y="37"/>
                    <a:pt x="720" y="48"/>
                  </a:cubicBezTo>
                  <a:cubicBezTo>
                    <a:pt x="723" y="34"/>
                    <a:pt x="723" y="34"/>
                    <a:pt x="723" y="34"/>
                  </a:cubicBezTo>
                  <a:cubicBezTo>
                    <a:pt x="737" y="34"/>
                    <a:pt x="737" y="34"/>
                    <a:pt x="737" y="34"/>
                  </a:cubicBezTo>
                  <a:cubicBezTo>
                    <a:pt x="719" y="117"/>
                    <a:pt x="719" y="117"/>
                    <a:pt x="719" y="117"/>
                  </a:cubicBezTo>
                  <a:cubicBezTo>
                    <a:pt x="717" y="126"/>
                    <a:pt x="715" y="133"/>
                    <a:pt x="712" y="138"/>
                  </a:cubicBezTo>
                  <a:cubicBezTo>
                    <a:pt x="709" y="143"/>
                    <a:pt x="705" y="147"/>
                    <a:pt x="699" y="150"/>
                  </a:cubicBezTo>
                  <a:cubicBezTo>
                    <a:pt x="694" y="153"/>
                    <a:pt x="687" y="154"/>
                    <a:pt x="680" y="154"/>
                  </a:cubicBezTo>
                  <a:cubicBezTo>
                    <a:pt x="673" y="154"/>
                    <a:pt x="667" y="153"/>
                    <a:pt x="662" y="151"/>
                  </a:cubicBezTo>
                  <a:cubicBezTo>
                    <a:pt x="657" y="150"/>
                    <a:pt x="654" y="147"/>
                    <a:pt x="651" y="144"/>
                  </a:cubicBezTo>
                  <a:cubicBezTo>
                    <a:pt x="649" y="140"/>
                    <a:pt x="648" y="136"/>
                    <a:pt x="648" y="132"/>
                  </a:cubicBezTo>
                  <a:cubicBezTo>
                    <a:pt x="648" y="130"/>
                    <a:pt x="648" y="129"/>
                    <a:pt x="648" y="127"/>
                  </a:cubicBezTo>
                  <a:close/>
                  <a:moveTo>
                    <a:pt x="574" y="86"/>
                  </a:moveTo>
                  <a:cubicBezTo>
                    <a:pt x="574" y="94"/>
                    <a:pt x="576" y="100"/>
                    <a:pt x="580" y="104"/>
                  </a:cubicBezTo>
                  <a:cubicBezTo>
                    <a:pt x="584" y="108"/>
                    <a:pt x="589" y="110"/>
                    <a:pt x="595" y="110"/>
                  </a:cubicBezTo>
                  <a:cubicBezTo>
                    <a:pt x="598" y="110"/>
                    <a:pt x="601" y="110"/>
                    <a:pt x="604" y="108"/>
                  </a:cubicBezTo>
                  <a:cubicBezTo>
                    <a:pt x="607" y="107"/>
                    <a:pt x="610" y="105"/>
                    <a:pt x="613" y="103"/>
                  </a:cubicBezTo>
                  <a:cubicBezTo>
                    <a:pt x="615" y="100"/>
                    <a:pt x="618" y="97"/>
                    <a:pt x="619" y="94"/>
                  </a:cubicBezTo>
                  <a:cubicBezTo>
                    <a:pt x="621" y="91"/>
                    <a:pt x="623" y="87"/>
                    <a:pt x="624" y="83"/>
                  </a:cubicBezTo>
                  <a:cubicBezTo>
                    <a:pt x="626" y="78"/>
                    <a:pt x="626" y="73"/>
                    <a:pt x="626" y="68"/>
                  </a:cubicBezTo>
                  <a:cubicBezTo>
                    <a:pt x="626" y="60"/>
                    <a:pt x="625" y="54"/>
                    <a:pt x="621" y="50"/>
                  </a:cubicBezTo>
                  <a:cubicBezTo>
                    <a:pt x="617" y="46"/>
                    <a:pt x="612" y="43"/>
                    <a:pt x="606" y="43"/>
                  </a:cubicBezTo>
                  <a:cubicBezTo>
                    <a:pt x="601" y="43"/>
                    <a:pt x="597" y="45"/>
                    <a:pt x="593" y="47"/>
                  </a:cubicBezTo>
                  <a:cubicBezTo>
                    <a:pt x="589" y="49"/>
                    <a:pt x="586" y="52"/>
                    <a:pt x="583" y="56"/>
                  </a:cubicBezTo>
                  <a:cubicBezTo>
                    <a:pt x="580" y="60"/>
                    <a:pt x="578" y="65"/>
                    <a:pt x="576" y="71"/>
                  </a:cubicBezTo>
                  <a:cubicBezTo>
                    <a:pt x="575" y="76"/>
                    <a:pt x="574" y="81"/>
                    <a:pt x="574" y="86"/>
                  </a:cubicBezTo>
                  <a:close/>
                  <a:moveTo>
                    <a:pt x="560" y="87"/>
                  </a:moveTo>
                  <a:cubicBezTo>
                    <a:pt x="560" y="71"/>
                    <a:pt x="565" y="57"/>
                    <a:pt x="574" y="46"/>
                  </a:cubicBezTo>
                  <a:cubicBezTo>
                    <a:pt x="583" y="37"/>
                    <a:pt x="593" y="32"/>
                    <a:pt x="606" y="32"/>
                  </a:cubicBezTo>
                  <a:cubicBezTo>
                    <a:pt x="617" y="32"/>
                    <a:pt x="625" y="35"/>
                    <a:pt x="631" y="42"/>
                  </a:cubicBezTo>
                  <a:cubicBezTo>
                    <a:pt x="638" y="48"/>
                    <a:pt x="641" y="57"/>
                    <a:pt x="641" y="68"/>
                  </a:cubicBezTo>
                  <a:cubicBezTo>
                    <a:pt x="641" y="78"/>
                    <a:pt x="639" y="87"/>
                    <a:pt x="635" y="95"/>
                  </a:cubicBezTo>
                  <a:cubicBezTo>
                    <a:pt x="631" y="104"/>
                    <a:pt x="625" y="110"/>
                    <a:pt x="618" y="115"/>
                  </a:cubicBezTo>
                  <a:cubicBezTo>
                    <a:pt x="610" y="119"/>
                    <a:pt x="603" y="122"/>
                    <a:pt x="595" y="122"/>
                  </a:cubicBezTo>
                  <a:cubicBezTo>
                    <a:pt x="588" y="122"/>
                    <a:pt x="582" y="120"/>
                    <a:pt x="576" y="117"/>
                  </a:cubicBezTo>
                  <a:cubicBezTo>
                    <a:pt x="571" y="114"/>
                    <a:pt x="567" y="110"/>
                    <a:pt x="564" y="105"/>
                  </a:cubicBezTo>
                  <a:cubicBezTo>
                    <a:pt x="561" y="100"/>
                    <a:pt x="560" y="94"/>
                    <a:pt x="560" y="87"/>
                  </a:cubicBezTo>
                  <a:close/>
                  <a:moveTo>
                    <a:pt x="519" y="120"/>
                  </a:moveTo>
                  <a:cubicBezTo>
                    <a:pt x="544" y="2"/>
                    <a:pt x="544" y="2"/>
                    <a:pt x="544" y="2"/>
                  </a:cubicBezTo>
                  <a:cubicBezTo>
                    <a:pt x="559" y="2"/>
                    <a:pt x="559" y="2"/>
                    <a:pt x="559" y="2"/>
                  </a:cubicBezTo>
                  <a:cubicBezTo>
                    <a:pt x="534" y="120"/>
                    <a:pt x="534" y="120"/>
                    <a:pt x="534" y="120"/>
                  </a:cubicBezTo>
                  <a:lnTo>
                    <a:pt x="519" y="120"/>
                  </a:lnTo>
                  <a:close/>
                  <a:moveTo>
                    <a:pt x="446" y="86"/>
                  </a:moveTo>
                  <a:cubicBezTo>
                    <a:pt x="446" y="94"/>
                    <a:pt x="448" y="100"/>
                    <a:pt x="452" y="104"/>
                  </a:cubicBezTo>
                  <a:cubicBezTo>
                    <a:pt x="455" y="108"/>
                    <a:pt x="460" y="110"/>
                    <a:pt x="466" y="110"/>
                  </a:cubicBezTo>
                  <a:cubicBezTo>
                    <a:pt x="470" y="110"/>
                    <a:pt x="473" y="110"/>
                    <a:pt x="476" y="108"/>
                  </a:cubicBezTo>
                  <a:cubicBezTo>
                    <a:pt x="479" y="107"/>
                    <a:pt x="482" y="105"/>
                    <a:pt x="484" y="103"/>
                  </a:cubicBezTo>
                  <a:cubicBezTo>
                    <a:pt x="487" y="100"/>
                    <a:pt x="489" y="97"/>
                    <a:pt x="491" y="94"/>
                  </a:cubicBezTo>
                  <a:cubicBezTo>
                    <a:pt x="493" y="91"/>
                    <a:pt x="494" y="87"/>
                    <a:pt x="496" y="83"/>
                  </a:cubicBezTo>
                  <a:cubicBezTo>
                    <a:pt x="497" y="78"/>
                    <a:pt x="498" y="73"/>
                    <a:pt x="498" y="68"/>
                  </a:cubicBezTo>
                  <a:cubicBezTo>
                    <a:pt x="498" y="60"/>
                    <a:pt x="496" y="54"/>
                    <a:pt x="492" y="50"/>
                  </a:cubicBezTo>
                  <a:cubicBezTo>
                    <a:pt x="488" y="46"/>
                    <a:pt x="483" y="43"/>
                    <a:pt x="477" y="43"/>
                  </a:cubicBezTo>
                  <a:cubicBezTo>
                    <a:pt x="473" y="43"/>
                    <a:pt x="469" y="45"/>
                    <a:pt x="465" y="47"/>
                  </a:cubicBezTo>
                  <a:cubicBezTo>
                    <a:pt x="461" y="49"/>
                    <a:pt x="458" y="52"/>
                    <a:pt x="455" y="56"/>
                  </a:cubicBezTo>
                  <a:cubicBezTo>
                    <a:pt x="452" y="60"/>
                    <a:pt x="449" y="65"/>
                    <a:pt x="448" y="71"/>
                  </a:cubicBezTo>
                  <a:cubicBezTo>
                    <a:pt x="446" y="76"/>
                    <a:pt x="446" y="81"/>
                    <a:pt x="446" y="86"/>
                  </a:cubicBezTo>
                  <a:close/>
                  <a:moveTo>
                    <a:pt x="431" y="87"/>
                  </a:moveTo>
                  <a:cubicBezTo>
                    <a:pt x="431" y="71"/>
                    <a:pt x="436" y="57"/>
                    <a:pt x="446" y="46"/>
                  </a:cubicBezTo>
                  <a:cubicBezTo>
                    <a:pt x="454" y="37"/>
                    <a:pt x="465" y="32"/>
                    <a:pt x="478" y="32"/>
                  </a:cubicBezTo>
                  <a:cubicBezTo>
                    <a:pt x="488" y="32"/>
                    <a:pt x="496" y="35"/>
                    <a:pt x="503" y="42"/>
                  </a:cubicBezTo>
                  <a:cubicBezTo>
                    <a:pt x="509" y="48"/>
                    <a:pt x="512" y="57"/>
                    <a:pt x="512" y="68"/>
                  </a:cubicBezTo>
                  <a:cubicBezTo>
                    <a:pt x="512" y="78"/>
                    <a:pt x="510" y="87"/>
                    <a:pt x="506" y="95"/>
                  </a:cubicBezTo>
                  <a:cubicBezTo>
                    <a:pt x="502" y="104"/>
                    <a:pt x="497" y="110"/>
                    <a:pt x="489" y="115"/>
                  </a:cubicBezTo>
                  <a:cubicBezTo>
                    <a:pt x="482" y="119"/>
                    <a:pt x="474" y="122"/>
                    <a:pt x="466" y="122"/>
                  </a:cubicBezTo>
                  <a:cubicBezTo>
                    <a:pt x="460" y="122"/>
                    <a:pt x="453" y="120"/>
                    <a:pt x="448" y="117"/>
                  </a:cubicBezTo>
                  <a:cubicBezTo>
                    <a:pt x="443" y="114"/>
                    <a:pt x="438" y="110"/>
                    <a:pt x="436" y="105"/>
                  </a:cubicBezTo>
                  <a:cubicBezTo>
                    <a:pt x="433" y="100"/>
                    <a:pt x="431" y="94"/>
                    <a:pt x="431" y="87"/>
                  </a:cubicBezTo>
                  <a:close/>
                  <a:moveTo>
                    <a:pt x="337" y="120"/>
                  </a:moveTo>
                  <a:cubicBezTo>
                    <a:pt x="355" y="34"/>
                    <a:pt x="355" y="34"/>
                    <a:pt x="355" y="34"/>
                  </a:cubicBezTo>
                  <a:cubicBezTo>
                    <a:pt x="368" y="34"/>
                    <a:pt x="368" y="34"/>
                    <a:pt x="368" y="34"/>
                  </a:cubicBezTo>
                  <a:cubicBezTo>
                    <a:pt x="365" y="49"/>
                    <a:pt x="365" y="49"/>
                    <a:pt x="365" y="49"/>
                  </a:cubicBezTo>
                  <a:cubicBezTo>
                    <a:pt x="371" y="43"/>
                    <a:pt x="376" y="39"/>
                    <a:pt x="381" y="36"/>
                  </a:cubicBezTo>
                  <a:cubicBezTo>
                    <a:pt x="386" y="34"/>
                    <a:pt x="391" y="32"/>
                    <a:pt x="397" y="32"/>
                  </a:cubicBezTo>
                  <a:cubicBezTo>
                    <a:pt x="404" y="32"/>
                    <a:pt x="409" y="34"/>
                    <a:pt x="413" y="38"/>
                  </a:cubicBezTo>
                  <a:cubicBezTo>
                    <a:pt x="417" y="42"/>
                    <a:pt x="419" y="47"/>
                    <a:pt x="419" y="53"/>
                  </a:cubicBezTo>
                  <a:cubicBezTo>
                    <a:pt x="419" y="56"/>
                    <a:pt x="418" y="61"/>
                    <a:pt x="417" y="68"/>
                  </a:cubicBezTo>
                  <a:cubicBezTo>
                    <a:pt x="405" y="120"/>
                    <a:pt x="405" y="120"/>
                    <a:pt x="405" y="120"/>
                  </a:cubicBezTo>
                  <a:cubicBezTo>
                    <a:pt x="391" y="120"/>
                    <a:pt x="391" y="120"/>
                    <a:pt x="391" y="120"/>
                  </a:cubicBezTo>
                  <a:cubicBezTo>
                    <a:pt x="403" y="66"/>
                    <a:pt x="403" y="66"/>
                    <a:pt x="403" y="66"/>
                  </a:cubicBezTo>
                  <a:cubicBezTo>
                    <a:pt x="404" y="60"/>
                    <a:pt x="405" y="56"/>
                    <a:pt x="405" y="54"/>
                  </a:cubicBezTo>
                  <a:cubicBezTo>
                    <a:pt x="405" y="51"/>
                    <a:pt x="404" y="49"/>
                    <a:pt x="402" y="47"/>
                  </a:cubicBezTo>
                  <a:cubicBezTo>
                    <a:pt x="400" y="45"/>
                    <a:pt x="397" y="44"/>
                    <a:pt x="393" y="44"/>
                  </a:cubicBezTo>
                  <a:cubicBezTo>
                    <a:pt x="385" y="44"/>
                    <a:pt x="379" y="47"/>
                    <a:pt x="373" y="52"/>
                  </a:cubicBezTo>
                  <a:cubicBezTo>
                    <a:pt x="367" y="58"/>
                    <a:pt x="362" y="67"/>
                    <a:pt x="360" y="80"/>
                  </a:cubicBezTo>
                  <a:cubicBezTo>
                    <a:pt x="351" y="120"/>
                    <a:pt x="351" y="120"/>
                    <a:pt x="351" y="120"/>
                  </a:cubicBezTo>
                  <a:lnTo>
                    <a:pt x="337" y="120"/>
                  </a:lnTo>
                  <a:close/>
                  <a:moveTo>
                    <a:pt x="245" y="120"/>
                  </a:moveTo>
                  <a:cubicBezTo>
                    <a:pt x="270" y="2"/>
                    <a:pt x="270" y="2"/>
                    <a:pt x="270" y="2"/>
                  </a:cubicBezTo>
                  <a:cubicBezTo>
                    <a:pt x="284" y="2"/>
                    <a:pt x="284" y="2"/>
                    <a:pt x="284" y="2"/>
                  </a:cubicBezTo>
                  <a:cubicBezTo>
                    <a:pt x="275" y="47"/>
                    <a:pt x="275" y="47"/>
                    <a:pt x="275" y="47"/>
                  </a:cubicBezTo>
                  <a:cubicBezTo>
                    <a:pt x="280" y="42"/>
                    <a:pt x="285" y="38"/>
                    <a:pt x="290" y="36"/>
                  </a:cubicBezTo>
                  <a:cubicBezTo>
                    <a:pt x="294" y="33"/>
                    <a:pt x="299" y="32"/>
                    <a:pt x="304" y="32"/>
                  </a:cubicBezTo>
                  <a:cubicBezTo>
                    <a:pt x="311" y="32"/>
                    <a:pt x="316" y="34"/>
                    <a:pt x="320" y="38"/>
                  </a:cubicBezTo>
                  <a:cubicBezTo>
                    <a:pt x="324" y="42"/>
                    <a:pt x="326" y="46"/>
                    <a:pt x="326" y="53"/>
                  </a:cubicBezTo>
                  <a:cubicBezTo>
                    <a:pt x="326" y="56"/>
                    <a:pt x="325" y="61"/>
                    <a:pt x="323" y="69"/>
                  </a:cubicBezTo>
                  <a:cubicBezTo>
                    <a:pt x="312" y="120"/>
                    <a:pt x="312" y="120"/>
                    <a:pt x="312" y="120"/>
                  </a:cubicBezTo>
                  <a:cubicBezTo>
                    <a:pt x="298" y="120"/>
                    <a:pt x="298" y="120"/>
                    <a:pt x="298" y="120"/>
                  </a:cubicBezTo>
                  <a:cubicBezTo>
                    <a:pt x="309" y="68"/>
                    <a:pt x="309" y="68"/>
                    <a:pt x="309" y="68"/>
                  </a:cubicBezTo>
                  <a:cubicBezTo>
                    <a:pt x="311" y="60"/>
                    <a:pt x="311" y="56"/>
                    <a:pt x="311" y="54"/>
                  </a:cubicBezTo>
                  <a:cubicBezTo>
                    <a:pt x="311" y="51"/>
                    <a:pt x="311" y="49"/>
                    <a:pt x="309" y="47"/>
                  </a:cubicBezTo>
                  <a:cubicBezTo>
                    <a:pt x="307" y="45"/>
                    <a:pt x="304" y="44"/>
                    <a:pt x="300" y="44"/>
                  </a:cubicBezTo>
                  <a:cubicBezTo>
                    <a:pt x="295" y="44"/>
                    <a:pt x="290" y="46"/>
                    <a:pt x="286" y="48"/>
                  </a:cubicBezTo>
                  <a:cubicBezTo>
                    <a:pt x="281" y="51"/>
                    <a:pt x="277" y="55"/>
                    <a:pt x="275" y="60"/>
                  </a:cubicBezTo>
                  <a:cubicBezTo>
                    <a:pt x="272" y="65"/>
                    <a:pt x="270" y="72"/>
                    <a:pt x="267" y="83"/>
                  </a:cubicBezTo>
                  <a:cubicBezTo>
                    <a:pt x="260" y="120"/>
                    <a:pt x="260" y="120"/>
                    <a:pt x="260" y="120"/>
                  </a:cubicBezTo>
                  <a:lnTo>
                    <a:pt x="245" y="120"/>
                  </a:lnTo>
                  <a:close/>
                  <a:moveTo>
                    <a:pt x="222" y="89"/>
                  </a:moveTo>
                  <a:cubicBezTo>
                    <a:pt x="236" y="90"/>
                    <a:pt x="236" y="90"/>
                    <a:pt x="236" y="90"/>
                  </a:cubicBezTo>
                  <a:cubicBezTo>
                    <a:pt x="233" y="101"/>
                    <a:pt x="227" y="109"/>
                    <a:pt x="221" y="114"/>
                  </a:cubicBezTo>
                  <a:cubicBezTo>
                    <a:pt x="214" y="119"/>
                    <a:pt x="206" y="122"/>
                    <a:pt x="198" y="122"/>
                  </a:cubicBezTo>
                  <a:cubicBezTo>
                    <a:pt x="188" y="122"/>
                    <a:pt x="181" y="119"/>
                    <a:pt x="175" y="113"/>
                  </a:cubicBezTo>
                  <a:cubicBezTo>
                    <a:pt x="169" y="107"/>
                    <a:pt x="166" y="98"/>
                    <a:pt x="166" y="87"/>
                  </a:cubicBezTo>
                  <a:cubicBezTo>
                    <a:pt x="166" y="78"/>
                    <a:pt x="168" y="69"/>
                    <a:pt x="172" y="60"/>
                  </a:cubicBezTo>
                  <a:cubicBezTo>
                    <a:pt x="176" y="51"/>
                    <a:pt x="181" y="44"/>
                    <a:pt x="188" y="39"/>
                  </a:cubicBezTo>
                  <a:cubicBezTo>
                    <a:pt x="195" y="35"/>
                    <a:pt x="203" y="32"/>
                    <a:pt x="211" y="32"/>
                  </a:cubicBezTo>
                  <a:cubicBezTo>
                    <a:pt x="221" y="32"/>
                    <a:pt x="228" y="35"/>
                    <a:pt x="233" y="40"/>
                  </a:cubicBezTo>
                  <a:cubicBezTo>
                    <a:pt x="239" y="45"/>
                    <a:pt x="241" y="52"/>
                    <a:pt x="241" y="61"/>
                  </a:cubicBezTo>
                  <a:cubicBezTo>
                    <a:pt x="227" y="62"/>
                    <a:pt x="227" y="62"/>
                    <a:pt x="227" y="62"/>
                  </a:cubicBezTo>
                  <a:cubicBezTo>
                    <a:pt x="227" y="56"/>
                    <a:pt x="225" y="52"/>
                    <a:pt x="222" y="49"/>
                  </a:cubicBezTo>
                  <a:cubicBezTo>
                    <a:pt x="219" y="46"/>
                    <a:pt x="215" y="44"/>
                    <a:pt x="210" y="44"/>
                  </a:cubicBezTo>
                  <a:cubicBezTo>
                    <a:pt x="204" y="44"/>
                    <a:pt x="199" y="46"/>
                    <a:pt x="195" y="50"/>
                  </a:cubicBezTo>
                  <a:cubicBezTo>
                    <a:pt x="190" y="54"/>
                    <a:pt x="187" y="59"/>
                    <a:pt x="185" y="67"/>
                  </a:cubicBezTo>
                  <a:cubicBezTo>
                    <a:pt x="182" y="74"/>
                    <a:pt x="181" y="81"/>
                    <a:pt x="181" y="88"/>
                  </a:cubicBezTo>
                  <a:cubicBezTo>
                    <a:pt x="181" y="96"/>
                    <a:pt x="183" y="101"/>
                    <a:pt x="186" y="105"/>
                  </a:cubicBezTo>
                  <a:cubicBezTo>
                    <a:pt x="189" y="108"/>
                    <a:pt x="193" y="110"/>
                    <a:pt x="198" y="110"/>
                  </a:cubicBezTo>
                  <a:cubicBezTo>
                    <a:pt x="202" y="110"/>
                    <a:pt x="207" y="109"/>
                    <a:pt x="211" y="105"/>
                  </a:cubicBezTo>
                  <a:cubicBezTo>
                    <a:pt x="216" y="101"/>
                    <a:pt x="219" y="96"/>
                    <a:pt x="222" y="89"/>
                  </a:cubicBezTo>
                  <a:close/>
                  <a:moveTo>
                    <a:pt x="91" y="69"/>
                  </a:moveTo>
                  <a:cubicBezTo>
                    <a:pt x="139" y="69"/>
                    <a:pt x="139" y="69"/>
                    <a:pt x="139" y="69"/>
                  </a:cubicBezTo>
                  <a:cubicBezTo>
                    <a:pt x="139" y="68"/>
                    <a:pt x="139" y="67"/>
                    <a:pt x="139" y="66"/>
                  </a:cubicBezTo>
                  <a:cubicBezTo>
                    <a:pt x="139" y="59"/>
                    <a:pt x="138" y="53"/>
                    <a:pt x="134" y="49"/>
                  </a:cubicBezTo>
                  <a:cubicBezTo>
                    <a:pt x="130" y="45"/>
                    <a:pt x="126" y="43"/>
                    <a:pt x="120" y="43"/>
                  </a:cubicBezTo>
                  <a:cubicBezTo>
                    <a:pt x="114" y="43"/>
                    <a:pt x="108" y="46"/>
                    <a:pt x="103" y="50"/>
                  </a:cubicBezTo>
                  <a:cubicBezTo>
                    <a:pt x="98" y="54"/>
                    <a:pt x="94" y="61"/>
                    <a:pt x="91" y="69"/>
                  </a:cubicBezTo>
                  <a:close/>
                  <a:moveTo>
                    <a:pt x="134" y="91"/>
                  </a:moveTo>
                  <a:cubicBezTo>
                    <a:pt x="148" y="92"/>
                    <a:pt x="148" y="92"/>
                    <a:pt x="148" y="92"/>
                  </a:cubicBezTo>
                  <a:cubicBezTo>
                    <a:pt x="146" y="99"/>
                    <a:pt x="141" y="106"/>
                    <a:pt x="134" y="112"/>
                  </a:cubicBezTo>
                  <a:cubicBezTo>
                    <a:pt x="127" y="118"/>
                    <a:pt x="118" y="122"/>
                    <a:pt x="108" y="122"/>
                  </a:cubicBezTo>
                  <a:cubicBezTo>
                    <a:pt x="101" y="122"/>
                    <a:pt x="95" y="120"/>
                    <a:pt x="90" y="117"/>
                  </a:cubicBezTo>
                  <a:cubicBezTo>
                    <a:pt x="85" y="114"/>
                    <a:pt x="81" y="110"/>
                    <a:pt x="78" y="104"/>
                  </a:cubicBezTo>
                  <a:cubicBezTo>
                    <a:pt x="75" y="99"/>
                    <a:pt x="74" y="92"/>
                    <a:pt x="74" y="85"/>
                  </a:cubicBezTo>
                  <a:cubicBezTo>
                    <a:pt x="74" y="76"/>
                    <a:pt x="76" y="67"/>
                    <a:pt x="80" y="58"/>
                  </a:cubicBezTo>
                  <a:cubicBezTo>
                    <a:pt x="85" y="49"/>
                    <a:pt x="90" y="43"/>
                    <a:pt x="97" y="39"/>
                  </a:cubicBezTo>
                  <a:cubicBezTo>
                    <a:pt x="104" y="34"/>
                    <a:pt x="111" y="32"/>
                    <a:pt x="120" y="32"/>
                  </a:cubicBezTo>
                  <a:cubicBezTo>
                    <a:pt x="130" y="32"/>
                    <a:pt x="138" y="35"/>
                    <a:pt x="144" y="42"/>
                  </a:cubicBezTo>
                  <a:cubicBezTo>
                    <a:pt x="150" y="48"/>
                    <a:pt x="153" y="57"/>
                    <a:pt x="153" y="68"/>
                  </a:cubicBezTo>
                  <a:cubicBezTo>
                    <a:pt x="153" y="72"/>
                    <a:pt x="153" y="76"/>
                    <a:pt x="152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2"/>
                    <a:pt x="88" y="84"/>
                    <a:pt x="88" y="85"/>
                  </a:cubicBezTo>
                  <a:cubicBezTo>
                    <a:pt x="88" y="93"/>
                    <a:pt x="90" y="99"/>
                    <a:pt x="94" y="103"/>
                  </a:cubicBezTo>
                  <a:cubicBezTo>
                    <a:pt x="98" y="108"/>
                    <a:pt x="102" y="110"/>
                    <a:pt x="108" y="110"/>
                  </a:cubicBezTo>
                  <a:cubicBezTo>
                    <a:pt x="113" y="110"/>
                    <a:pt x="118" y="108"/>
                    <a:pt x="122" y="105"/>
                  </a:cubicBezTo>
                  <a:cubicBezTo>
                    <a:pt x="127" y="102"/>
                    <a:pt x="131" y="97"/>
                    <a:pt x="134" y="91"/>
                  </a:cubicBezTo>
                  <a:close/>
                  <a:moveTo>
                    <a:pt x="18" y="120"/>
                  </a:moveTo>
                  <a:cubicBezTo>
                    <a:pt x="40" y="15"/>
                    <a:pt x="40" y="15"/>
                    <a:pt x="4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4" y="15"/>
                    <a:pt x="94" y="15"/>
                    <a:pt x="94" y="15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34" y="120"/>
                    <a:pt x="34" y="120"/>
                    <a:pt x="34" y="120"/>
                  </a:cubicBezTo>
                  <a:lnTo>
                    <a:pt x="18" y="120"/>
                  </a:lnTo>
                  <a:close/>
                </a:path>
              </a:pathLst>
            </a:cu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03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364" b="0" i="0" u="none" strike="noStrike" kern="1200" cap="none" spc="0" normalizeH="0" baseline="0" noProof="0">
                <a:ln>
                  <a:noFill/>
                </a:ln>
                <a:solidFill>
                  <a:srgbClr val="373435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8209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703" r:id="rId12"/>
  </p:sldLayoutIdLst>
  <p:hf hdr="0" dt="0"/>
  <p:txStyles>
    <p:titleStyle>
      <a:lvl1pPr algn="l" defTabSz="1786577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57438" indent="-257438" algn="l" defTabSz="1786577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" panose="05000000000000000000" pitchFamily="2" charset="2"/>
        <a:buChar char="q"/>
        <a:defRPr sz="2400" kern="1200">
          <a:solidFill>
            <a:schemeClr val="accent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15680" indent="-257438" algn="l" defTabSz="1786577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" panose="05000000000000000000" pitchFamily="2" charset="2"/>
        <a:buChar char="§"/>
        <a:defRPr sz="2000" kern="1200">
          <a:solidFill>
            <a:schemeClr val="accent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63065" indent="-257438" algn="l" defTabSz="1786577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Arial" panose="020B0604020202020204" pitchFamily="34" charset="0"/>
        <a:buChar char="•"/>
        <a:defRPr sz="1800" kern="1200">
          <a:solidFill>
            <a:schemeClr val="accent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10451" indent="-257438" algn="l" defTabSz="1786577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Arial" panose="020B0604020202020204" pitchFamily="34" charset="0"/>
        <a:buChar char="–"/>
        <a:defRPr sz="1600" kern="1200">
          <a:solidFill>
            <a:schemeClr val="accent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78744" indent="-257438" algn="l" defTabSz="1786577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Arial" panose="020B0604020202020204" pitchFamily="34" charset="0"/>
        <a:buChar char="•"/>
        <a:defRPr sz="1200" kern="1200">
          <a:solidFill>
            <a:schemeClr val="accent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4913087" indent="-446645" algn="l" defTabSz="1786577" rtl="0" eaLnBrk="1" latinLnBrk="0" hangingPunct="1">
        <a:lnSpc>
          <a:spcPct val="90000"/>
        </a:lnSpc>
        <a:spcBef>
          <a:spcPts val="977"/>
        </a:spcBef>
        <a:buFont typeface="Arial" panose="020B0604020202020204" pitchFamily="34" charset="0"/>
        <a:buChar char="•"/>
        <a:defRPr sz="3517" kern="1200">
          <a:solidFill>
            <a:schemeClr val="tx1"/>
          </a:solidFill>
          <a:latin typeface="+mn-lt"/>
          <a:ea typeface="+mn-ea"/>
          <a:cs typeface="+mn-cs"/>
        </a:defRPr>
      </a:lvl6pPr>
      <a:lvl7pPr marL="5806375" indent="-446645" algn="l" defTabSz="1786577" rtl="0" eaLnBrk="1" latinLnBrk="0" hangingPunct="1">
        <a:lnSpc>
          <a:spcPct val="90000"/>
        </a:lnSpc>
        <a:spcBef>
          <a:spcPts val="977"/>
        </a:spcBef>
        <a:buFont typeface="Arial" panose="020B0604020202020204" pitchFamily="34" charset="0"/>
        <a:buChar char="•"/>
        <a:defRPr sz="3517" kern="1200">
          <a:solidFill>
            <a:schemeClr val="tx1"/>
          </a:solidFill>
          <a:latin typeface="+mn-lt"/>
          <a:ea typeface="+mn-ea"/>
          <a:cs typeface="+mn-cs"/>
        </a:defRPr>
      </a:lvl7pPr>
      <a:lvl8pPr marL="6699664" indent="-446645" algn="l" defTabSz="1786577" rtl="0" eaLnBrk="1" latinLnBrk="0" hangingPunct="1">
        <a:lnSpc>
          <a:spcPct val="90000"/>
        </a:lnSpc>
        <a:spcBef>
          <a:spcPts val="977"/>
        </a:spcBef>
        <a:buFont typeface="Arial" panose="020B0604020202020204" pitchFamily="34" charset="0"/>
        <a:buChar char="•"/>
        <a:defRPr sz="3517" kern="1200">
          <a:solidFill>
            <a:schemeClr val="tx1"/>
          </a:solidFill>
          <a:latin typeface="+mn-lt"/>
          <a:ea typeface="+mn-ea"/>
          <a:cs typeface="+mn-cs"/>
        </a:defRPr>
      </a:lvl8pPr>
      <a:lvl9pPr marL="7592952" indent="-446645" algn="l" defTabSz="1786577" rtl="0" eaLnBrk="1" latinLnBrk="0" hangingPunct="1">
        <a:lnSpc>
          <a:spcPct val="90000"/>
        </a:lnSpc>
        <a:spcBef>
          <a:spcPts val="977"/>
        </a:spcBef>
        <a:buFont typeface="Arial" panose="020B0604020202020204" pitchFamily="34" charset="0"/>
        <a:buChar char="•"/>
        <a:defRPr sz="35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86577" rtl="0" eaLnBrk="1" latinLnBrk="0" hangingPunct="1">
        <a:defRPr sz="3517" kern="1200">
          <a:solidFill>
            <a:schemeClr val="tx1"/>
          </a:solidFill>
          <a:latin typeface="+mn-lt"/>
          <a:ea typeface="+mn-ea"/>
          <a:cs typeface="+mn-cs"/>
        </a:defRPr>
      </a:lvl1pPr>
      <a:lvl2pPr marL="893288" algn="l" defTabSz="1786577" rtl="0" eaLnBrk="1" latinLnBrk="0" hangingPunct="1">
        <a:defRPr sz="3517" kern="1200">
          <a:solidFill>
            <a:schemeClr val="tx1"/>
          </a:solidFill>
          <a:latin typeface="+mn-lt"/>
          <a:ea typeface="+mn-ea"/>
          <a:cs typeface="+mn-cs"/>
        </a:defRPr>
      </a:lvl2pPr>
      <a:lvl3pPr marL="1786577" algn="l" defTabSz="1786577" rtl="0" eaLnBrk="1" latinLnBrk="0" hangingPunct="1">
        <a:defRPr sz="3517" kern="1200">
          <a:solidFill>
            <a:schemeClr val="tx1"/>
          </a:solidFill>
          <a:latin typeface="+mn-lt"/>
          <a:ea typeface="+mn-ea"/>
          <a:cs typeface="+mn-cs"/>
        </a:defRPr>
      </a:lvl3pPr>
      <a:lvl4pPr marL="2679865" algn="l" defTabSz="1786577" rtl="0" eaLnBrk="1" latinLnBrk="0" hangingPunct="1">
        <a:defRPr sz="3517" kern="1200">
          <a:solidFill>
            <a:schemeClr val="tx1"/>
          </a:solidFill>
          <a:latin typeface="+mn-lt"/>
          <a:ea typeface="+mn-ea"/>
          <a:cs typeface="+mn-cs"/>
        </a:defRPr>
      </a:lvl4pPr>
      <a:lvl5pPr marL="3573154" algn="l" defTabSz="1786577" rtl="0" eaLnBrk="1" latinLnBrk="0" hangingPunct="1">
        <a:defRPr sz="3517" kern="1200">
          <a:solidFill>
            <a:schemeClr val="tx1"/>
          </a:solidFill>
          <a:latin typeface="+mn-lt"/>
          <a:ea typeface="+mn-ea"/>
          <a:cs typeface="+mn-cs"/>
        </a:defRPr>
      </a:lvl5pPr>
      <a:lvl6pPr marL="4466442" algn="l" defTabSz="1786577" rtl="0" eaLnBrk="1" latinLnBrk="0" hangingPunct="1">
        <a:defRPr sz="3517" kern="1200">
          <a:solidFill>
            <a:schemeClr val="tx1"/>
          </a:solidFill>
          <a:latin typeface="+mn-lt"/>
          <a:ea typeface="+mn-ea"/>
          <a:cs typeface="+mn-cs"/>
        </a:defRPr>
      </a:lvl6pPr>
      <a:lvl7pPr marL="5359732" algn="l" defTabSz="1786577" rtl="0" eaLnBrk="1" latinLnBrk="0" hangingPunct="1">
        <a:defRPr sz="3517" kern="1200">
          <a:solidFill>
            <a:schemeClr val="tx1"/>
          </a:solidFill>
          <a:latin typeface="+mn-lt"/>
          <a:ea typeface="+mn-ea"/>
          <a:cs typeface="+mn-cs"/>
        </a:defRPr>
      </a:lvl7pPr>
      <a:lvl8pPr marL="6253020" algn="l" defTabSz="1786577" rtl="0" eaLnBrk="1" latinLnBrk="0" hangingPunct="1">
        <a:defRPr sz="3517" kern="1200">
          <a:solidFill>
            <a:schemeClr val="tx1"/>
          </a:solidFill>
          <a:latin typeface="+mn-lt"/>
          <a:ea typeface="+mn-ea"/>
          <a:cs typeface="+mn-cs"/>
        </a:defRPr>
      </a:lvl8pPr>
      <a:lvl9pPr marL="7146308" algn="l" defTabSz="1786577" rtl="0" eaLnBrk="1" latinLnBrk="0" hangingPunct="1">
        <a:defRPr sz="35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02">
          <p15:clr>
            <a:srgbClr val="F26B43"/>
          </p15:clr>
        </p15:guide>
        <p15:guide id="2" pos="210">
          <p15:clr>
            <a:srgbClr val="F26B43"/>
          </p15:clr>
        </p15:guide>
        <p15:guide id="3" pos="7468">
          <p15:clr>
            <a:srgbClr val="F26B43"/>
          </p15:clr>
        </p15:guide>
        <p15:guide id="4" orient="horz" pos="4071">
          <p15:clr>
            <a:srgbClr val="F26B43"/>
          </p15:clr>
        </p15:guide>
        <p15:guide id="5" orient="horz" pos="760">
          <p15:clr>
            <a:srgbClr val="F26B43"/>
          </p15:clr>
        </p15:guide>
        <p15:guide id="7" orient="horz" pos="510">
          <p15:clr>
            <a:srgbClr val="F26B43"/>
          </p15:clr>
        </p15:guide>
        <p15:guide id="8" orient="horz" pos="601">
          <p15:clr>
            <a:srgbClr val="F26B43"/>
          </p15:clr>
        </p15:guide>
        <p15:guide id="9" pos="369">
          <p15:clr>
            <a:srgbClr val="F26B43"/>
          </p15:clr>
        </p15:guide>
        <p15:guide id="10" orient="horz" pos="3957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mahmooduz.zafar@designtechsys.com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microsoft.com/office/2007/relationships/media" Target="../media/media2.mov"/><Relationship Id="rId7" Type="http://schemas.openxmlformats.org/officeDocument/2006/relationships/image" Target="../media/image53.png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6" Type="http://schemas.openxmlformats.org/officeDocument/2006/relationships/image" Target="../media/image52.png"/><Relationship Id="rId5" Type="http://schemas.openxmlformats.org/officeDocument/2006/relationships/slideLayout" Target="../slideLayouts/slideLayout5.xml"/><Relationship Id="rId4" Type="http://schemas.openxmlformats.org/officeDocument/2006/relationships/video" Target="../media/media2.mo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3.mov"/><Relationship Id="rId1" Type="http://schemas.microsoft.com/office/2007/relationships/media" Target="../media/media3.mov"/><Relationship Id="rId4" Type="http://schemas.openxmlformats.org/officeDocument/2006/relationships/image" Target="../media/image5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4.mov"/><Relationship Id="rId1" Type="http://schemas.microsoft.com/office/2007/relationships/media" Target="../media/media4.mov"/><Relationship Id="rId4" Type="http://schemas.openxmlformats.org/officeDocument/2006/relationships/image" Target="../media/image5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5.mov"/><Relationship Id="rId1" Type="http://schemas.microsoft.com/office/2007/relationships/media" Target="../media/media5.mov"/><Relationship Id="rId4" Type="http://schemas.openxmlformats.org/officeDocument/2006/relationships/image" Target="../media/image5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1.jpg"/><Relationship Id="rId4" Type="http://schemas.openxmlformats.org/officeDocument/2006/relationships/image" Target="../media/image6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3.png"/><Relationship Id="rId7" Type="http://schemas.openxmlformats.org/officeDocument/2006/relationships/image" Target="../media/image67.jp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2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8.jpg"/><Relationship Id="rId4" Type="http://schemas.openxmlformats.org/officeDocument/2006/relationships/image" Target="../media/image7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1.png"/><Relationship Id="rId18" Type="http://schemas.openxmlformats.org/officeDocument/2006/relationships/image" Target="../media/image26.png"/><Relationship Id="rId26" Type="http://schemas.openxmlformats.org/officeDocument/2006/relationships/image" Target="../media/image34.png"/><Relationship Id="rId39" Type="http://schemas.openxmlformats.org/officeDocument/2006/relationships/image" Target="../media/image47.png"/><Relationship Id="rId21" Type="http://schemas.openxmlformats.org/officeDocument/2006/relationships/image" Target="../media/image29.png"/><Relationship Id="rId34" Type="http://schemas.openxmlformats.org/officeDocument/2006/relationships/image" Target="../media/image42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17" Type="http://schemas.openxmlformats.org/officeDocument/2006/relationships/image" Target="../media/image25.png"/><Relationship Id="rId25" Type="http://schemas.openxmlformats.org/officeDocument/2006/relationships/image" Target="../media/image33.png"/><Relationship Id="rId33" Type="http://schemas.openxmlformats.org/officeDocument/2006/relationships/image" Target="../media/image41.png"/><Relationship Id="rId38" Type="http://schemas.openxmlformats.org/officeDocument/2006/relationships/image" Target="../media/image46.png"/><Relationship Id="rId2" Type="http://schemas.openxmlformats.org/officeDocument/2006/relationships/image" Target="../media/image10.png"/><Relationship Id="rId16" Type="http://schemas.openxmlformats.org/officeDocument/2006/relationships/image" Target="../media/image24.png"/><Relationship Id="rId20" Type="http://schemas.openxmlformats.org/officeDocument/2006/relationships/image" Target="../media/image28.png"/><Relationship Id="rId29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24" Type="http://schemas.openxmlformats.org/officeDocument/2006/relationships/image" Target="../media/image32.png"/><Relationship Id="rId32" Type="http://schemas.openxmlformats.org/officeDocument/2006/relationships/image" Target="../media/image40.png"/><Relationship Id="rId37" Type="http://schemas.openxmlformats.org/officeDocument/2006/relationships/image" Target="../media/image45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23" Type="http://schemas.openxmlformats.org/officeDocument/2006/relationships/image" Target="../media/image31.png"/><Relationship Id="rId28" Type="http://schemas.openxmlformats.org/officeDocument/2006/relationships/image" Target="../media/image36.png"/><Relationship Id="rId36" Type="http://schemas.openxmlformats.org/officeDocument/2006/relationships/image" Target="../media/image44.png"/><Relationship Id="rId10" Type="http://schemas.openxmlformats.org/officeDocument/2006/relationships/image" Target="../media/image18.png"/><Relationship Id="rId19" Type="http://schemas.openxmlformats.org/officeDocument/2006/relationships/image" Target="../media/image27.png"/><Relationship Id="rId31" Type="http://schemas.openxmlformats.org/officeDocument/2006/relationships/image" Target="../media/image39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Relationship Id="rId22" Type="http://schemas.openxmlformats.org/officeDocument/2006/relationships/image" Target="../media/image30.png"/><Relationship Id="rId27" Type="http://schemas.openxmlformats.org/officeDocument/2006/relationships/image" Target="../media/image35.png"/><Relationship Id="rId30" Type="http://schemas.openxmlformats.org/officeDocument/2006/relationships/image" Target="../media/image38.png"/><Relationship Id="rId35" Type="http://schemas.openxmlformats.org/officeDocument/2006/relationships/image" Target="../media/image43.png"/><Relationship Id="rId8" Type="http://schemas.openxmlformats.org/officeDocument/2006/relationships/image" Target="../media/image16.png"/><Relationship Id="rId3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5941" y="1981200"/>
            <a:ext cx="7704620" cy="948788"/>
          </a:xfrm>
        </p:spPr>
        <p:txBody>
          <a:bodyPr/>
          <a:lstStyle/>
          <a:p>
            <a:r>
              <a:rPr lang="en-IN" sz="6000" dirty="0"/>
              <a:t>Basics of MATLAB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600387"/>
            <a:r>
              <a:rPr lang="en-IN">
                <a:solidFill>
                  <a:srgbClr val="4B4B4D"/>
                </a:solidFill>
              </a:rPr>
              <a:t>© 2018. DesignTech Systems | Confidential | All rights reserved.</a:t>
            </a:r>
            <a:endParaRPr lang="en-IN" dirty="0">
              <a:solidFill>
                <a:srgbClr val="4B4B4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00387"/>
            <a:fld id="{A7C40318-9624-4AE6-AFF3-4E255C8DBAAC}" type="slidenum">
              <a:rPr lang="en-IN" smtClean="0">
                <a:solidFill>
                  <a:srgbClr val="4B4B4D"/>
                </a:solidFill>
              </a:rPr>
              <a:pPr defTabSz="600387"/>
              <a:t>1</a:t>
            </a:fld>
            <a:endParaRPr lang="en-IN" dirty="0">
              <a:solidFill>
                <a:srgbClr val="4B4B4D"/>
              </a:solidFill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9F005529-F5A7-8847-9E3A-C80E4E077A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5257800"/>
            <a:ext cx="7704619" cy="838200"/>
          </a:xfrm>
        </p:spPr>
        <p:txBody>
          <a:bodyPr/>
          <a:lstStyle/>
          <a:p>
            <a:r>
              <a:rPr lang="en-US" sz="2000" dirty="0"/>
              <a:t>M M Zafar</a:t>
            </a:r>
          </a:p>
          <a:p>
            <a:r>
              <a:rPr lang="en-US" sz="2000" dirty="0">
                <a:hlinkClick r:id="rId2"/>
              </a:rPr>
              <a:t>mahmooduz.zafar@designtechsys.com</a:t>
            </a:r>
            <a:r>
              <a:rPr lang="en-US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239060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523427-19F8-7349-AE07-05377CC3A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Getting Started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1441E6-3461-5E4B-A3DB-21C22CE08C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Suppressing output</a:t>
            </a:r>
          </a:p>
          <a:p>
            <a:pPr lvl="1"/>
            <a:r>
              <a:rPr lang="en-US" dirty="0"/>
              <a:t>You can suppress the numerical output by putting a semicolon (;) at the end of the line</a:t>
            </a:r>
          </a:p>
          <a:p>
            <a:pPr marL="327680" lvl="1" indent="0">
              <a:buNone/>
            </a:pPr>
            <a:r>
              <a:rPr lang="en-US" dirty="0"/>
              <a:t>&gt;&gt; t = pi/3 vs &gt;&gt; t = pi/3;</a:t>
            </a:r>
          </a:p>
          <a:p>
            <a:pPr marL="327680" lvl="1" indent="0">
              <a:buNone/>
            </a:pPr>
            <a:endParaRPr lang="en-US" dirty="0"/>
          </a:p>
          <a:p>
            <a:r>
              <a:rPr lang="en-US" dirty="0"/>
              <a:t>Case sensitive</a:t>
            </a:r>
          </a:p>
          <a:p>
            <a:pPr lvl="1"/>
            <a:r>
              <a:rPr lang="en-US" dirty="0"/>
              <a:t>Example: “time” and “Time” are different variables.</a:t>
            </a:r>
          </a:p>
          <a:p>
            <a:pPr marL="327680" lvl="1" indent="0">
              <a:buNone/>
            </a:pPr>
            <a:r>
              <a:rPr lang="en-US" dirty="0"/>
              <a:t>&gt;&gt; time = 61;</a:t>
            </a:r>
          </a:p>
          <a:p>
            <a:pPr marL="327680" lvl="1" indent="0">
              <a:buNone/>
            </a:pPr>
            <a:r>
              <a:rPr lang="en-US" dirty="0"/>
              <a:t>&gt;&gt; Time = 61;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F1CE65-45EB-E147-8A74-5C1F880DEF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600387"/>
            <a:r>
              <a:rPr lang="en-IN"/>
              <a:t>© 2018. DesignTech Systems | Confidential | All rights reserved.</a:t>
            </a:r>
            <a:endParaRPr lang="en-IN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79A88D-7921-9947-93D6-7498B5EE46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00387"/>
            <a:fld id="{A7C40318-9624-4AE6-AFF3-4E255C8DBAAC}" type="slidenum">
              <a:rPr lang="en-IN" smtClean="0"/>
              <a:pPr defTabSz="600387"/>
              <a:t>10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7513779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87C3B4-0FF9-9B4D-86E2-961A34013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Getting Started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D9E150-142B-F844-B0FC-521159F49B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Managing the workspace</a:t>
            </a:r>
          </a:p>
          <a:p>
            <a:pPr lvl="1"/>
            <a:r>
              <a:rPr lang="en-US" dirty="0"/>
              <a:t>The results of one problem may have an effect on the next one</a:t>
            </a:r>
          </a:p>
          <a:p>
            <a:pPr lvl="1"/>
            <a:r>
              <a:rPr lang="en-US" dirty="0"/>
              <a:t>Use </a:t>
            </a:r>
            <a:r>
              <a:rPr lang="en-US" b="1" i="1" dirty="0" err="1">
                <a:solidFill>
                  <a:srgbClr val="FF0000"/>
                </a:solidFill>
              </a:rPr>
              <a:t>whos</a:t>
            </a:r>
            <a:r>
              <a:rPr lang="en-US" dirty="0"/>
              <a:t> to list current variables and give information on size, shape, type etc.</a:t>
            </a:r>
          </a:p>
          <a:p>
            <a:pPr lvl="1"/>
            <a:r>
              <a:rPr lang="en-US" dirty="0"/>
              <a:t>Issue a clear command at the start of each new independent calculation to remove variables and functions from memory (and the workspace)</a:t>
            </a:r>
          </a:p>
          <a:p>
            <a:pPr lvl="1"/>
            <a:r>
              <a:rPr lang="en-US" dirty="0"/>
              <a:t>clear t</a:t>
            </a:r>
          </a:p>
          <a:p>
            <a:pPr lvl="2"/>
            <a:r>
              <a:rPr lang="en-US" dirty="0"/>
              <a:t>clears variable t</a:t>
            </a:r>
          </a:p>
          <a:p>
            <a:pPr lvl="1"/>
            <a:r>
              <a:rPr lang="en-US" dirty="0"/>
              <a:t>clear</a:t>
            </a:r>
          </a:p>
          <a:p>
            <a:pPr lvl="2"/>
            <a:r>
              <a:rPr lang="en-US" dirty="0"/>
              <a:t>clears all variables from workspace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E92850-E90A-5145-9C2B-DAAE17972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600387"/>
            <a:r>
              <a:rPr lang="en-IN"/>
              <a:t>© 2018. DesignTech Systems | Confidential | All rights reserved.</a:t>
            </a:r>
            <a:endParaRPr lang="en-IN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B44261-7898-6942-99B0-57741F8D9D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00387"/>
            <a:fld id="{A7C40318-9624-4AE6-AFF3-4E255C8DBAAC}" type="slidenum">
              <a:rPr lang="en-IN" smtClean="0"/>
              <a:pPr defTabSz="600387"/>
              <a:t>11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2647464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F19648-B2A2-CB49-A783-F37B648933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Getting Started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230D76-B49A-8A4E-8136-5945F9899D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Miscellaneous commands</a:t>
            </a:r>
          </a:p>
          <a:p>
            <a:pPr lvl="1"/>
            <a:r>
              <a:rPr lang="en-US" dirty="0"/>
              <a:t>To clear the Command Window</a:t>
            </a:r>
          </a:p>
          <a:p>
            <a:pPr marL="327680" lvl="1" indent="0">
              <a:buNone/>
            </a:pPr>
            <a:r>
              <a:rPr lang="en-US" dirty="0"/>
              <a:t>&gt;&gt; </a:t>
            </a:r>
            <a:r>
              <a:rPr lang="en-US" dirty="0" err="1"/>
              <a:t>clc</a:t>
            </a:r>
            <a:endParaRPr lang="en-US" dirty="0"/>
          </a:p>
          <a:p>
            <a:pPr lvl="1"/>
            <a:r>
              <a:rPr lang="en-US" dirty="0"/>
              <a:t>To clear the current figure</a:t>
            </a:r>
          </a:p>
          <a:p>
            <a:pPr marL="327680" lvl="1" indent="0">
              <a:buNone/>
            </a:pPr>
            <a:r>
              <a:rPr lang="en-US" dirty="0"/>
              <a:t>&gt;&gt; </a:t>
            </a:r>
            <a:r>
              <a:rPr lang="en-US" dirty="0" err="1"/>
              <a:t>clf</a:t>
            </a:r>
            <a:endParaRPr lang="en-US" dirty="0"/>
          </a:p>
          <a:p>
            <a:pPr lvl="1"/>
            <a:r>
              <a:rPr lang="en-US" dirty="0"/>
              <a:t>To continue a line</a:t>
            </a:r>
          </a:p>
          <a:p>
            <a:pPr marL="327680" lvl="1" indent="0">
              <a:buNone/>
            </a:pPr>
            <a:r>
              <a:rPr lang="en-US" dirty="0"/>
              <a:t>…</a:t>
            </a:r>
          </a:p>
          <a:p>
            <a:pPr lvl="1"/>
            <a:r>
              <a:rPr lang="en-US" dirty="0"/>
              <a:t>To recall previous commands</a:t>
            </a:r>
          </a:p>
          <a:p>
            <a:pPr marL="327680" lvl="1" indent="0">
              <a:buNone/>
            </a:pPr>
            <a:r>
              <a:rPr lang="en-US" dirty="0"/>
              <a:t>    Up arrow (↑)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D87E0B-BEC1-A74B-B894-D076EE79B2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600387"/>
            <a:r>
              <a:rPr lang="en-IN"/>
              <a:t>© 2018. DesignTech Systems | Confidential | All rights reserved.</a:t>
            </a:r>
            <a:endParaRPr lang="en-IN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6B107-4134-0343-B011-C2E427773C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00387"/>
            <a:fld id="{A7C40318-9624-4AE6-AFF3-4E255C8DBAAC}" type="slidenum">
              <a:rPr lang="en-IN" smtClean="0"/>
              <a:pPr defTabSz="600387"/>
              <a:t>12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4934523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07792A-1423-5F43-A6CD-96DAD49EB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/>
              <a:t>Demo: Solar Electricity Production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683AFF-E340-8D46-98A9-98CD06393B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335672C-73E8-8C4B-A927-B28A4D60BD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600387"/>
            <a:r>
              <a:rPr lang="en-IN">
                <a:solidFill>
                  <a:prstClr val="white"/>
                </a:solidFill>
              </a:rPr>
              <a:t>© 2018. DesignTech Systems | Confidential | All rights reserved.</a:t>
            </a:r>
            <a:endParaRPr lang="en-IN" dirty="0">
              <a:solidFill>
                <a:prstClr val="white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817168-76D9-D544-B7CE-2C11804BC6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00387"/>
            <a:fld id="{A7C40318-9624-4AE6-AFF3-4E255C8DBAAC}" type="slidenum">
              <a:rPr lang="en-IN" smtClean="0">
                <a:solidFill>
                  <a:srgbClr val="4B4B4D"/>
                </a:solidFill>
              </a:rPr>
              <a:pPr defTabSz="600387"/>
              <a:t>13</a:t>
            </a:fld>
            <a:endParaRPr lang="en-IN" dirty="0">
              <a:solidFill>
                <a:srgbClr val="4B4B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948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627439-D32B-054E-AD2D-CDB25D701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Demo: Solar Electricity Production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313D7E7C-77AE-AF4D-9052-0EEA39E694D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71" b="5480"/>
          <a:stretch/>
        </p:blipFill>
        <p:spPr>
          <a:xfrm>
            <a:off x="1226344" y="1047411"/>
            <a:ext cx="9626400" cy="53997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B9C5C80-B848-674F-BDB2-85769F2F85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525" y="6417395"/>
            <a:ext cx="4372620" cy="365126"/>
          </a:xfrm>
        </p:spPr>
        <p:txBody>
          <a:bodyPr/>
          <a:lstStyle/>
          <a:p>
            <a:pPr defTabSz="600387"/>
            <a:r>
              <a:rPr lang="en-IN"/>
              <a:t>© 2018. DesignTech Systems | Confidential | All rights reserved.</a:t>
            </a:r>
            <a:endParaRPr lang="en-IN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92AFD8-253D-0D4C-9A32-BE40088C68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00387"/>
            <a:fld id="{A7C40318-9624-4AE6-AFF3-4E255C8DBAAC}" type="slidenum">
              <a:rPr lang="en-IN" smtClean="0"/>
              <a:pPr defTabSz="600387"/>
              <a:t>14</a:t>
            </a:fld>
            <a:endParaRPr lang="en-IN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059AC9E-71B3-174D-806D-AC2E8155D4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5" b="4445"/>
          <a:stretch/>
        </p:blipFill>
        <p:spPr>
          <a:xfrm>
            <a:off x="1219200" y="1047272"/>
            <a:ext cx="9640688" cy="540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A31E5EF-A4F3-5243-8009-CB68A0628A4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5" b="4445"/>
          <a:stretch/>
        </p:blipFill>
        <p:spPr>
          <a:xfrm>
            <a:off x="1219200" y="1047422"/>
            <a:ext cx="9640688" cy="53997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9022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E2B1C-7C05-F747-909F-8D772A958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Demo: Solar Electricity Production</a:t>
            </a:r>
          </a:p>
        </p:txBody>
      </p:sp>
      <p:pic>
        <p:nvPicPr>
          <p:cNvPr id="6" name="Screen Recording 2021-07-05 at 2.48.06 PM.mov">
            <a:hlinkClick r:id="" action="ppaction://media"/>
            <a:extLst>
              <a:ext uri="{FF2B5EF4-FFF2-40B4-BE49-F238E27FC236}">
                <a16:creationId xmlns:a16="http://schemas.microsoft.com/office/drawing/2014/main" id="{8DD0BF8C-1A2D-1A47-A7BD-6971FF99CA04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24000" y="990601"/>
            <a:ext cx="6120000" cy="3433575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5553CFF-2D76-B24C-B6C7-3273E5CF09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600387"/>
            <a:r>
              <a:rPr lang="en-IN"/>
              <a:t>© 2018. DesignTech Systems | Confidential | All rights reserved.</a:t>
            </a:r>
            <a:endParaRPr lang="en-IN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10607C4-0772-8742-8290-3B622AFE32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00387"/>
            <a:fld id="{A7C40318-9624-4AE6-AFF3-4E255C8DBAAC}" type="slidenum">
              <a:rPr lang="en-IN" smtClean="0"/>
              <a:pPr defTabSz="600387"/>
              <a:t>15</a:t>
            </a:fld>
            <a:endParaRPr lang="en-IN" dirty="0"/>
          </a:p>
        </p:txBody>
      </p:sp>
      <p:pic>
        <p:nvPicPr>
          <p:cNvPr id="8" name="Content Placeholder 6">
            <a:extLst>
              <a:ext uri="{FF2B5EF4-FFF2-40B4-BE49-F238E27FC236}">
                <a16:creationId xmlns:a16="http://schemas.microsoft.com/office/drawing/2014/main" id="{4B63DA80-34C8-6C4E-BEEE-59376FE107B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812" y="4508284"/>
            <a:ext cx="11280775" cy="1820469"/>
          </a:xfrm>
          <a:prstGeom prst="rect">
            <a:avLst/>
          </a:prstGeom>
        </p:spPr>
      </p:pic>
      <p:pic>
        <p:nvPicPr>
          <p:cNvPr id="3" name="Screen Recording 2021-07-05 at 2.49.36 PM.mov">
            <a:hlinkClick r:id="" action="ppaction://media"/>
            <a:extLst>
              <a:ext uri="{FF2B5EF4-FFF2-40B4-BE49-F238E27FC236}">
                <a16:creationId xmlns:a16="http://schemas.microsoft.com/office/drawing/2014/main" id="{DAE88309-D436-EB42-BA59-B2538C2169AD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096000" y="990521"/>
            <a:ext cx="6120000" cy="3433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175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8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001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>
                <p:cTn id="19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BA6B48-C5F9-8A46-B684-8DBEF4990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Demo: Solar Electricity Production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AFBA0-9658-6043-85C3-B419D156A5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600387"/>
            <a:r>
              <a:rPr lang="en-IN"/>
              <a:t>© 2018. DesignTech Systems | Confidential | All rights reserved.</a:t>
            </a:r>
            <a:endParaRPr lang="en-IN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700BDA-FA92-AF48-BBEE-A3F4974BCB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00387"/>
            <a:fld id="{A7C40318-9624-4AE6-AFF3-4E255C8DBAAC}" type="slidenum">
              <a:rPr lang="en-IN" smtClean="0"/>
              <a:pPr defTabSz="600387"/>
              <a:t>16</a:t>
            </a:fld>
            <a:endParaRPr lang="en-IN" dirty="0"/>
          </a:p>
        </p:txBody>
      </p:sp>
      <p:pic>
        <p:nvPicPr>
          <p:cNvPr id="9" name="Screen Recording 2021-07-05 at 3.50.13 PM.mov">
            <a:hlinkClick r:id="" action="ppaction://media"/>
            <a:extLst>
              <a:ext uri="{FF2B5EF4-FFF2-40B4-BE49-F238E27FC236}">
                <a16:creationId xmlns:a16="http://schemas.microsoft.com/office/drawing/2014/main" id="{0B09EA58-676E-F648-B4E8-198C6EFE0950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4771" b="5480"/>
          <a:stretch/>
        </p:blipFill>
        <p:spPr>
          <a:xfrm>
            <a:off x="1284046" y="914400"/>
            <a:ext cx="9626400" cy="5399939"/>
          </a:xfrm>
        </p:spPr>
      </p:pic>
    </p:spTree>
    <p:extLst>
      <p:ext uri="{BB962C8B-B14F-4D97-AF65-F5344CB8AC3E}">
        <p14:creationId xmlns:p14="http://schemas.microsoft.com/office/powerpoint/2010/main" val="1260448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60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7C625B-71FF-5F46-A090-F76DA87CB3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Demo: Solar Electricity Production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141BD7F-754A-6140-BF37-5AF40D2B22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600387"/>
            <a:r>
              <a:rPr lang="en-IN"/>
              <a:t>© 2018. DesignTech Systems | Confidential | All rights reserved.</a:t>
            </a:r>
            <a:endParaRPr lang="en-IN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F33FDD-E7F7-9848-BC2B-9FF453AB6A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00387"/>
            <a:fld id="{A7C40318-9624-4AE6-AFF3-4E255C8DBAAC}" type="slidenum">
              <a:rPr lang="en-IN" smtClean="0"/>
              <a:pPr defTabSz="600387"/>
              <a:t>17</a:t>
            </a:fld>
            <a:endParaRPr lang="en-IN" dirty="0"/>
          </a:p>
        </p:txBody>
      </p:sp>
      <p:pic>
        <p:nvPicPr>
          <p:cNvPr id="9" name="Screen Recording 2021-07-05 at 3.56.12 PM.mov">
            <a:hlinkClick r:id="" action="ppaction://media"/>
            <a:extLst>
              <a:ext uri="{FF2B5EF4-FFF2-40B4-BE49-F238E27FC236}">
                <a16:creationId xmlns:a16="http://schemas.microsoft.com/office/drawing/2014/main" id="{B8252B14-1569-DA49-9FEE-4DEED806D995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6062" b="5480"/>
          <a:stretch/>
        </p:blipFill>
        <p:spPr>
          <a:xfrm>
            <a:off x="1212600" y="1000866"/>
            <a:ext cx="9766800" cy="5399934"/>
          </a:xfrm>
        </p:spPr>
      </p:pic>
    </p:spTree>
    <p:extLst>
      <p:ext uri="{BB962C8B-B14F-4D97-AF65-F5344CB8AC3E}">
        <p14:creationId xmlns:p14="http://schemas.microsoft.com/office/powerpoint/2010/main" val="1006409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55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C93D05-440A-C64B-93D8-AEA3F2CF3A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Demo: Solar Electricity Production</a:t>
            </a:r>
          </a:p>
        </p:txBody>
      </p:sp>
      <p:pic>
        <p:nvPicPr>
          <p:cNvPr id="6" name="Screen Recording 2021-07-05 at 4.00.18 PM.mov">
            <a:hlinkClick r:id="" action="ppaction://media"/>
            <a:extLst>
              <a:ext uri="{FF2B5EF4-FFF2-40B4-BE49-F238E27FC236}">
                <a16:creationId xmlns:a16="http://schemas.microsoft.com/office/drawing/2014/main" id="{D29CF6FA-098A-3A48-9E58-EC57BE41E705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6038" b="5480"/>
          <a:stretch/>
        </p:blipFill>
        <p:spPr>
          <a:xfrm>
            <a:off x="1295400" y="990600"/>
            <a:ext cx="9621084" cy="5320800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947624-F1CE-AC45-801B-4C05651106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600387"/>
            <a:r>
              <a:rPr lang="en-IN"/>
              <a:t>© 2018. DesignTech Systems | Confidential | All rights reserved.</a:t>
            </a:r>
            <a:endParaRPr lang="en-IN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92521E-086E-724B-A35D-440C63BA03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00387"/>
            <a:fld id="{A7C40318-9624-4AE6-AFF3-4E255C8DBAAC}" type="slidenum">
              <a:rPr lang="en-IN" smtClean="0"/>
              <a:pPr defTabSz="600387"/>
              <a:t>18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100545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2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Accessing Data from MATLAB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600387"/>
            <a:r>
              <a:rPr lang="en-IN"/>
              <a:t>© 2018. DesignTech Systems | Confidential | All rights reserved.</a:t>
            </a:r>
            <a:endParaRPr lang="en-I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00387"/>
            <a:fld id="{A7C40318-9624-4AE6-AFF3-4E255C8DBAAC}" type="slidenum">
              <a:rPr lang="en-IN" smtClean="0"/>
              <a:pPr defTabSz="600387"/>
              <a:t>19</a:t>
            </a:fld>
            <a:endParaRPr lang="en-IN" dirty="0"/>
          </a:p>
        </p:txBody>
      </p:sp>
      <p:sp>
        <p:nvSpPr>
          <p:cNvPr id="6" name="object 3"/>
          <p:cNvSpPr txBox="1"/>
          <p:nvPr/>
        </p:nvSpPr>
        <p:spPr>
          <a:xfrm>
            <a:off x="685800" y="1447800"/>
            <a:ext cx="6835140" cy="4837430"/>
          </a:xfrm>
          <a:prstGeom prst="rect">
            <a:avLst/>
          </a:prstGeom>
        </p:spPr>
        <p:txBody>
          <a:bodyPr vert="horz" wrap="square" lIns="0" tIns="6921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545"/>
              </a:spcBef>
              <a:buClr>
                <a:srgbClr val="125586"/>
              </a:buClr>
              <a:buSzPct val="75000"/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sz="2000" dirty="0">
                <a:latin typeface="Arial"/>
                <a:cs typeface="Arial"/>
              </a:rPr>
              <a:t>Files</a:t>
            </a:r>
          </a:p>
          <a:p>
            <a:pPr marL="758190" lvl="1" indent="-287020">
              <a:lnSpc>
                <a:spcPct val="100000"/>
              </a:lnSpc>
              <a:spcBef>
                <a:spcPts val="395"/>
              </a:spcBef>
              <a:buClr>
                <a:srgbClr val="125586"/>
              </a:buClr>
              <a:buChar char="–"/>
              <a:tabLst>
                <a:tab pos="757555" algn="l"/>
                <a:tab pos="758190" algn="l"/>
              </a:tabLst>
            </a:pPr>
            <a:r>
              <a:rPr sz="1800" spc="-5" dirty="0">
                <a:latin typeface="Arial"/>
                <a:cs typeface="Arial"/>
              </a:rPr>
              <a:t>Excel, text, or</a:t>
            </a:r>
            <a:r>
              <a:rPr sz="1800" spc="2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binary</a:t>
            </a:r>
            <a:endParaRPr sz="1800" dirty="0">
              <a:latin typeface="Arial"/>
              <a:cs typeface="Arial"/>
            </a:endParaRPr>
          </a:p>
          <a:p>
            <a:pPr marL="758190" lvl="1" indent="-287020">
              <a:lnSpc>
                <a:spcPct val="100000"/>
              </a:lnSpc>
              <a:spcBef>
                <a:spcPts val="540"/>
              </a:spcBef>
              <a:buClr>
                <a:srgbClr val="125586"/>
              </a:buClr>
              <a:buChar char="–"/>
              <a:tabLst>
                <a:tab pos="757555" algn="l"/>
                <a:tab pos="758190" algn="l"/>
              </a:tabLst>
            </a:pPr>
            <a:r>
              <a:rPr sz="1800" spc="-5" dirty="0">
                <a:latin typeface="Arial"/>
                <a:cs typeface="Arial"/>
              </a:rPr>
              <a:t>Audio and video,</a:t>
            </a:r>
            <a:r>
              <a:rPr sz="1800" spc="2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image</a:t>
            </a:r>
            <a:endParaRPr sz="1800" dirty="0">
              <a:latin typeface="Arial"/>
              <a:cs typeface="Arial"/>
            </a:endParaRPr>
          </a:p>
          <a:p>
            <a:pPr marL="758190" lvl="1" indent="-287020">
              <a:lnSpc>
                <a:spcPct val="100000"/>
              </a:lnSpc>
              <a:spcBef>
                <a:spcPts val="540"/>
              </a:spcBef>
              <a:buClr>
                <a:srgbClr val="125586"/>
              </a:buClr>
              <a:buChar char="–"/>
              <a:tabLst>
                <a:tab pos="757555" algn="l"/>
                <a:tab pos="758190" algn="l"/>
              </a:tabLst>
            </a:pPr>
            <a:r>
              <a:rPr sz="1800" spc="-5" dirty="0">
                <a:latin typeface="Arial"/>
                <a:cs typeface="Arial"/>
              </a:rPr>
              <a:t>Scientific </a:t>
            </a:r>
            <a:r>
              <a:rPr sz="1800" dirty="0">
                <a:latin typeface="Arial"/>
                <a:cs typeface="Arial"/>
              </a:rPr>
              <a:t>formats </a:t>
            </a:r>
            <a:r>
              <a:rPr sz="1800" spc="-5" dirty="0">
                <a:latin typeface="Arial"/>
                <a:cs typeface="Arial"/>
              </a:rPr>
              <a:t>and</a:t>
            </a:r>
            <a:r>
              <a:rPr sz="1800" dirty="0">
                <a:latin typeface="Arial"/>
                <a:cs typeface="Arial"/>
              </a:rPr>
              <a:t> </a:t>
            </a:r>
            <a:r>
              <a:rPr sz="1800" spc="-10" dirty="0">
                <a:latin typeface="Arial"/>
                <a:cs typeface="Arial"/>
              </a:rPr>
              <a:t>XML</a:t>
            </a:r>
            <a:endParaRPr sz="18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385"/>
              </a:spcBef>
              <a:buClr>
                <a:srgbClr val="125586"/>
              </a:buClr>
              <a:buSzPct val="75000"/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sz="2000" spc="-10" dirty="0">
                <a:latin typeface="Arial"/>
                <a:cs typeface="Arial"/>
              </a:rPr>
              <a:t>Web</a:t>
            </a:r>
            <a:r>
              <a:rPr sz="2000" spc="-2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Services</a:t>
            </a:r>
          </a:p>
          <a:p>
            <a:pPr marL="758190" lvl="1" indent="-287020">
              <a:lnSpc>
                <a:spcPct val="100000"/>
              </a:lnSpc>
              <a:spcBef>
                <a:spcPts val="380"/>
              </a:spcBef>
              <a:buClr>
                <a:srgbClr val="125586"/>
              </a:buClr>
              <a:buChar char="–"/>
              <a:tabLst>
                <a:tab pos="757555" algn="l"/>
                <a:tab pos="758190" algn="l"/>
              </a:tabLst>
            </a:pPr>
            <a:r>
              <a:rPr sz="1800" dirty="0">
                <a:latin typeface="Arial"/>
                <a:cs typeface="Arial"/>
              </a:rPr>
              <a:t>JSON, </a:t>
            </a:r>
            <a:r>
              <a:rPr sz="1800" spc="-45" dirty="0">
                <a:latin typeface="Arial"/>
                <a:cs typeface="Arial"/>
              </a:rPr>
              <a:t>CSV, </a:t>
            </a:r>
            <a:r>
              <a:rPr sz="1800" spc="-5" dirty="0">
                <a:latin typeface="Arial"/>
                <a:cs typeface="Arial"/>
              </a:rPr>
              <a:t>and image</a:t>
            </a:r>
            <a:r>
              <a:rPr sz="1800" spc="5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data</a:t>
            </a:r>
            <a:endParaRPr sz="18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385"/>
              </a:spcBef>
              <a:buClr>
                <a:srgbClr val="125586"/>
              </a:buClr>
              <a:buSzPct val="75000"/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sz="2000" dirty="0">
                <a:latin typeface="Arial"/>
                <a:cs typeface="Arial"/>
              </a:rPr>
              <a:t>Applications and</a:t>
            </a:r>
            <a:r>
              <a:rPr sz="2000" spc="-3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languages</a:t>
            </a:r>
          </a:p>
          <a:p>
            <a:pPr marL="758190" lvl="1" indent="-287020">
              <a:lnSpc>
                <a:spcPct val="100000"/>
              </a:lnSpc>
              <a:spcBef>
                <a:spcPts val="390"/>
              </a:spcBef>
              <a:buClr>
                <a:srgbClr val="125586"/>
              </a:buClr>
              <a:buChar char="–"/>
              <a:tabLst>
                <a:tab pos="757555" algn="l"/>
                <a:tab pos="758190" algn="l"/>
              </a:tabLst>
            </a:pPr>
            <a:r>
              <a:rPr sz="1800" dirty="0">
                <a:latin typeface="Arial"/>
                <a:cs typeface="Arial"/>
              </a:rPr>
              <a:t>C/C++, </a:t>
            </a:r>
            <a:r>
              <a:rPr sz="1800" spc="-5" dirty="0">
                <a:latin typeface="Arial"/>
                <a:cs typeface="Arial"/>
              </a:rPr>
              <a:t>Java, FORTRAN,</a:t>
            </a:r>
            <a:r>
              <a:rPr sz="1800" spc="-20" dirty="0">
                <a:latin typeface="Arial"/>
                <a:cs typeface="Arial"/>
              </a:rPr>
              <a:t> </a:t>
            </a:r>
            <a:r>
              <a:rPr sz="1800" spc="-10" dirty="0">
                <a:latin typeface="Arial"/>
                <a:cs typeface="Arial"/>
              </a:rPr>
              <a:t>Python</a:t>
            </a:r>
            <a:endParaRPr sz="1800" dirty="0">
              <a:latin typeface="Arial"/>
              <a:cs typeface="Arial"/>
            </a:endParaRPr>
          </a:p>
          <a:p>
            <a:pPr marL="758190" lvl="1" indent="-287020">
              <a:lnSpc>
                <a:spcPct val="100000"/>
              </a:lnSpc>
              <a:spcBef>
                <a:spcPts val="540"/>
              </a:spcBef>
              <a:buClr>
                <a:srgbClr val="125586"/>
              </a:buClr>
              <a:buChar char="–"/>
              <a:tabLst>
                <a:tab pos="757555" algn="l"/>
                <a:tab pos="758190" algn="l"/>
              </a:tabLst>
            </a:pPr>
            <a:r>
              <a:rPr sz="1800" dirty="0">
                <a:latin typeface="Arial"/>
                <a:cs typeface="Arial"/>
              </a:rPr>
              <a:t>COM, </a:t>
            </a:r>
            <a:r>
              <a:rPr sz="1800" spc="-40" dirty="0">
                <a:latin typeface="Arial"/>
                <a:cs typeface="Arial"/>
              </a:rPr>
              <a:t>.NET, </a:t>
            </a:r>
            <a:r>
              <a:rPr sz="1800" spc="-5" dirty="0">
                <a:latin typeface="Arial"/>
                <a:cs typeface="Arial"/>
              </a:rPr>
              <a:t>shared</a:t>
            </a:r>
            <a:r>
              <a:rPr sz="1800" spc="2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libraries</a:t>
            </a:r>
            <a:endParaRPr sz="1800" dirty="0">
              <a:latin typeface="Arial"/>
              <a:cs typeface="Arial"/>
            </a:endParaRPr>
          </a:p>
          <a:p>
            <a:pPr marL="758190" lvl="1" indent="-287020">
              <a:lnSpc>
                <a:spcPct val="100000"/>
              </a:lnSpc>
              <a:spcBef>
                <a:spcPts val="545"/>
              </a:spcBef>
              <a:buClr>
                <a:srgbClr val="125586"/>
              </a:buClr>
              <a:buChar char="–"/>
              <a:tabLst>
                <a:tab pos="757555" algn="l"/>
                <a:tab pos="758190" algn="l"/>
              </a:tabLst>
            </a:pPr>
            <a:r>
              <a:rPr sz="1800" spc="-5" dirty="0">
                <a:latin typeface="Arial"/>
                <a:cs typeface="Arial"/>
              </a:rPr>
              <a:t>Databases </a:t>
            </a:r>
            <a:r>
              <a:rPr sz="1400" dirty="0">
                <a:latin typeface="Arial"/>
                <a:cs typeface="Arial"/>
              </a:rPr>
              <a:t>(</a:t>
            </a:r>
            <a:r>
              <a:rPr sz="1400" i="1" dirty="0">
                <a:latin typeface="Arial"/>
                <a:cs typeface="Arial"/>
              </a:rPr>
              <a:t>Database</a:t>
            </a:r>
            <a:r>
              <a:rPr sz="1400" i="1" spc="-25" dirty="0">
                <a:latin typeface="Arial"/>
                <a:cs typeface="Arial"/>
              </a:rPr>
              <a:t> </a:t>
            </a:r>
            <a:r>
              <a:rPr sz="1400" i="1" spc="-15" dirty="0">
                <a:latin typeface="Arial"/>
                <a:cs typeface="Arial"/>
              </a:rPr>
              <a:t>Toolbox</a:t>
            </a:r>
            <a:r>
              <a:rPr sz="1400" spc="-15" dirty="0">
                <a:latin typeface="Arial"/>
                <a:cs typeface="Arial"/>
              </a:rPr>
              <a:t>)</a:t>
            </a:r>
            <a:endParaRPr sz="14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380"/>
              </a:spcBef>
              <a:buClr>
                <a:srgbClr val="125586"/>
              </a:buClr>
              <a:buSzPct val="75000"/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sz="2000" dirty="0">
                <a:latin typeface="Arial"/>
                <a:cs typeface="Arial"/>
              </a:rPr>
              <a:t>Measurement</a:t>
            </a:r>
            <a:r>
              <a:rPr sz="2000" spc="-5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hardware</a:t>
            </a:r>
          </a:p>
          <a:p>
            <a:pPr marL="758190" lvl="1" indent="-287020">
              <a:lnSpc>
                <a:spcPct val="100000"/>
              </a:lnSpc>
              <a:spcBef>
                <a:spcPts val="380"/>
              </a:spcBef>
              <a:buClr>
                <a:srgbClr val="125586"/>
              </a:buClr>
              <a:buChar char="–"/>
              <a:tabLst>
                <a:tab pos="757555" algn="l"/>
                <a:tab pos="758190" algn="l"/>
              </a:tabLst>
            </a:pPr>
            <a:r>
              <a:rPr sz="1800" spc="-5" dirty="0">
                <a:latin typeface="Arial"/>
                <a:cs typeface="Arial"/>
              </a:rPr>
              <a:t>Data acquisition </a:t>
            </a:r>
            <a:r>
              <a:rPr sz="1800" spc="-10" dirty="0">
                <a:latin typeface="Arial"/>
                <a:cs typeface="Arial"/>
              </a:rPr>
              <a:t>hardware </a:t>
            </a:r>
            <a:r>
              <a:rPr sz="1400" i="1" spc="-5" dirty="0">
                <a:latin typeface="Arial"/>
                <a:cs typeface="Arial"/>
              </a:rPr>
              <a:t>(Data </a:t>
            </a:r>
            <a:r>
              <a:rPr sz="1400" i="1" dirty="0">
                <a:latin typeface="Arial"/>
                <a:cs typeface="Arial"/>
              </a:rPr>
              <a:t>Acquisition</a:t>
            </a:r>
            <a:r>
              <a:rPr sz="1400" i="1" spc="-20" dirty="0">
                <a:latin typeface="Arial"/>
                <a:cs typeface="Arial"/>
              </a:rPr>
              <a:t> Toolbox)</a:t>
            </a:r>
            <a:endParaRPr sz="1400" dirty="0">
              <a:latin typeface="Arial"/>
              <a:cs typeface="Arial"/>
            </a:endParaRPr>
          </a:p>
          <a:p>
            <a:pPr marL="758190" lvl="1" indent="-287020">
              <a:lnSpc>
                <a:spcPct val="100000"/>
              </a:lnSpc>
              <a:spcBef>
                <a:spcPts val="540"/>
              </a:spcBef>
              <a:buClr>
                <a:srgbClr val="125586"/>
              </a:buClr>
              <a:buChar char="–"/>
              <a:tabLst>
                <a:tab pos="757555" algn="l"/>
                <a:tab pos="758190" algn="l"/>
              </a:tabLst>
            </a:pPr>
            <a:r>
              <a:rPr sz="1800" spc="-5" dirty="0">
                <a:latin typeface="Arial"/>
                <a:cs typeface="Arial"/>
              </a:rPr>
              <a:t>Stand-alone instruments </a:t>
            </a:r>
            <a:r>
              <a:rPr sz="1800" spc="-10" dirty="0">
                <a:latin typeface="Arial"/>
                <a:cs typeface="Arial"/>
              </a:rPr>
              <a:t>and </a:t>
            </a:r>
            <a:r>
              <a:rPr sz="1800" spc="-5" dirty="0">
                <a:latin typeface="Arial"/>
                <a:cs typeface="Arial"/>
              </a:rPr>
              <a:t>devices </a:t>
            </a:r>
            <a:r>
              <a:rPr sz="1400" i="1" dirty="0">
                <a:latin typeface="Arial"/>
                <a:cs typeface="Arial"/>
              </a:rPr>
              <a:t>(Instrument Control</a:t>
            </a:r>
            <a:r>
              <a:rPr sz="1400" i="1" spc="-20" dirty="0">
                <a:latin typeface="Arial"/>
                <a:cs typeface="Arial"/>
              </a:rPr>
              <a:t> Toolbox)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7" name="object 4"/>
          <p:cNvSpPr txBox="1"/>
          <p:nvPr/>
        </p:nvSpPr>
        <p:spPr>
          <a:xfrm>
            <a:off x="2518917" y="1034449"/>
            <a:ext cx="451485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646045" algn="l"/>
              </a:tabLst>
            </a:pPr>
            <a:r>
              <a:rPr sz="1600" b="1" spc="-15" dirty="0">
                <a:latin typeface="Arial"/>
                <a:cs typeface="Arial"/>
              </a:rPr>
              <a:t>Access	</a:t>
            </a:r>
            <a:r>
              <a:rPr sz="1600" b="1" spc="-5" dirty="0">
                <a:solidFill>
                  <a:srgbClr val="A6A6A6"/>
                </a:solidFill>
                <a:latin typeface="Arial"/>
                <a:cs typeface="Arial"/>
              </a:rPr>
              <a:t>Explore &amp;</a:t>
            </a:r>
            <a:r>
              <a:rPr sz="1600" b="1" spc="-40" dirty="0">
                <a:solidFill>
                  <a:srgbClr val="A6A6A6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A6A6A6"/>
                </a:solidFill>
                <a:latin typeface="Arial"/>
                <a:cs typeface="Arial"/>
              </a:rPr>
              <a:t>Discover</a:t>
            </a:r>
            <a:endParaRPr sz="1600">
              <a:latin typeface="Arial"/>
              <a:cs typeface="Arial"/>
            </a:endParaRPr>
          </a:p>
        </p:txBody>
      </p:sp>
      <p:sp>
        <p:nvSpPr>
          <p:cNvPr id="8" name="object 5"/>
          <p:cNvSpPr txBox="1"/>
          <p:nvPr/>
        </p:nvSpPr>
        <p:spPr>
          <a:xfrm>
            <a:off x="8999474" y="1034449"/>
            <a:ext cx="58928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solidFill>
                  <a:srgbClr val="A6A6A6"/>
                </a:solidFill>
                <a:latin typeface="Arial"/>
                <a:cs typeface="Arial"/>
              </a:rPr>
              <a:t>Share</a:t>
            </a:r>
            <a:endParaRPr sz="1600">
              <a:latin typeface="Arial"/>
              <a:cs typeface="Arial"/>
            </a:endParaRPr>
          </a:p>
        </p:txBody>
      </p:sp>
      <p:grpSp>
        <p:nvGrpSpPr>
          <p:cNvPr id="9" name="object 6"/>
          <p:cNvGrpSpPr/>
          <p:nvPr/>
        </p:nvGrpSpPr>
        <p:grpSpPr>
          <a:xfrm>
            <a:off x="6341856" y="1609177"/>
            <a:ext cx="4165600" cy="3810635"/>
            <a:chOff x="6344396" y="1822630"/>
            <a:chExt cx="4165600" cy="3810635"/>
          </a:xfrm>
        </p:grpSpPr>
        <p:sp>
          <p:nvSpPr>
            <p:cNvPr id="10" name="object 7"/>
            <p:cNvSpPr/>
            <p:nvPr/>
          </p:nvSpPr>
          <p:spPr>
            <a:xfrm>
              <a:off x="6344396" y="1822630"/>
              <a:ext cx="3948587" cy="226315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8"/>
            <p:cNvSpPr/>
            <p:nvPr/>
          </p:nvSpPr>
          <p:spPr>
            <a:xfrm>
              <a:off x="6502907" y="1981200"/>
              <a:ext cx="3451859" cy="1766316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9"/>
            <p:cNvSpPr/>
            <p:nvPr/>
          </p:nvSpPr>
          <p:spPr>
            <a:xfrm>
              <a:off x="6586727" y="3157677"/>
              <a:ext cx="3922776" cy="2474976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0"/>
            <p:cNvSpPr/>
            <p:nvPr/>
          </p:nvSpPr>
          <p:spPr>
            <a:xfrm>
              <a:off x="6781799" y="3352800"/>
              <a:ext cx="3352800" cy="19050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2221023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Agenda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IN" sz="2400" dirty="0"/>
              <a:t>Introduction to MATLAB</a:t>
            </a:r>
          </a:p>
          <a:p>
            <a:endParaRPr lang="en-IN" sz="2400" dirty="0"/>
          </a:p>
          <a:p>
            <a:r>
              <a:rPr lang="en-IN" sz="2400" dirty="0"/>
              <a:t>Getting started</a:t>
            </a:r>
          </a:p>
          <a:p>
            <a:pPr lvl="1"/>
            <a:r>
              <a:rPr lang="en-IN" sz="2000" dirty="0"/>
              <a:t>MATLAB environment</a:t>
            </a:r>
          </a:p>
          <a:p>
            <a:pPr lvl="1"/>
            <a:r>
              <a:rPr lang="en-IN" sz="2000" dirty="0"/>
              <a:t>Basic Commands</a:t>
            </a:r>
          </a:p>
          <a:p>
            <a:endParaRPr lang="en-IN" sz="2000" dirty="0"/>
          </a:p>
          <a:p>
            <a:r>
              <a:rPr lang="en-IN" sz="2400" dirty="0"/>
              <a:t>Demo: Solar Electricity Production</a:t>
            </a:r>
          </a:p>
          <a:p>
            <a:pPr lvl="1"/>
            <a:r>
              <a:rPr lang="en-IN" sz="2000" dirty="0" err="1"/>
              <a:t>Modeling</a:t>
            </a:r>
            <a:endParaRPr lang="en-IN" sz="2000" dirty="0"/>
          </a:p>
          <a:p>
            <a:pPr lvl="1"/>
            <a:r>
              <a:rPr lang="en-IN" sz="2000" dirty="0"/>
              <a:t>Analysis</a:t>
            </a:r>
          </a:p>
          <a:p>
            <a:endParaRPr lang="en-IN" sz="2400" dirty="0"/>
          </a:p>
          <a:p>
            <a:r>
              <a:rPr lang="en-IN" sz="2400" dirty="0"/>
              <a:t>Summary</a:t>
            </a:r>
          </a:p>
          <a:p>
            <a:endParaRPr lang="en-IN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600387"/>
            <a:r>
              <a:rPr lang="en-IN"/>
              <a:t>© 2018. DesignTech Systems | Confidential | All rights reserved.</a:t>
            </a:r>
            <a:endParaRPr lang="en-I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00387"/>
            <a:fld id="{A7C40318-9624-4AE6-AFF3-4E255C8DBAAC}" type="slidenum">
              <a:rPr lang="en-IN" smtClean="0"/>
              <a:pPr defTabSz="600387"/>
              <a:t>2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2355513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Data Analysis and Visualization in MATLAB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600387"/>
            <a:r>
              <a:rPr lang="en-IN"/>
              <a:t>© 2018. DesignTech Systems | Confidential | All rights reserved.</a:t>
            </a:r>
            <a:endParaRPr lang="en-I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00387"/>
            <a:fld id="{A7C40318-9624-4AE6-AFF3-4E255C8DBAAC}" type="slidenum">
              <a:rPr lang="en-IN" smtClean="0"/>
              <a:pPr defTabSz="600387"/>
              <a:t>20</a:t>
            </a:fld>
            <a:endParaRPr lang="en-IN" dirty="0"/>
          </a:p>
        </p:txBody>
      </p:sp>
      <p:grpSp>
        <p:nvGrpSpPr>
          <p:cNvPr id="6" name="object 2"/>
          <p:cNvGrpSpPr/>
          <p:nvPr/>
        </p:nvGrpSpPr>
        <p:grpSpPr>
          <a:xfrm>
            <a:off x="8001000" y="4572000"/>
            <a:ext cx="2637790" cy="2016125"/>
            <a:chOff x="7752142" y="4772597"/>
            <a:chExt cx="2637790" cy="2016125"/>
          </a:xfrm>
        </p:grpSpPr>
        <p:sp>
          <p:nvSpPr>
            <p:cNvPr id="7" name="object 3"/>
            <p:cNvSpPr/>
            <p:nvPr/>
          </p:nvSpPr>
          <p:spPr>
            <a:xfrm>
              <a:off x="7752142" y="4772597"/>
              <a:ext cx="2637537" cy="2016006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4"/>
            <p:cNvSpPr/>
            <p:nvPr/>
          </p:nvSpPr>
          <p:spPr>
            <a:xfrm>
              <a:off x="7911083" y="4931663"/>
              <a:ext cx="2139696" cy="151790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6"/>
          <p:cNvSpPr txBox="1"/>
          <p:nvPr/>
        </p:nvSpPr>
        <p:spPr>
          <a:xfrm>
            <a:off x="937198" y="3748332"/>
            <a:ext cx="6647815" cy="1843405"/>
          </a:xfrm>
          <a:prstGeom prst="rect">
            <a:avLst/>
          </a:prstGeom>
        </p:spPr>
        <p:txBody>
          <a:bodyPr vert="horz" wrap="square" lIns="0" tIns="8001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630"/>
              </a:spcBef>
              <a:buClr>
                <a:srgbClr val="125586"/>
              </a:buClr>
              <a:buSzPct val="75000"/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sz="2400" dirty="0">
                <a:latin typeface="Arial"/>
                <a:cs typeface="Arial"/>
              </a:rPr>
              <a:t>Visualization</a:t>
            </a:r>
            <a:endParaRPr sz="2400">
              <a:latin typeface="Arial"/>
              <a:cs typeface="Arial"/>
            </a:endParaRPr>
          </a:p>
          <a:p>
            <a:pPr marL="758190" marR="2625090" lvl="1" indent="-287020">
              <a:lnSpc>
                <a:spcPct val="105600"/>
              </a:lnSpc>
              <a:spcBef>
                <a:spcPts val="300"/>
              </a:spcBef>
              <a:buClr>
                <a:srgbClr val="125586"/>
              </a:buClr>
              <a:buChar char="–"/>
              <a:tabLst>
                <a:tab pos="757555" algn="l"/>
                <a:tab pos="758190" algn="l"/>
              </a:tabLst>
            </a:pPr>
            <a:r>
              <a:rPr sz="2000" dirty="0">
                <a:latin typeface="Arial"/>
                <a:cs typeface="Arial"/>
              </a:rPr>
              <a:t>Built in graphics functions</a:t>
            </a:r>
            <a:r>
              <a:rPr sz="2000" spc="-5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for  engineering and science  (2D, 3D,</a:t>
            </a:r>
            <a:r>
              <a:rPr sz="2000" spc="10" dirty="0">
                <a:latin typeface="Arial"/>
                <a:cs typeface="Arial"/>
              </a:rPr>
              <a:t> </a:t>
            </a:r>
            <a:r>
              <a:rPr sz="2000" spc="-25" dirty="0">
                <a:latin typeface="Arial"/>
                <a:cs typeface="Arial"/>
              </a:rPr>
              <a:t>VolViz)</a:t>
            </a:r>
            <a:endParaRPr sz="2000">
              <a:latin typeface="Arial"/>
              <a:cs typeface="Arial"/>
            </a:endParaRPr>
          </a:p>
          <a:p>
            <a:pPr marL="758190" lvl="1" indent="-287020">
              <a:lnSpc>
                <a:spcPct val="100000"/>
              </a:lnSpc>
              <a:spcBef>
                <a:spcPts val="600"/>
              </a:spcBef>
              <a:buClr>
                <a:srgbClr val="125586"/>
              </a:buClr>
              <a:buChar char="–"/>
              <a:tabLst>
                <a:tab pos="757555" algn="l"/>
                <a:tab pos="758190" algn="l"/>
              </a:tabLst>
            </a:pPr>
            <a:r>
              <a:rPr sz="2000" spc="-5" dirty="0">
                <a:latin typeface="Arial"/>
                <a:cs typeface="Arial"/>
              </a:rPr>
              <a:t>Interactive </a:t>
            </a:r>
            <a:r>
              <a:rPr sz="2000" dirty="0">
                <a:latin typeface="Arial"/>
                <a:cs typeface="Arial"/>
              </a:rPr>
              <a:t>tools to annotate and customize</a:t>
            </a:r>
            <a:r>
              <a:rPr sz="2000" spc="5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graphics</a:t>
            </a:r>
            <a:endParaRPr sz="2000">
              <a:latin typeface="Arial"/>
              <a:cs typeface="Arial"/>
            </a:endParaRPr>
          </a:p>
        </p:txBody>
      </p:sp>
      <p:sp>
        <p:nvSpPr>
          <p:cNvPr id="10" name="object 7"/>
          <p:cNvSpPr txBox="1"/>
          <p:nvPr/>
        </p:nvSpPr>
        <p:spPr>
          <a:xfrm>
            <a:off x="937198" y="1047305"/>
            <a:ext cx="6348095" cy="22580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45310">
              <a:lnSpc>
                <a:spcPct val="100000"/>
              </a:lnSpc>
              <a:spcBef>
                <a:spcPts val="95"/>
              </a:spcBef>
              <a:tabLst>
                <a:tab pos="4478655" algn="l"/>
              </a:tabLst>
            </a:pPr>
            <a:r>
              <a:rPr sz="1600" b="1" spc="-15" dirty="0">
                <a:solidFill>
                  <a:srgbClr val="A6A6A6"/>
                </a:solidFill>
                <a:latin typeface="Arial"/>
                <a:cs typeface="Arial"/>
              </a:rPr>
              <a:t>Access	</a:t>
            </a:r>
            <a:r>
              <a:rPr sz="1600" b="1" spc="-5" dirty="0">
                <a:latin typeface="Arial"/>
                <a:cs typeface="Arial"/>
              </a:rPr>
              <a:t>Explore &amp;</a:t>
            </a:r>
            <a:r>
              <a:rPr sz="1600" b="1" spc="-40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Discover</a:t>
            </a:r>
            <a:endParaRPr sz="16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6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buClr>
                <a:srgbClr val="125586"/>
              </a:buClr>
              <a:buSzPct val="75000"/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sz="2400" spc="5" dirty="0">
                <a:latin typeface="Arial"/>
                <a:cs typeface="Arial"/>
              </a:rPr>
              <a:t>Data</a:t>
            </a:r>
            <a:r>
              <a:rPr sz="2400" spc="-35" dirty="0">
                <a:latin typeface="Arial"/>
                <a:cs typeface="Arial"/>
              </a:rPr>
              <a:t> </a:t>
            </a:r>
            <a:r>
              <a:rPr sz="2400" spc="5" dirty="0">
                <a:latin typeface="Arial"/>
                <a:cs typeface="Arial"/>
              </a:rPr>
              <a:t>analysis</a:t>
            </a:r>
            <a:endParaRPr sz="2400">
              <a:latin typeface="Arial"/>
              <a:cs typeface="Arial"/>
            </a:endParaRPr>
          </a:p>
          <a:p>
            <a:pPr marL="758190" marR="2370455" lvl="1" indent="-287020">
              <a:lnSpc>
                <a:spcPct val="105000"/>
              </a:lnSpc>
              <a:spcBef>
                <a:spcPts val="330"/>
              </a:spcBef>
              <a:buClr>
                <a:srgbClr val="125586"/>
              </a:buClr>
              <a:buChar char="–"/>
              <a:tabLst>
                <a:tab pos="757555" algn="l"/>
                <a:tab pos="758190" algn="l"/>
              </a:tabLst>
            </a:pPr>
            <a:r>
              <a:rPr sz="2000" dirty="0">
                <a:latin typeface="Arial"/>
                <a:cs typeface="Arial"/>
              </a:rPr>
              <a:t>Manipulate, preprocess,</a:t>
            </a:r>
            <a:r>
              <a:rPr sz="2000" spc="-6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and  manage </a:t>
            </a:r>
            <a:r>
              <a:rPr sz="2000" spc="-5" dirty="0">
                <a:latin typeface="Arial"/>
                <a:cs typeface="Arial"/>
              </a:rPr>
              <a:t>data</a:t>
            </a:r>
            <a:endParaRPr sz="2000">
              <a:latin typeface="Arial"/>
              <a:cs typeface="Arial"/>
            </a:endParaRPr>
          </a:p>
          <a:p>
            <a:pPr marL="758190" lvl="1" indent="-287020">
              <a:lnSpc>
                <a:spcPct val="100000"/>
              </a:lnSpc>
              <a:spcBef>
                <a:spcPts val="615"/>
              </a:spcBef>
              <a:buClr>
                <a:srgbClr val="125586"/>
              </a:buClr>
              <a:buChar char="–"/>
              <a:tabLst>
                <a:tab pos="757555" algn="l"/>
                <a:tab pos="758190" algn="l"/>
              </a:tabLst>
            </a:pPr>
            <a:r>
              <a:rPr sz="2000" dirty="0">
                <a:latin typeface="Arial"/>
                <a:cs typeface="Arial"/>
              </a:rPr>
              <a:t>Fast, accurate analysis with</a:t>
            </a:r>
            <a:r>
              <a:rPr sz="2000" spc="-2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pre-built</a:t>
            </a:r>
            <a:endParaRPr sz="2000">
              <a:latin typeface="Arial"/>
              <a:cs typeface="Arial"/>
            </a:endParaRPr>
          </a:p>
          <a:p>
            <a:pPr marL="758190">
              <a:lnSpc>
                <a:spcPct val="100000"/>
              </a:lnSpc>
              <a:spcBef>
                <a:spcPts val="120"/>
              </a:spcBef>
            </a:pPr>
            <a:r>
              <a:rPr sz="2000" dirty="0">
                <a:latin typeface="Arial"/>
                <a:cs typeface="Arial"/>
              </a:rPr>
              <a:t>math and engineering</a:t>
            </a:r>
            <a:r>
              <a:rPr sz="2000" spc="-1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functions</a:t>
            </a:r>
            <a:endParaRPr sz="2000">
              <a:latin typeface="Arial"/>
              <a:cs typeface="Arial"/>
            </a:endParaRPr>
          </a:p>
        </p:txBody>
      </p:sp>
      <p:sp>
        <p:nvSpPr>
          <p:cNvPr id="11" name="object 8"/>
          <p:cNvSpPr txBox="1"/>
          <p:nvPr/>
        </p:nvSpPr>
        <p:spPr>
          <a:xfrm>
            <a:off x="9250872" y="1047305"/>
            <a:ext cx="58928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solidFill>
                  <a:srgbClr val="A6A6A6"/>
                </a:solidFill>
                <a:latin typeface="Arial"/>
                <a:cs typeface="Arial"/>
              </a:rPr>
              <a:t>Share</a:t>
            </a:r>
            <a:endParaRPr sz="1600">
              <a:latin typeface="Arial"/>
              <a:cs typeface="Arial"/>
            </a:endParaRPr>
          </a:p>
        </p:txBody>
      </p:sp>
      <p:grpSp>
        <p:nvGrpSpPr>
          <p:cNvPr id="12" name="object 9"/>
          <p:cNvGrpSpPr/>
          <p:nvPr/>
        </p:nvGrpSpPr>
        <p:grpSpPr>
          <a:xfrm>
            <a:off x="7123622" y="1570291"/>
            <a:ext cx="3685540" cy="3308985"/>
            <a:chOff x="6874764" y="1770888"/>
            <a:chExt cx="3685540" cy="3308985"/>
          </a:xfrm>
        </p:grpSpPr>
        <p:sp>
          <p:nvSpPr>
            <p:cNvPr id="13" name="object 10"/>
            <p:cNvSpPr/>
            <p:nvPr/>
          </p:nvSpPr>
          <p:spPr>
            <a:xfrm>
              <a:off x="8366760" y="3337560"/>
              <a:ext cx="2084831" cy="1220724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1"/>
            <p:cNvSpPr/>
            <p:nvPr/>
          </p:nvSpPr>
          <p:spPr>
            <a:xfrm>
              <a:off x="6874764" y="3374136"/>
              <a:ext cx="1379220" cy="112166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2"/>
            <p:cNvSpPr/>
            <p:nvPr/>
          </p:nvSpPr>
          <p:spPr>
            <a:xfrm>
              <a:off x="8249412" y="4143755"/>
              <a:ext cx="739140" cy="935735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3"/>
            <p:cNvSpPr/>
            <p:nvPr/>
          </p:nvSpPr>
          <p:spPr>
            <a:xfrm>
              <a:off x="7773924" y="4494276"/>
              <a:ext cx="475487" cy="585216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4"/>
            <p:cNvSpPr/>
            <p:nvPr/>
          </p:nvSpPr>
          <p:spPr>
            <a:xfrm>
              <a:off x="7147560" y="1770888"/>
              <a:ext cx="3412236" cy="1842516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5"/>
            <p:cNvSpPr/>
            <p:nvPr/>
          </p:nvSpPr>
          <p:spPr>
            <a:xfrm>
              <a:off x="7342632" y="1965960"/>
              <a:ext cx="2842260" cy="1272539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2720402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Expanding the Capabilities of MATLAB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600387"/>
            <a:r>
              <a:rPr lang="en-IN"/>
              <a:t>© 2018. DesignTech Systems | Confidential | All rights reserved.</a:t>
            </a:r>
            <a:endParaRPr lang="en-I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00387"/>
            <a:fld id="{A7C40318-9624-4AE6-AFF3-4E255C8DBAAC}" type="slidenum">
              <a:rPr lang="en-IN" smtClean="0"/>
              <a:pPr defTabSz="600387"/>
              <a:t>21</a:t>
            </a:fld>
            <a:endParaRPr lang="en-IN" dirty="0"/>
          </a:p>
        </p:txBody>
      </p:sp>
      <p:sp>
        <p:nvSpPr>
          <p:cNvPr id="6" name="object 3"/>
          <p:cNvSpPr txBox="1"/>
          <p:nvPr/>
        </p:nvSpPr>
        <p:spPr>
          <a:xfrm>
            <a:off x="685800" y="1676400"/>
            <a:ext cx="4730750" cy="3816985"/>
          </a:xfrm>
          <a:prstGeom prst="rect">
            <a:avLst/>
          </a:prstGeom>
        </p:spPr>
        <p:txBody>
          <a:bodyPr vert="horz" wrap="square" lIns="0" tIns="6667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525"/>
              </a:spcBef>
              <a:buClr>
                <a:srgbClr val="125586"/>
              </a:buClr>
              <a:buSzPct val="75000"/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sz="2000" spc="-5" dirty="0">
                <a:latin typeface="Arial"/>
                <a:cs typeface="Arial"/>
              </a:rPr>
              <a:t>MathWorks </a:t>
            </a:r>
            <a:r>
              <a:rPr sz="2000" dirty="0">
                <a:latin typeface="Arial"/>
                <a:cs typeface="Arial"/>
              </a:rPr>
              <a:t>add-on tools</a:t>
            </a:r>
            <a:r>
              <a:rPr sz="2000" spc="-10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for:</a:t>
            </a:r>
            <a:endParaRPr sz="2000">
              <a:latin typeface="Arial"/>
              <a:cs typeface="Arial"/>
            </a:endParaRPr>
          </a:p>
          <a:p>
            <a:pPr marL="758190" lvl="1" indent="-287020">
              <a:lnSpc>
                <a:spcPct val="100000"/>
              </a:lnSpc>
              <a:spcBef>
                <a:spcPts val="380"/>
              </a:spcBef>
              <a:buClr>
                <a:srgbClr val="125586"/>
              </a:buClr>
              <a:buChar char="–"/>
              <a:tabLst>
                <a:tab pos="757555" algn="l"/>
                <a:tab pos="758190" algn="l"/>
              </a:tabLst>
            </a:pPr>
            <a:r>
              <a:rPr sz="1800" spc="-5" dirty="0">
                <a:latin typeface="Arial"/>
                <a:cs typeface="Arial"/>
              </a:rPr>
              <a:t>Math, </a:t>
            </a:r>
            <a:r>
              <a:rPr sz="1800" dirty="0">
                <a:latin typeface="Arial"/>
                <a:cs typeface="Arial"/>
              </a:rPr>
              <a:t>statistics, </a:t>
            </a:r>
            <a:r>
              <a:rPr sz="1800" spc="-5" dirty="0">
                <a:latin typeface="Arial"/>
                <a:cs typeface="Arial"/>
              </a:rPr>
              <a:t>and optimization</a:t>
            </a:r>
            <a:endParaRPr sz="1800">
              <a:latin typeface="Arial"/>
              <a:cs typeface="Arial"/>
            </a:endParaRPr>
          </a:p>
          <a:p>
            <a:pPr marL="758190" lvl="1" indent="-287020">
              <a:lnSpc>
                <a:spcPct val="100000"/>
              </a:lnSpc>
              <a:spcBef>
                <a:spcPts val="540"/>
              </a:spcBef>
              <a:buClr>
                <a:srgbClr val="125586"/>
              </a:buClr>
              <a:buChar char="–"/>
              <a:tabLst>
                <a:tab pos="757555" algn="l"/>
                <a:tab pos="758190" algn="l"/>
              </a:tabLst>
            </a:pPr>
            <a:r>
              <a:rPr sz="1800" spc="-5" dirty="0">
                <a:latin typeface="Arial"/>
                <a:cs typeface="Arial"/>
              </a:rPr>
              <a:t>Control system design and</a:t>
            </a:r>
            <a:r>
              <a:rPr sz="1800" spc="45" dirty="0">
                <a:latin typeface="Arial"/>
                <a:cs typeface="Arial"/>
              </a:rPr>
              <a:t> </a:t>
            </a:r>
            <a:r>
              <a:rPr sz="1800" spc="-10" dirty="0">
                <a:latin typeface="Arial"/>
                <a:cs typeface="Arial"/>
              </a:rPr>
              <a:t>analysis</a:t>
            </a:r>
            <a:endParaRPr sz="1800">
              <a:latin typeface="Arial"/>
              <a:cs typeface="Arial"/>
            </a:endParaRPr>
          </a:p>
          <a:p>
            <a:pPr marL="758190" lvl="1" indent="-287020">
              <a:lnSpc>
                <a:spcPct val="100000"/>
              </a:lnSpc>
              <a:spcBef>
                <a:spcPts val="540"/>
              </a:spcBef>
              <a:buClr>
                <a:srgbClr val="125586"/>
              </a:buClr>
              <a:buChar char="–"/>
              <a:tabLst>
                <a:tab pos="757555" algn="l"/>
                <a:tab pos="758190" algn="l"/>
              </a:tabLst>
            </a:pPr>
            <a:r>
              <a:rPr sz="1800" spc="-5" dirty="0">
                <a:latin typeface="Arial"/>
                <a:cs typeface="Arial"/>
              </a:rPr>
              <a:t>Signal processing and</a:t>
            </a:r>
            <a:r>
              <a:rPr sz="1800" spc="2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communications</a:t>
            </a:r>
            <a:endParaRPr sz="1800">
              <a:latin typeface="Arial"/>
              <a:cs typeface="Arial"/>
            </a:endParaRPr>
          </a:p>
          <a:p>
            <a:pPr marL="758190" lvl="1" indent="-287020">
              <a:lnSpc>
                <a:spcPct val="100000"/>
              </a:lnSpc>
              <a:spcBef>
                <a:spcPts val="540"/>
              </a:spcBef>
              <a:buClr>
                <a:srgbClr val="125586"/>
              </a:buClr>
              <a:buChar char="–"/>
              <a:tabLst>
                <a:tab pos="757555" algn="l"/>
                <a:tab pos="758190" algn="l"/>
              </a:tabLst>
            </a:pPr>
            <a:r>
              <a:rPr sz="1800" spc="-5" dirty="0">
                <a:latin typeface="Arial"/>
                <a:cs typeface="Arial"/>
              </a:rPr>
              <a:t>Image processing </a:t>
            </a:r>
            <a:r>
              <a:rPr sz="1800" spc="-10" dirty="0">
                <a:latin typeface="Arial"/>
                <a:cs typeface="Arial"/>
              </a:rPr>
              <a:t>and </a:t>
            </a:r>
            <a:r>
              <a:rPr sz="1800" spc="-5" dirty="0">
                <a:latin typeface="Arial"/>
                <a:cs typeface="Arial"/>
              </a:rPr>
              <a:t>computer</a:t>
            </a:r>
            <a:r>
              <a:rPr sz="1800" spc="2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vision</a:t>
            </a:r>
            <a:endParaRPr sz="1800">
              <a:latin typeface="Arial"/>
              <a:cs typeface="Arial"/>
            </a:endParaRPr>
          </a:p>
          <a:p>
            <a:pPr marL="758190" lvl="1" indent="-287020">
              <a:lnSpc>
                <a:spcPct val="100000"/>
              </a:lnSpc>
              <a:spcBef>
                <a:spcPts val="540"/>
              </a:spcBef>
              <a:buClr>
                <a:srgbClr val="125586"/>
              </a:buClr>
              <a:buChar char="–"/>
              <a:tabLst>
                <a:tab pos="757555" algn="l"/>
                <a:tab pos="758190" algn="l"/>
              </a:tabLst>
            </a:pPr>
            <a:r>
              <a:rPr sz="1800" spc="-5" dirty="0">
                <a:latin typeface="Arial"/>
                <a:cs typeface="Arial"/>
              </a:rPr>
              <a:t>Parallel computing and</a:t>
            </a:r>
            <a:r>
              <a:rPr sz="1800" spc="2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more…</a:t>
            </a:r>
            <a:endParaRPr sz="1800">
              <a:latin typeface="Arial"/>
              <a:cs typeface="Arial"/>
            </a:endParaRPr>
          </a:p>
          <a:p>
            <a:pPr lvl="1">
              <a:lnSpc>
                <a:spcPct val="100000"/>
              </a:lnSpc>
              <a:spcBef>
                <a:spcPts val="5"/>
              </a:spcBef>
              <a:buClr>
                <a:srgbClr val="125586"/>
              </a:buClr>
              <a:buFont typeface="Arial"/>
              <a:buChar char="–"/>
            </a:pPr>
            <a:endParaRPr sz="29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buClr>
                <a:srgbClr val="125586"/>
              </a:buClr>
              <a:buSzPct val="75000"/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sz="2000" dirty="0">
                <a:latin typeface="Arial"/>
                <a:cs typeface="Arial"/>
              </a:rPr>
              <a:t>Partner products</a:t>
            </a:r>
            <a:r>
              <a:rPr sz="2000" spc="-13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provide:</a:t>
            </a:r>
            <a:endParaRPr sz="2000">
              <a:latin typeface="Arial"/>
              <a:cs typeface="Arial"/>
            </a:endParaRPr>
          </a:p>
          <a:p>
            <a:pPr marL="758190" lvl="1" indent="-287020">
              <a:lnSpc>
                <a:spcPct val="100000"/>
              </a:lnSpc>
              <a:spcBef>
                <a:spcPts val="380"/>
              </a:spcBef>
              <a:buClr>
                <a:srgbClr val="125586"/>
              </a:buClr>
              <a:buChar char="–"/>
              <a:tabLst>
                <a:tab pos="757555" algn="l"/>
                <a:tab pos="758190" algn="l"/>
              </a:tabLst>
            </a:pPr>
            <a:r>
              <a:rPr sz="1800" spc="-5" dirty="0">
                <a:latin typeface="Arial"/>
                <a:cs typeface="Arial"/>
              </a:rPr>
              <a:t>Additional</a:t>
            </a:r>
            <a:r>
              <a:rPr sz="1800" spc="-5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interfaces</a:t>
            </a:r>
            <a:endParaRPr sz="1800">
              <a:latin typeface="Arial"/>
              <a:cs typeface="Arial"/>
            </a:endParaRPr>
          </a:p>
          <a:p>
            <a:pPr marL="758190" lvl="1" indent="-287020">
              <a:lnSpc>
                <a:spcPct val="100000"/>
              </a:lnSpc>
              <a:spcBef>
                <a:spcPts val="545"/>
              </a:spcBef>
              <a:buClr>
                <a:srgbClr val="125586"/>
              </a:buClr>
              <a:buChar char="–"/>
              <a:tabLst>
                <a:tab pos="757555" algn="l"/>
                <a:tab pos="758190" algn="l"/>
              </a:tabLst>
            </a:pPr>
            <a:r>
              <a:rPr sz="1800" spc="-5" dirty="0">
                <a:latin typeface="Arial"/>
                <a:cs typeface="Arial"/>
              </a:rPr>
              <a:t>Domain-specific</a:t>
            </a:r>
            <a:r>
              <a:rPr sz="1800" spc="15" dirty="0">
                <a:latin typeface="Arial"/>
                <a:cs typeface="Arial"/>
              </a:rPr>
              <a:t> </a:t>
            </a:r>
            <a:r>
              <a:rPr sz="1800" spc="-10" dirty="0">
                <a:latin typeface="Arial"/>
                <a:cs typeface="Arial"/>
              </a:rPr>
              <a:t>analysis</a:t>
            </a:r>
            <a:endParaRPr sz="1800">
              <a:latin typeface="Arial"/>
              <a:cs typeface="Arial"/>
            </a:endParaRPr>
          </a:p>
          <a:p>
            <a:pPr marL="758190" lvl="1" indent="-287020">
              <a:lnSpc>
                <a:spcPct val="100000"/>
              </a:lnSpc>
              <a:spcBef>
                <a:spcPts val="540"/>
              </a:spcBef>
              <a:buClr>
                <a:srgbClr val="125586"/>
              </a:buClr>
              <a:buChar char="–"/>
              <a:tabLst>
                <a:tab pos="757555" algn="l"/>
                <a:tab pos="758190" algn="l"/>
              </a:tabLst>
            </a:pPr>
            <a:r>
              <a:rPr sz="1800" spc="-5" dirty="0">
                <a:latin typeface="Arial"/>
                <a:cs typeface="Arial"/>
              </a:rPr>
              <a:t>Support </a:t>
            </a:r>
            <a:r>
              <a:rPr sz="1800" dirty="0">
                <a:latin typeface="Arial"/>
                <a:cs typeface="Arial"/>
              </a:rPr>
              <a:t>for </a:t>
            </a:r>
            <a:r>
              <a:rPr sz="1800" spc="-5" dirty="0">
                <a:latin typeface="Arial"/>
                <a:cs typeface="Arial"/>
              </a:rPr>
              <a:t>niche</a:t>
            </a:r>
            <a:r>
              <a:rPr sz="180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applications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4"/>
          <p:cNvSpPr txBox="1"/>
          <p:nvPr/>
        </p:nvSpPr>
        <p:spPr>
          <a:xfrm>
            <a:off x="2518917" y="1065172"/>
            <a:ext cx="451485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646045" algn="l"/>
              </a:tabLst>
            </a:pPr>
            <a:r>
              <a:rPr sz="1600" b="1" spc="-15" dirty="0">
                <a:solidFill>
                  <a:srgbClr val="A6A6A6"/>
                </a:solidFill>
                <a:latin typeface="Arial"/>
                <a:cs typeface="Arial"/>
              </a:rPr>
              <a:t>Access	</a:t>
            </a:r>
            <a:r>
              <a:rPr sz="1600" b="1" spc="-5" dirty="0">
                <a:latin typeface="Arial"/>
                <a:cs typeface="Arial"/>
              </a:rPr>
              <a:t>Explore &amp;</a:t>
            </a:r>
            <a:r>
              <a:rPr sz="1600" b="1" spc="-40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Discover</a:t>
            </a:r>
            <a:endParaRPr sz="1600">
              <a:latin typeface="Arial"/>
              <a:cs typeface="Arial"/>
            </a:endParaRPr>
          </a:p>
        </p:txBody>
      </p:sp>
      <p:sp>
        <p:nvSpPr>
          <p:cNvPr id="8" name="object 5"/>
          <p:cNvSpPr txBox="1"/>
          <p:nvPr/>
        </p:nvSpPr>
        <p:spPr>
          <a:xfrm>
            <a:off x="8999474" y="1065172"/>
            <a:ext cx="58928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solidFill>
                  <a:srgbClr val="A6A6A6"/>
                </a:solidFill>
                <a:latin typeface="Arial"/>
                <a:cs typeface="Arial"/>
              </a:rPr>
              <a:t>Share</a:t>
            </a:r>
            <a:endParaRPr sz="1600">
              <a:latin typeface="Arial"/>
              <a:cs typeface="Arial"/>
            </a:endParaRPr>
          </a:p>
        </p:txBody>
      </p:sp>
      <p:grpSp>
        <p:nvGrpSpPr>
          <p:cNvPr id="9" name="object 6"/>
          <p:cNvGrpSpPr/>
          <p:nvPr/>
        </p:nvGrpSpPr>
        <p:grpSpPr>
          <a:xfrm>
            <a:off x="7084060" y="2027070"/>
            <a:ext cx="3478529" cy="4215130"/>
            <a:chOff x="7086600" y="2209800"/>
            <a:chExt cx="3478529" cy="4215130"/>
          </a:xfrm>
        </p:grpSpPr>
        <p:sp>
          <p:nvSpPr>
            <p:cNvPr id="10" name="object 7"/>
            <p:cNvSpPr/>
            <p:nvPr/>
          </p:nvSpPr>
          <p:spPr>
            <a:xfrm>
              <a:off x="7086600" y="2209800"/>
              <a:ext cx="2872740" cy="2063495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8"/>
            <p:cNvSpPr/>
            <p:nvPr/>
          </p:nvSpPr>
          <p:spPr>
            <a:xfrm>
              <a:off x="7805927" y="3895331"/>
              <a:ext cx="2759202" cy="252907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9"/>
            <p:cNvSpPr/>
            <p:nvPr/>
          </p:nvSpPr>
          <p:spPr>
            <a:xfrm>
              <a:off x="7975091" y="4024883"/>
              <a:ext cx="2388107" cy="2162555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5964845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Sharing Results from MATLAB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600387"/>
            <a:r>
              <a:rPr lang="en-IN"/>
              <a:t>© 2018. DesignTech Systems | Confidential | All rights reserved.</a:t>
            </a:r>
            <a:endParaRPr lang="en-I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00387"/>
            <a:fld id="{A7C40318-9624-4AE6-AFF3-4E255C8DBAAC}" type="slidenum">
              <a:rPr lang="en-IN" smtClean="0"/>
              <a:pPr defTabSz="600387"/>
              <a:t>22</a:t>
            </a:fld>
            <a:endParaRPr lang="en-IN" dirty="0"/>
          </a:p>
        </p:txBody>
      </p:sp>
      <p:sp>
        <p:nvSpPr>
          <p:cNvPr id="6" name="object 3"/>
          <p:cNvSpPr txBox="1"/>
          <p:nvPr/>
        </p:nvSpPr>
        <p:spPr>
          <a:xfrm>
            <a:off x="685800" y="1066800"/>
            <a:ext cx="6348095" cy="21310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45310">
              <a:lnSpc>
                <a:spcPct val="100000"/>
              </a:lnSpc>
              <a:spcBef>
                <a:spcPts val="95"/>
              </a:spcBef>
              <a:tabLst>
                <a:tab pos="4478655" algn="l"/>
              </a:tabLst>
            </a:pPr>
            <a:r>
              <a:rPr sz="1600" b="1" spc="-15" dirty="0">
                <a:solidFill>
                  <a:srgbClr val="A6A6A6"/>
                </a:solidFill>
                <a:latin typeface="Arial"/>
                <a:cs typeface="Arial"/>
              </a:rPr>
              <a:t>Access	</a:t>
            </a:r>
            <a:r>
              <a:rPr sz="1600" b="1" spc="-5" dirty="0">
                <a:solidFill>
                  <a:srgbClr val="A6A6A6"/>
                </a:solidFill>
                <a:latin typeface="Arial"/>
                <a:cs typeface="Arial"/>
              </a:rPr>
              <a:t>Explore &amp;</a:t>
            </a:r>
            <a:r>
              <a:rPr sz="1600" b="1" spc="-40" dirty="0">
                <a:solidFill>
                  <a:srgbClr val="A6A6A6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A6A6A6"/>
                </a:solidFill>
                <a:latin typeface="Arial"/>
                <a:cs typeface="Arial"/>
              </a:rPr>
              <a:t>Discover</a:t>
            </a:r>
            <a:endParaRPr sz="16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8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345"/>
              </a:spcBef>
              <a:buClr>
                <a:srgbClr val="125586"/>
              </a:buClr>
              <a:buSzPct val="75000"/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sz="2400" dirty="0">
                <a:latin typeface="Arial"/>
                <a:cs typeface="Arial"/>
              </a:rPr>
              <a:t>Automatically </a:t>
            </a:r>
            <a:r>
              <a:rPr sz="2400" spc="5" dirty="0">
                <a:latin typeface="Arial"/>
                <a:cs typeface="Arial"/>
              </a:rPr>
              <a:t>generate</a:t>
            </a:r>
            <a:r>
              <a:rPr sz="2400" spc="-95" dirty="0">
                <a:latin typeface="Arial"/>
                <a:cs typeface="Arial"/>
              </a:rPr>
              <a:t> </a:t>
            </a:r>
            <a:r>
              <a:rPr sz="2400" spc="5" dirty="0">
                <a:latin typeface="Arial"/>
                <a:cs typeface="Arial"/>
              </a:rPr>
              <a:t>reports</a:t>
            </a:r>
            <a:endParaRPr sz="2400">
              <a:latin typeface="Arial"/>
              <a:cs typeface="Arial"/>
            </a:endParaRPr>
          </a:p>
          <a:p>
            <a:pPr marL="758190" lvl="1" indent="-287020">
              <a:lnSpc>
                <a:spcPct val="100000"/>
              </a:lnSpc>
              <a:spcBef>
                <a:spcPts val="434"/>
              </a:spcBef>
              <a:buClr>
                <a:srgbClr val="125586"/>
              </a:buClr>
              <a:buChar char="–"/>
              <a:tabLst>
                <a:tab pos="757555" algn="l"/>
                <a:tab pos="758190" algn="l"/>
              </a:tabLst>
            </a:pPr>
            <a:r>
              <a:rPr sz="2000" dirty="0">
                <a:latin typeface="Arial"/>
                <a:cs typeface="Arial"/>
              </a:rPr>
              <a:t>Publish </a:t>
            </a:r>
            <a:r>
              <a:rPr sz="2000" spc="-25" dirty="0">
                <a:latin typeface="Arial"/>
                <a:cs typeface="Arial"/>
              </a:rPr>
              <a:t>MATLAB</a:t>
            </a:r>
            <a:r>
              <a:rPr sz="2000" spc="10" dirty="0">
                <a:latin typeface="Arial"/>
                <a:cs typeface="Arial"/>
              </a:rPr>
              <a:t> </a:t>
            </a:r>
            <a:r>
              <a:rPr sz="2000" spc="-5" dirty="0">
                <a:latin typeface="Arial"/>
                <a:cs typeface="Arial"/>
              </a:rPr>
              <a:t>files</a:t>
            </a:r>
            <a:endParaRPr sz="2000">
              <a:latin typeface="Arial"/>
              <a:cs typeface="Arial"/>
            </a:endParaRPr>
          </a:p>
          <a:p>
            <a:pPr marL="758190" marR="2529205" lvl="1" indent="-287020">
              <a:lnSpc>
                <a:spcPct val="105000"/>
              </a:lnSpc>
              <a:spcBef>
                <a:spcPts val="495"/>
              </a:spcBef>
              <a:buClr>
                <a:srgbClr val="125586"/>
              </a:buClr>
              <a:buChar char="–"/>
              <a:tabLst>
                <a:tab pos="757555" algn="l"/>
                <a:tab pos="758190" algn="l"/>
              </a:tabLst>
            </a:pPr>
            <a:r>
              <a:rPr sz="2000" dirty="0">
                <a:latin typeface="Arial"/>
                <a:cs typeface="Arial"/>
              </a:rPr>
              <a:t>Customize reports using  </a:t>
            </a:r>
            <a:r>
              <a:rPr sz="2000" spc="-25" dirty="0">
                <a:latin typeface="Arial"/>
                <a:cs typeface="Arial"/>
              </a:rPr>
              <a:t>MATLAB </a:t>
            </a:r>
            <a:r>
              <a:rPr sz="2000" dirty="0">
                <a:latin typeface="Arial"/>
                <a:cs typeface="Arial"/>
              </a:rPr>
              <a:t>Report</a:t>
            </a:r>
            <a:r>
              <a:rPr sz="2000" spc="-3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Generator</a:t>
            </a:r>
            <a:endParaRPr sz="2000">
              <a:latin typeface="Arial"/>
              <a:cs typeface="Arial"/>
            </a:endParaRPr>
          </a:p>
        </p:txBody>
      </p:sp>
      <p:sp>
        <p:nvSpPr>
          <p:cNvPr id="7" name="object 4"/>
          <p:cNvSpPr txBox="1"/>
          <p:nvPr/>
        </p:nvSpPr>
        <p:spPr>
          <a:xfrm>
            <a:off x="685800" y="3649090"/>
            <a:ext cx="3359150" cy="160845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10"/>
              </a:spcBef>
              <a:buClr>
                <a:srgbClr val="125586"/>
              </a:buClr>
              <a:buSzPct val="75000"/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sz="2400" spc="5" dirty="0">
                <a:latin typeface="Arial"/>
                <a:cs typeface="Arial"/>
              </a:rPr>
              <a:t>Package as an</a:t>
            </a:r>
            <a:r>
              <a:rPr sz="2400" spc="-114" dirty="0">
                <a:latin typeface="Arial"/>
                <a:cs typeface="Arial"/>
              </a:rPr>
              <a:t> </a:t>
            </a:r>
            <a:r>
              <a:rPr sz="2400" spc="5" dirty="0">
                <a:latin typeface="Arial"/>
                <a:cs typeface="Arial"/>
              </a:rPr>
              <a:t>app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Clr>
                <a:srgbClr val="125586"/>
              </a:buClr>
              <a:buFont typeface="Wingdings"/>
              <a:buChar char=""/>
            </a:pPr>
            <a:endParaRPr sz="3250">
              <a:latin typeface="Arial"/>
              <a:cs typeface="Arial"/>
            </a:endParaRPr>
          </a:p>
          <a:p>
            <a:pPr marL="355600" marR="5080" indent="-342900">
              <a:lnSpc>
                <a:spcPct val="100499"/>
              </a:lnSpc>
              <a:buClr>
                <a:srgbClr val="125586"/>
              </a:buClr>
              <a:buSzPct val="75000"/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sz="2400" spc="5" dirty="0">
                <a:latin typeface="Arial"/>
                <a:cs typeface="Arial"/>
              </a:rPr>
              <a:t>Deploy applications</a:t>
            </a:r>
            <a:r>
              <a:rPr sz="2400" spc="-165" dirty="0">
                <a:latin typeface="Arial"/>
                <a:cs typeface="Arial"/>
              </a:rPr>
              <a:t> </a:t>
            </a:r>
            <a:r>
              <a:rPr sz="2400" spc="5" dirty="0">
                <a:latin typeface="Arial"/>
                <a:cs typeface="Arial"/>
              </a:rPr>
              <a:t>to  other</a:t>
            </a:r>
            <a:r>
              <a:rPr sz="2400" spc="-55" dirty="0">
                <a:latin typeface="Arial"/>
                <a:cs typeface="Arial"/>
              </a:rPr>
              <a:t> </a:t>
            </a:r>
            <a:r>
              <a:rPr sz="2400" spc="5" dirty="0">
                <a:latin typeface="Arial"/>
                <a:cs typeface="Arial"/>
              </a:rPr>
              <a:t>environments</a:t>
            </a:r>
            <a:endParaRPr sz="2400">
              <a:latin typeface="Arial"/>
              <a:cs typeface="Arial"/>
            </a:endParaRPr>
          </a:p>
        </p:txBody>
      </p:sp>
      <p:sp>
        <p:nvSpPr>
          <p:cNvPr id="8" name="object 5"/>
          <p:cNvSpPr txBox="1"/>
          <p:nvPr/>
        </p:nvSpPr>
        <p:spPr>
          <a:xfrm>
            <a:off x="8999474" y="1066800"/>
            <a:ext cx="58928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latin typeface="Arial"/>
                <a:cs typeface="Arial"/>
              </a:rPr>
              <a:t>Share</a:t>
            </a:r>
            <a:endParaRPr sz="1600">
              <a:latin typeface="Arial"/>
              <a:cs typeface="Arial"/>
            </a:endParaRPr>
          </a:p>
        </p:txBody>
      </p:sp>
      <p:grpSp>
        <p:nvGrpSpPr>
          <p:cNvPr id="9" name="object 6"/>
          <p:cNvGrpSpPr/>
          <p:nvPr/>
        </p:nvGrpSpPr>
        <p:grpSpPr>
          <a:xfrm>
            <a:off x="6620603" y="2112319"/>
            <a:ext cx="4078604" cy="4141470"/>
            <a:chOff x="6623143" y="2293421"/>
            <a:chExt cx="4078604" cy="4141470"/>
          </a:xfrm>
        </p:grpSpPr>
        <p:sp>
          <p:nvSpPr>
            <p:cNvPr id="10" name="object 7"/>
            <p:cNvSpPr/>
            <p:nvPr/>
          </p:nvSpPr>
          <p:spPr>
            <a:xfrm>
              <a:off x="6623143" y="2293421"/>
              <a:ext cx="4078544" cy="4141207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8"/>
            <p:cNvSpPr/>
            <p:nvPr/>
          </p:nvSpPr>
          <p:spPr>
            <a:xfrm>
              <a:off x="6781800" y="2452116"/>
              <a:ext cx="3581400" cy="364388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5925423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Packaging and Sharing MATLAB Apps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600387"/>
            <a:r>
              <a:rPr lang="en-IN"/>
              <a:t>© 2018. DesignTech Systems | Confidential | All rights reserved.</a:t>
            </a:r>
            <a:endParaRPr lang="en-I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00387"/>
            <a:fld id="{A7C40318-9624-4AE6-AFF3-4E255C8DBAAC}" type="slidenum">
              <a:rPr lang="en-IN" smtClean="0"/>
              <a:pPr defTabSz="600387"/>
              <a:t>23</a:t>
            </a:fld>
            <a:endParaRPr lang="en-IN" dirty="0"/>
          </a:p>
        </p:txBody>
      </p:sp>
      <p:sp>
        <p:nvSpPr>
          <p:cNvPr id="6" name="object 3"/>
          <p:cNvSpPr txBox="1"/>
          <p:nvPr/>
        </p:nvSpPr>
        <p:spPr>
          <a:xfrm>
            <a:off x="685800" y="1219200"/>
            <a:ext cx="5220970" cy="4705985"/>
          </a:xfrm>
          <a:prstGeom prst="rect">
            <a:avLst/>
          </a:prstGeom>
        </p:spPr>
        <p:txBody>
          <a:bodyPr vert="horz" wrap="square" lIns="0" tIns="8255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650"/>
              </a:spcBef>
              <a:buClr>
                <a:srgbClr val="125586"/>
              </a:buClr>
              <a:buSzPct val="75000"/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sz="2400" spc="-25" dirty="0">
                <a:latin typeface="Arial"/>
                <a:cs typeface="Arial"/>
              </a:rPr>
              <a:t>MATLAB</a:t>
            </a:r>
            <a:r>
              <a:rPr sz="2400" spc="-45" dirty="0">
                <a:latin typeface="Arial"/>
                <a:cs typeface="Arial"/>
              </a:rPr>
              <a:t> </a:t>
            </a:r>
            <a:r>
              <a:rPr sz="2400" spc="5" dirty="0">
                <a:latin typeface="Arial"/>
                <a:cs typeface="Arial"/>
              </a:rPr>
              <a:t>apps</a:t>
            </a:r>
            <a:endParaRPr sz="2400">
              <a:latin typeface="Arial"/>
              <a:cs typeface="Arial"/>
            </a:endParaRPr>
          </a:p>
          <a:p>
            <a:pPr marL="758190" marR="632460" lvl="1" indent="-287020">
              <a:lnSpc>
                <a:spcPct val="105000"/>
              </a:lnSpc>
              <a:spcBef>
                <a:spcPts val="330"/>
              </a:spcBef>
              <a:buClr>
                <a:srgbClr val="125586"/>
              </a:buClr>
              <a:buChar char="–"/>
              <a:tabLst>
                <a:tab pos="757555" algn="l"/>
                <a:tab pos="758190" algn="l"/>
              </a:tabLst>
            </a:pPr>
            <a:r>
              <a:rPr sz="2000" spc="-5" dirty="0">
                <a:latin typeface="Arial"/>
                <a:cs typeface="Arial"/>
              </a:rPr>
              <a:t>Interactive </a:t>
            </a:r>
            <a:r>
              <a:rPr sz="2000" dirty="0">
                <a:latin typeface="Arial"/>
                <a:cs typeface="Arial"/>
              </a:rPr>
              <a:t>applications to perform  technical computing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tasks</a:t>
            </a:r>
            <a:endParaRPr sz="2000">
              <a:latin typeface="Arial"/>
              <a:cs typeface="Arial"/>
            </a:endParaRPr>
          </a:p>
          <a:p>
            <a:pPr marL="758190" lvl="1" indent="-287020">
              <a:lnSpc>
                <a:spcPct val="100000"/>
              </a:lnSpc>
              <a:spcBef>
                <a:spcPts val="610"/>
              </a:spcBef>
              <a:buClr>
                <a:srgbClr val="125586"/>
              </a:buClr>
              <a:buChar char="–"/>
              <a:tabLst>
                <a:tab pos="757555" algn="l"/>
                <a:tab pos="758190" algn="l"/>
              </a:tabLst>
            </a:pPr>
            <a:r>
              <a:rPr sz="2000" dirty="0">
                <a:latin typeface="Arial"/>
                <a:cs typeface="Arial"/>
              </a:rPr>
              <a:t>Displayed in apps</a:t>
            </a:r>
            <a:r>
              <a:rPr sz="2000" spc="-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gallery</a:t>
            </a:r>
            <a:endParaRPr sz="2000">
              <a:latin typeface="Arial"/>
              <a:cs typeface="Arial"/>
            </a:endParaRPr>
          </a:p>
          <a:p>
            <a:pPr lvl="1">
              <a:lnSpc>
                <a:spcPct val="100000"/>
              </a:lnSpc>
              <a:buClr>
                <a:srgbClr val="125586"/>
              </a:buClr>
              <a:buFont typeface="Arial"/>
              <a:buChar char="–"/>
            </a:pPr>
            <a:endParaRPr sz="265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buClr>
                <a:srgbClr val="125586"/>
              </a:buClr>
              <a:buSzPct val="75000"/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sz="2400" spc="5" dirty="0">
                <a:latin typeface="Arial"/>
                <a:cs typeface="Arial"/>
              </a:rPr>
              <a:t>Included </a:t>
            </a:r>
            <a:r>
              <a:rPr sz="2400" dirty="0">
                <a:latin typeface="Arial"/>
                <a:cs typeface="Arial"/>
              </a:rPr>
              <a:t>in </a:t>
            </a:r>
            <a:r>
              <a:rPr sz="2400" spc="5" dirty="0">
                <a:latin typeface="Arial"/>
                <a:cs typeface="Arial"/>
              </a:rPr>
              <a:t>many </a:t>
            </a:r>
            <a:r>
              <a:rPr sz="2400" spc="-25" dirty="0">
                <a:latin typeface="Arial"/>
                <a:cs typeface="Arial"/>
              </a:rPr>
              <a:t>MATLAB</a:t>
            </a:r>
            <a:r>
              <a:rPr sz="2400" spc="-170" dirty="0">
                <a:latin typeface="Arial"/>
                <a:cs typeface="Arial"/>
              </a:rPr>
              <a:t> </a:t>
            </a:r>
            <a:r>
              <a:rPr sz="2400" spc="5" dirty="0">
                <a:latin typeface="Arial"/>
                <a:cs typeface="Arial"/>
              </a:rPr>
              <a:t>products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5"/>
              </a:spcBef>
              <a:buClr>
                <a:srgbClr val="125586"/>
              </a:buClr>
              <a:buFont typeface="Wingdings"/>
              <a:buChar char=""/>
            </a:pPr>
            <a:endParaRPr sz="255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buClr>
                <a:srgbClr val="125586"/>
              </a:buClr>
              <a:buSzPct val="75000"/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sz="2400" spc="5" dirty="0">
                <a:latin typeface="Arial"/>
                <a:cs typeface="Arial"/>
              </a:rPr>
              <a:t>Package your own</a:t>
            </a:r>
            <a:r>
              <a:rPr sz="2400" spc="-110" dirty="0">
                <a:latin typeface="Arial"/>
                <a:cs typeface="Arial"/>
              </a:rPr>
              <a:t> </a:t>
            </a:r>
            <a:r>
              <a:rPr sz="2400" spc="5" dirty="0">
                <a:latin typeface="Arial"/>
                <a:cs typeface="Arial"/>
              </a:rPr>
              <a:t>app</a:t>
            </a:r>
            <a:endParaRPr sz="2400">
              <a:latin typeface="Arial"/>
              <a:cs typeface="Arial"/>
            </a:endParaRPr>
          </a:p>
          <a:p>
            <a:pPr marL="758190" lvl="1" indent="-287020">
              <a:lnSpc>
                <a:spcPct val="100000"/>
              </a:lnSpc>
              <a:spcBef>
                <a:spcPts val="450"/>
              </a:spcBef>
              <a:buClr>
                <a:srgbClr val="125586"/>
              </a:buClr>
              <a:buChar char="–"/>
              <a:tabLst>
                <a:tab pos="757555" algn="l"/>
                <a:tab pos="758190" algn="l"/>
              </a:tabLst>
            </a:pPr>
            <a:r>
              <a:rPr sz="2000" dirty="0">
                <a:latin typeface="Arial"/>
                <a:cs typeface="Arial"/>
              </a:rPr>
              <a:t>Create single </a:t>
            </a:r>
            <a:r>
              <a:rPr sz="2000" spc="-5" dirty="0">
                <a:latin typeface="Arial"/>
                <a:cs typeface="Arial"/>
              </a:rPr>
              <a:t>file </a:t>
            </a:r>
            <a:r>
              <a:rPr sz="2000" dirty="0">
                <a:latin typeface="Arial"/>
                <a:cs typeface="Arial"/>
              </a:rPr>
              <a:t>for</a:t>
            </a:r>
            <a:r>
              <a:rPr sz="2000" spc="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distribution</a:t>
            </a:r>
            <a:endParaRPr sz="2000">
              <a:latin typeface="Arial"/>
              <a:cs typeface="Arial"/>
            </a:endParaRPr>
          </a:p>
          <a:p>
            <a:pPr marL="758190">
              <a:lnSpc>
                <a:spcPct val="100000"/>
              </a:lnSpc>
              <a:spcBef>
                <a:spcPts val="120"/>
              </a:spcBef>
            </a:pPr>
            <a:r>
              <a:rPr sz="2000" dirty="0">
                <a:latin typeface="Arial"/>
                <a:cs typeface="Arial"/>
              </a:rPr>
              <a:t>and installation into</a:t>
            </a:r>
            <a:r>
              <a:rPr sz="2000" spc="2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gallery</a:t>
            </a:r>
            <a:endParaRPr sz="2000">
              <a:latin typeface="Arial"/>
              <a:cs typeface="Arial"/>
            </a:endParaRPr>
          </a:p>
          <a:p>
            <a:pPr marL="758190" lvl="1" indent="-287020">
              <a:lnSpc>
                <a:spcPct val="100000"/>
              </a:lnSpc>
              <a:spcBef>
                <a:spcPts val="615"/>
              </a:spcBef>
              <a:buClr>
                <a:srgbClr val="125586"/>
              </a:buClr>
              <a:buChar char="–"/>
              <a:tabLst>
                <a:tab pos="757555" algn="l"/>
                <a:tab pos="758190" algn="l"/>
              </a:tabLst>
            </a:pPr>
            <a:r>
              <a:rPr sz="2000" dirty="0">
                <a:latin typeface="Arial"/>
                <a:cs typeface="Arial"/>
              </a:rPr>
              <a:t>Packaging</a:t>
            </a:r>
            <a:r>
              <a:rPr sz="2000" spc="-2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tool:</a:t>
            </a:r>
            <a:endParaRPr sz="2000">
              <a:latin typeface="Arial"/>
              <a:cs typeface="Arial"/>
            </a:endParaRPr>
          </a:p>
          <a:p>
            <a:pPr marL="1158875" lvl="2" indent="-229235">
              <a:lnSpc>
                <a:spcPct val="100000"/>
              </a:lnSpc>
              <a:spcBef>
                <a:spcPts val="530"/>
              </a:spcBef>
              <a:buClr>
                <a:srgbClr val="125586"/>
              </a:buClr>
              <a:buSzPct val="75000"/>
              <a:buFont typeface="Wingdings"/>
              <a:buChar char=""/>
              <a:tabLst>
                <a:tab pos="1158875" algn="l"/>
                <a:tab pos="1159510" algn="l"/>
              </a:tabLst>
            </a:pPr>
            <a:r>
              <a:rPr sz="1600" dirty="0">
                <a:latin typeface="Arial"/>
                <a:cs typeface="Arial"/>
              </a:rPr>
              <a:t>Automatically includes all necessary</a:t>
            </a:r>
            <a:r>
              <a:rPr sz="1600" spc="-105" dirty="0">
                <a:latin typeface="Arial"/>
                <a:cs typeface="Arial"/>
              </a:rPr>
              <a:t> </a:t>
            </a:r>
            <a:r>
              <a:rPr sz="1600" dirty="0">
                <a:latin typeface="Arial"/>
                <a:cs typeface="Arial"/>
              </a:rPr>
              <a:t>files</a:t>
            </a:r>
            <a:endParaRPr sz="1600">
              <a:latin typeface="Arial"/>
              <a:cs typeface="Arial"/>
            </a:endParaRPr>
          </a:p>
          <a:p>
            <a:pPr marL="1158875" lvl="2" indent="-229235">
              <a:lnSpc>
                <a:spcPct val="100000"/>
              </a:lnSpc>
              <a:spcBef>
                <a:spcPts val="490"/>
              </a:spcBef>
              <a:buClr>
                <a:srgbClr val="125586"/>
              </a:buClr>
              <a:buSzPct val="75000"/>
              <a:buFont typeface="Wingdings"/>
              <a:buChar char=""/>
              <a:tabLst>
                <a:tab pos="1158875" algn="l"/>
                <a:tab pos="1159510" algn="l"/>
              </a:tabLst>
            </a:pPr>
            <a:r>
              <a:rPr sz="1600" dirty="0">
                <a:latin typeface="Arial"/>
                <a:cs typeface="Arial"/>
              </a:rPr>
              <a:t>Documents required</a:t>
            </a:r>
            <a:r>
              <a:rPr sz="1600" spc="-50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products</a:t>
            </a:r>
            <a:endParaRPr sz="1600">
              <a:latin typeface="Arial"/>
              <a:cs typeface="Arial"/>
            </a:endParaRPr>
          </a:p>
        </p:txBody>
      </p:sp>
      <p:grpSp>
        <p:nvGrpSpPr>
          <p:cNvPr id="7" name="object 4"/>
          <p:cNvGrpSpPr/>
          <p:nvPr/>
        </p:nvGrpSpPr>
        <p:grpSpPr>
          <a:xfrm>
            <a:off x="6965188" y="1256810"/>
            <a:ext cx="3816350" cy="4933950"/>
            <a:chOff x="6967728" y="1593681"/>
            <a:chExt cx="3816350" cy="4933950"/>
          </a:xfrm>
        </p:grpSpPr>
        <p:sp>
          <p:nvSpPr>
            <p:cNvPr id="8" name="object 5"/>
            <p:cNvSpPr/>
            <p:nvPr/>
          </p:nvSpPr>
          <p:spPr>
            <a:xfrm>
              <a:off x="7766261" y="1593681"/>
              <a:ext cx="2666957" cy="2783796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6"/>
            <p:cNvSpPr/>
            <p:nvPr/>
          </p:nvSpPr>
          <p:spPr>
            <a:xfrm>
              <a:off x="7924800" y="1752600"/>
              <a:ext cx="2170176" cy="22860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7"/>
            <p:cNvSpPr/>
            <p:nvPr/>
          </p:nvSpPr>
          <p:spPr>
            <a:xfrm>
              <a:off x="6967728" y="4148327"/>
              <a:ext cx="3816096" cy="237909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8"/>
            <p:cNvSpPr/>
            <p:nvPr/>
          </p:nvSpPr>
          <p:spPr>
            <a:xfrm>
              <a:off x="7162800" y="4343400"/>
              <a:ext cx="3246120" cy="1808988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6329274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Using</a:t>
            </a:r>
            <a:r>
              <a:rPr spc="-80" dirty="0"/>
              <a:t> </a:t>
            </a:r>
            <a:r>
              <a:rPr spc="-30" dirty="0"/>
              <a:t>MATLAB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24512" y="1346327"/>
            <a:ext cx="10460990" cy="4631690"/>
          </a:xfrm>
          <a:prstGeom prst="rect">
            <a:avLst/>
          </a:prstGeom>
        </p:spPr>
        <p:txBody>
          <a:bodyPr vert="horz" wrap="square" lIns="0" tIns="8255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650"/>
              </a:spcBef>
              <a:buClr>
                <a:srgbClr val="125586"/>
              </a:buClr>
              <a:buSzPct val="75000"/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sz="2400" spc="5" dirty="0">
                <a:latin typeface="Arial"/>
                <a:cs typeface="Arial"/>
              </a:rPr>
              <a:t>High-level</a:t>
            </a:r>
            <a:r>
              <a:rPr sz="2400" spc="-45" dirty="0">
                <a:latin typeface="Arial"/>
                <a:cs typeface="Arial"/>
              </a:rPr>
              <a:t> </a:t>
            </a:r>
            <a:r>
              <a:rPr sz="2400" spc="5" dirty="0">
                <a:latin typeface="Arial"/>
                <a:cs typeface="Arial"/>
              </a:rPr>
              <a:t>language</a:t>
            </a:r>
            <a:endParaRPr sz="2400" dirty="0">
              <a:latin typeface="Arial"/>
              <a:cs typeface="Arial"/>
            </a:endParaRPr>
          </a:p>
          <a:p>
            <a:pPr marL="758190" lvl="1" indent="-287020">
              <a:lnSpc>
                <a:spcPct val="100000"/>
              </a:lnSpc>
              <a:spcBef>
                <a:spcPts val="450"/>
              </a:spcBef>
              <a:buClr>
                <a:srgbClr val="125586"/>
              </a:buClr>
              <a:buChar char="–"/>
              <a:tabLst>
                <a:tab pos="757555" algn="l"/>
                <a:tab pos="758190" algn="l"/>
              </a:tabLst>
            </a:pPr>
            <a:r>
              <a:rPr sz="2000" spc="-5" dirty="0">
                <a:latin typeface="Arial"/>
                <a:cs typeface="Arial"/>
              </a:rPr>
              <a:t>Native </a:t>
            </a:r>
            <a:r>
              <a:rPr sz="2000" dirty="0">
                <a:latin typeface="Arial"/>
                <a:cs typeface="Arial"/>
              </a:rPr>
              <a:t>support for vector and matrix</a:t>
            </a:r>
            <a:r>
              <a:rPr sz="2000" spc="10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operations</a:t>
            </a:r>
          </a:p>
          <a:p>
            <a:pPr marL="758190" lvl="1" indent="-287020">
              <a:lnSpc>
                <a:spcPct val="100000"/>
              </a:lnSpc>
              <a:spcBef>
                <a:spcPts val="600"/>
              </a:spcBef>
              <a:buClr>
                <a:srgbClr val="125586"/>
              </a:buClr>
              <a:buChar char="–"/>
              <a:tabLst>
                <a:tab pos="757555" algn="l"/>
                <a:tab pos="758190" algn="l"/>
              </a:tabLst>
            </a:pPr>
            <a:r>
              <a:rPr sz="2000" dirty="0">
                <a:latin typeface="Arial"/>
                <a:cs typeface="Arial"/>
              </a:rPr>
              <a:t>Built-in math and visualization</a:t>
            </a:r>
            <a:r>
              <a:rPr sz="2000" spc="2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functions</a:t>
            </a:r>
          </a:p>
          <a:p>
            <a:pPr lvl="1">
              <a:lnSpc>
                <a:spcPct val="100000"/>
              </a:lnSpc>
              <a:buClr>
                <a:srgbClr val="125586"/>
              </a:buClr>
              <a:buFont typeface="Arial"/>
              <a:buChar char="–"/>
            </a:pPr>
            <a:endParaRPr sz="22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689"/>
              </a:spcBef>
              <a:buClr>
                <a:srgbClr val="125586"/>
              </a:buClr>
              <a:buSzPct val="75000"/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sz="2400" spc="5" dirty="0">
                <a:latin typeface="Arial"/>
                <a:cs typeface="Arial"/>
              </a:rPr>
              <a:t>Development</a:t>
            </a:r>
            <a:r>
              <a:rPr sz="2400" spc="-65" dirty="0">
                <a:latin typeface="Arial"/>
                <a:cs typeface="Arial"/>
              </a:rPr>
              <a:t> </a:t>
            </a:r>
            <a:r>
              <a:rPr sz="2400" spc="5" dirty="0">
                <a:latin typeface="Arial"/>
                <a:cs typeface="Arial"/>
              </a:rPr>
              <a:t>environment</a:t>
            </a:r>
            <a:endParaRPr sz="2400" dirty="0">
              <a:latin typeface="Arial"/>
              <a:cs typeface="Arial"/>
            </a:endParaRPr>
          </a:p>
          <a:p>
            <a:pPr marL="758190" lvl="1" indent="-287020">
              <a:lnSpc>
                <a:spcPct val="100000"/>
              </a:lnSpc>
              <a:spcBef>
                <a:spcPts val="434"/>
              </a:spcBef>
              <a:buClr>
                <a:srgbClr val="125586"/>
              </a:buClr>
              <a:buChar char="–"/>
              <a:tabLst>
                <a:tab pos="757555" algn="l"/>
                <a:tab pos="758190" algn="l"/>
              </a:tabLst>
            </a:pPr>
            <a:r>
              <a:rPr sz="2000" spc="-5" dirty="0">
                <a:latin typeface="Arial"/>
                <a:cs typeface="Arial"/>
              </a:rPr>
              <a:t>Interactive </a:t>
            </a:r>
            <a:r>
              <a:rPr sz="2000" dirty="0">
                <a:latin typeface="Arial"/>
                <a:cs typeface="Arial"/>
              </a:rPr>
              <a:t>and easy to get</a:t>
            </a:r>
            <a:r>
              <a:rPr sz="2000" spc="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started</a:t>
            </a:r>
          </a:p>
          <a:p>
            <a:pPr marL="758190" lvl="1" indent="-287020">
              <a:lnSpc>
                <a:spcPct val="100000"/>
              </a:lnSpc>
              <a:spcBef>
                <a:spcPts val="615"/>
              </a:spcBef>
              <a:buClr>
                <a:srgbClr val="125586"/>
              </a:buClr>
              <a:buChar char="–"/>
              <a:tabLst>
                <a:tab pos="757555" algn="l"/>
                <a:tab pos="758190" algn="l"/>
              </a:tabLst>
            </a:pPr>
            <a:r>
              <a:rPr sz="2000" dirty="0">
                <a:latin typeface="Arial"/>
                <a:cs typeface="Arial"/>
              </a:rPr>
              <a:t>Ideal for iterative exploration and</a:t>
            </a:r>
            <a:r>
              <a:rPr sz="2000" spc="2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design</a:t>
            </a:r>
          </a:p>
          <a:p>
            <a:pPr lvl="1">
              <a:lnSpc>
                <a:spcPct val="100000"/>
              </a:lnSpc>
              <a:spcBef>
                <a:spcPts val="15"/>
              </a:spcBef>
              <a:buClr>
                <a:srgbClr val="125586"/>
              </a:buClr>
              <a:buFont typeface="Arial"/>
              <a:buChar char="–"/>
            </a:pPr>
            <a:endParaRPr sz="325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buClr>
                <a:srgbClr val="125586"/>
              </a:buClr>
              <a:buSzPct val="75000"/>
              <a:buFont typeface="Wingdings"/>
              <a:buChar char=""/>
              <a:tabLst>
                <a:tab pos="354965" algn="l"/>
                <a:tab pos="355600" algn="l"/>
              </a:tabLst>
            </a:pPr>
            <a:r>
              <a:rPr sz="2400" spc="-25" dirty="0">
                <a:latin typeface="Arial"/>
                <a:cs typeface="Arial"/>
              </a:rPr>
              <a:t>Technical </a:t>
            </a:r>
            <a:r>
              <a:rPr sz="2400" spc="5" dirty="0">
                <a:latin typeface="Arial"/>
                <a:cs typeface="Arial"/>
              </a:rPr>
              <a:t>computing</a:t>
            </a:r>
            <a:r>
              <a:rPr sz="2400" spc="-60" dirty="0">
                <a:latin typeface="Arial"/>
                <a:cs typeface="Arial"/>
              </a:rPr>
              <a:t> </a:t>
            </a:r>
            <a:r>
              <a:rPr sz="2400" spc="5" dirty="0">
                <a:latin typeface="Arial"/>
                <a:cs typeface="Arial"/>
              </a:rPr>
              <a:t>platform</a:t>
            </a:r>
            <a:endParaRPr sz="2400" dirty="0">
              <a:latin typeface="Arial"/>
              <a:cs typeface="Arial"/>
            </a:endParaRPr>
          </a:p>
          <a:p>
            <a:pPr marL="758190" lvl="1" indent="-287020">
              <a:lnSpc>
                <a:spcPct val="100000"/>
              </a:lnSpc>
              <a:spcBef>
                <a:spcPts val="450"/>
              </a:spcBef>
              <a:buClr>
                <a:srgbClr val="125586"/>
              </a:buClr>
              <a:buChar char="–"/>
              <a:tabLst>
                <a:tab pos="757555" algn="l"/>
                <a:tab pos="758190" algn="l"/>
              </a:tabLst>
            </a:pPr>
            <a:r>
              <a:rPr sz="2000" dirty="0">
                <a:latin typeface="Arial"/>
                <a:cs typeface="Arial"/>
              </a:rPr>
              <a:t>Add-on products for a range of application</a:t>
            </a:r>
            <a:r>
              <a:rPr sz="2000" spc="-45" dirty="0">
                <a:latin typeface="Arial"/>
                <a:cs typeface="Arial"/>
              </a:rPr>
              <a:t> </a:t>
            </a:r>
            <a:r>
              <a:rPr sz="2000" dirty="0">
                <a:latin typeface="Arial"/>
                <a:cs typeface="Arial"/>
              </a:rPr>
              <a:t>areas</a:t>
            </a:r>
          </a:p>
          <a:p>
            <a:pPr marL="758190" marR="5080">
              <a:lnSpc>
                <a:spcPct val="105000"/>
              </a:lnSpc>
              <a:spcBef>
                <a:spcPts val="20"/>
              </a:spcBef>
            </a:pPr>
            <a:r>
              <a:rPr sz="1800" i="1" spc="-5" dirty="0">
                <a:latin typeface="Arial"/>
                <a:cs typeface="Arial"/>
              </a:rPr>
              <a:t>(e.g., signal processing and communications, </a:t>
            </a:r>
            <a:r>
              <a:rPr sz="1800" i="1" spc="-10" dirty="0">
                <a:latin typeface="Arial"/>
                <a:cs typeface="Arial"/>
              </a:rPr>
              <a:t>image </a:t>
            </a:r>
            <a:r>
              <a:rPr sz="1800" i="1" spc="-5" dirty="0">
                <a:latin typeface="Arial"/>
                <a:cs typeface="Arial"/>
              </a:rPr>
              <a:t>and video processing, control systems, </a:t>
            </a:r>
            <a:r>
              <a:rPr sz="1800" i="1" dirty="0">
                <a:latin typeface="Arial"/>
                <a:cs typeface="Arial"/>
              </a:rPr>
              <a:t>test  </a:t>
            </a:r>
            <a:r>
              <a:rPr sz="1800" i="1" spc="-5" dirty="0">
                <a:latin typeface="Arial"/>
                <a:cs typeface="Arial"/>
              </a:rPr>
              <a:t>and</a:t>
            </a:r>
            <a:r>
              <a:rPr sz="1800" i="1" dirty="0">
                <a:latin typeface="Arial"/>
                <a:cs typeface="Arial"/>
              </a:rPr>
              <a:t> </a:t>
            </a:r>
            <a:r>
              <a:rPr sz="1800" i="1" spc="-10" dirty="0">
                <a:latin typeface="Arial"/>
                <a:cs typeface="Arial"/>
              </a:rPr>
              <a:t>measurement)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842504" y="2819400"/>
            <a:ext cx="1866900" cy="16855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374030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6403975"/>
            <a:ext cx="4371975" cy="365125"/>
          </a:xfrm>
        </p:spPr>
        <p:txBody>
          <a:bodyPr/>
          <a:lstStyle/>
          <a:p>
            <a:pPr defTabSz="600387"/>
            <a:r>
              <a:rPr lang="en-IN"/>
              <a:t>© 2018. DesignTech Systems | Confidential | All rights reserved.</a:t>
            </a:r>
            <a:endParaRPr lang="en-I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11610975" y="6403975"/>
            <a:ext cx="581025" cy="365125"/>
          </a:xfrm>
        </p:spPr>
        <p:txBody>
          <a:bodyPr/>
          <a:lstStyle/>
          <a:p>
            <a:pPr defTabSz="600387"/>
            <a:fld id="{A7C40318-9624-4AE6-AFF3-4E255C8DBAAC}" type="slidenum">
              <a:rPr lang="en-IN" smtClean="0"/>
              <a:pPr defTabSz="600387"/>
              <a:t>25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93963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What is MATLAB?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IN" sz="2400" dirty="0"/>
              <a:t>High-level language</a:t>
            </a:r>
          </a:p>
          <a:p>
            <a:endParaRPr lang="en-IN" sz="2400" dirty="0"/>
          </a:p>
          <a:p>
            <a:r>
              <a:rPr lang="en-IN" sz="2400" dirty="0"/>
              <a:t>Interactive development  environment</a:t>
            </a:r>
          </a:p>
          <a:p>
            <a:endParaRPr lang="en-IN" sz="2400" dirty="0"/>
          </a:p>
          <a:p>
            <a:r>
              <a:rPr lang="en-IN" sz="2400" dirty="0"/>
              <a:t>Used for:</a:t>
            </a:r>
          </a:p>
          <a:p>
            <a:pPr lvl="1"/>
            <a:r>
              <a:rPr lang="en-IN" sz="2000" dirty="0"/>
              <a:t>Numerical computation</a:t>
            </a:r>
          </a:p>
          <a:p>
            <a:pPr lvl="1"/>
            <a:r>
              <a:rPr lang="en-IN" sz="2000" dirty="0"/>
              <a:t>Data analysis and visualization</a:t>
            </a:r>
          </a:p>
          <a:p>
            <a:pPr lvl="1"/>
            <a:r>
              <a:rPr lang="en-IN" sz="2000" dirty="0"/>
              <a:t>Algorithm development and  deployment</a:t>
            </a:r>
          </a:p>
          <a:p>
            <a:endParaRPr lang="en-IN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600387"/>
            <a:r>
              <a:rPr lang="en-IN"/>
              <a:t>© 2018. DesignTech Systems | Confidential | All rights reserved.</a:t>
            </a:r>
            <a:endParaRPr lang="en-I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00387"/>
            <a:fld id="{A7C40318-9624-4AE6-AFF3-4E255C8DBAAC}" type="slidenum">
              <a:rPr lang="en-IN" smtClean="0"/>
              <a:pPr defTabSz="600387"/>
              <a:t>3</a:t>
            </a:fld>
            <a:endParaRPr lang="en-IN" dirty="0"/>
          </a:p>
        </p:txBody>
      </p:sp>
      <p:grpSp>
        <p:nvGrpSpPr>
          <p:cNvPr id="6" name="object 4"/>
          <p:cNvGrpSpPr/>
          <p:nvPr/>
        </p:nvGrpSpPr>
        <p:grpSpPr>
          <a:xfrm>
            <a:off x="7472873" y="976690"/>
            <a:ext cx="4081779" cy="5293360"/>
            <a:chOff x="7043928" y="1130593"/>
            <a:chExt cx="4081779" cy="5293360"/>
          </a:xfrm>
        </p:grpSpPr>
        <p:sp>
          <p:nvSpPr>
            <p:cNvPr id="7" name="object 5"/>
            <p:cNvSpPr/>
            <p:nvPr/>
          </p:nvSpPr>
          <p:spPr>
            <a:xfrm>
              <a:off x="7103056" y="1130593"/>
              <a:ext cx="3518007" cy="2763441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6"/>
            <p:cNvSpPr/>
            <p:nvPr/>
          </p:nvSpPr>
          <p:spPr>
            <a:xfrm>
              <a:off x="7261860" y="1289304"/>
              <a:ext cx="3020568" cy="226618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7"/>
            <p:cNvSpPr/>
            <p:nvPr/>
          </p:nvSpPr>
          <p:spPr>
            <a:xfrm>
              <a:off x="7043928" y="3674313"/>
              <a:ext cx="3236976" cy="2749423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8"/>
            <p:cNvSpPr/>
            <p:nvPr/>
          </p:nvSpPr>
          <p:spPr>
            <a:xfrm>
              <a:off x="7239000" y="3869436"/>
              <a:ext cx="2667000" cy="217932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9"/>
            <p:cNvSpPr/>
            <p:nvPr/>
          </p:nvSpPr>
          <p:spPr>
            <a:xfrm>
              <a:off x="8029956" y="2471927"/>
              <a:ext cx="3095244" cy="2694432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0"/>
            <p:cNvSpPr/>
            <p:nvPr/>
          </p:nvSpPr>
          <p:spPr>
            <a:xfrm>
              <a:off x="8225028" y="2667000"/>
              <a:ext cx="2525268" cy="2124456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29064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MathWorks Product Family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600387"/>
            <a:r>
              <a:rPr lang="en-IN"/>
              <a:t>© 2018. DesignTech Systems | Confidential | All rights reserved.</a:t>
            </a:r>
            <a:endParaRPr lang="en-I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00387"/>
            <a:fld id="{A7C40318-9624-4AE6-AFF3-4E255C8DBAAC}" type="slidenum">
              <a:rPr lang="en-IN" smtClean="0"/>
              <a:pPr defTabSz="600387"/>
              <a:t>4</a:t>
            </a:fld>
            <a:endParaRPr lang="en-IN" dirty="0"/>
          </a:p>
        </p:txBody>
      </p:sp>
      <p:pic>
        <p:nvPicPr>
          <p:cNvPr id="6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74" y="969386"/>
            <a:ext cx="11391052" cy="5300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68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Technical Computing Workflow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600387"/>
            <a:r>
              <a:rPr lang="en-IN"/>
              <a:t>© 2018. DesignTech Systems | Confidential | All rights reserved.</a:t>
            </a:r>
            <a:endParaRPr lang="en-I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00387"/>
            <a:fld id="{A7C40318-9624-4AE6-AFF3-4E255C8DBAAC}" type="slidenum">
              <a:rPr lang="en-IN" smtClean="0"/>
              <a:pPr defTabSz="600387"/>
              <a:t>5</a:t>
            </a:fld>
            <a:endParaRPr lang="en-IN" dirty="0"/>
          </a:p>
        </p:txBody>
      </p:sp>
      <p:sp>
        <p:nvSpPr>
          <p:cNvPr id="7" name="object 4"/>
          <p:cNvSpPr/>
          <p:nvPr/>
        </p:nvSpPr>
        <p:spPr>
          <a:xfrm>
            <a:off x="7309105" y="3599688"/>
            <a:ext cx="838200" cy="304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2" name="Group 81"/>
          <p:cNvGrpSpPr/>
          <p:nvPr/>
        </p:nvGrpSpPr>
        <p:grpSpPr>
          <a:xfrm>
            <a:off x="8188453" y="1287781"/>
            <a:ext cx="1830324" cy="4649724"/>
            <a:chOff x="8188453" y="1287781"/>
            <a:chExt cx="1830324" cy="4649724"/>
          </a:xfrm>
        </p:grpSpPr>
        <p:sp>
          <p:nvSpPr>
            <p:cNvPr id="8" name="object 5"/>
            <p:cNvSpPr/>
            <p:nvPr/>
          </p:nvSpPr>
          <p:spPr>
            <a:xfrm>
              <a:off x="8188453" y="1287781"/>
              <a:ext cx="1830324" cy="4649723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6"/>
            <p:cNvSpPr/>
            <p:nvPr/>
          </p:nvSpPr>
          <p:spPr>
            <a:xfrm>
              <a:off x="8189977" y="1289305"/>
              <a:ext cx="1828800" cy="4648200"/>
            </a:xfrm>
            <a:custGeom>
              <a:avLst/>
              <a:gdLst/>
              <a:ahLst/>
              <a:cxnLst/>
              <a:rect l="l" t="t" r="r" b="b"/>
              <a:pathLst>
                <a:path w="1828800" h="4648200">
                  <a:moveTo>
                    <a:pt x="0" y="85851"/>
                  </a:moveTo>
                  <a:lnTo>
                    <a:pt x="6734" y="52399"/>
                  </a:lnTo>
                  <a:lnTo>
                    <a:pt x="25114" y="25114"/>
                  </a:lnTo>
                  <a:lnTo>
                    <a:pt x="52399" y="6734"/>
                  </a:lnTo>
                  <a:lnTo>
                    <a:pt x="85851" y="0"/>
                  </a:lnTo>
                  <a:lnTo>
                    <a:pt x="1742948" y="0"/>
                  </a:lnTo>
                  <a:lnTo>
                    <a:pt x="1776347" y="6734"/>
                  </a:lnTo>
                  <a:lnTo>
                    <a:pt x="1803638" y="25114"/>
                  </a:lnTo>
                  <a:lnTo>
                    <a:pt x="1822047" y="52399"/>
                  </a:lnTo>
                  <a:lnTo>
                    <a:pt x="1828800" y="85851"/>
                  </a:lnTo>
                  <a:lnTo>
                    <a:pt x="1828800" y="4562398"/>
                  </a:lnTo>
                  <a:lnTo>
                    <a:pt x="1822047" y="4595795"/>
                  </a:lnTo>
                  <a:lnTo>
                    <a:pt x="1803638" y="4623068"/>
                  </a:lnTo>
                  <a:lnTo>
                    <a:pt x="1776347" y="4641456"/>
                  </a:lnTo>
                  <a:lnTo>
                    <a:pt x="1742948" y="4648200"/>
                  </a:lnTo>
                  <a:lnTo>
                    <a:pt x="85851" y="4648200"/>
                  </a:lnTo>
                  <a:lnTo>
                    <a:pt x="52399" y="4641456"/>
                  </a:lnTo>
                  <a:lnTo>
                    <a:pt x="25114" y="4623068"/>
                  </a:lnTo>
                  <a:lnTo>
                    <a:pt x="6734" y="4595795"/>
                  </a:lnTo>
                  <a:lnTo>
                    <a:pt x="0" y="4562398"/>
                  </a:lnTo>
                  <a:lnTo>
                    <a:pt x="0" y="85851"/>
                  </a:lnTo>
                  <a:close/>
                </a:path>
              </a:pathLst>
            </a:custGeom>
            <a:ln w="6096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7"/>
            <p:cNvSpPr/>
            <p:nvPr/>
          </p:nvSpPr>
          <p:spPr>
            <a:xfrm>
              <a:off x="8278369" y="1694688"/>
              <a:ext cx="1702307" cy="4181855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8"/>
            <p:cNvSpPr/>
            <p:nvPr/>
          </p:nvSpPr>
          <p:spPr>
            <a:xfrm>
              <a:off x="8304277" y="1720596"/>
              <a:ext cx="1600200" cy="4079875"/>
            </a:xfrm>
            <a:custGeom>
              <a:avLst/>
              <a:gdLst/>
              <a:ahLst/>
              <a:cxnLst/>
              <a:rect l="l" t="t" r="r" b="b"/>
              <a:pathLst>
                <a:path w="1600200" h="4079875">
                  <a:moveTo>
                    <a:pt x="1525143" y="0"/>
                  </a:moveTo>
                  <a:lnTo>
                    <a:pt x="75056" y="0"/>
                  </a:lnTo>
                  <a:lnTo>
                    <a:pt x="45862" y="5905"/>
                  </a:lnTo>
                  <a:lnTo>
                    <a:pt x="22002" y="22002"/>
                  </a:lnTo>
                  <a:lnTo>
                    <a:pt x="5905" y="45862"/>
                  </a:lnTo>
                  <a:lnTo>
                    <a:pt x="0" y="75057"/>
                  </a:lnTo>
                  <a:lnTo>
                    <a:pt x="0" y="4004665"/>
                  </a:lnTo>
                  <a:lnTo>
                    <a:pt x="5905" y="4033890"/>
                  </a:lnTo>
                  <a:lnTo>
                    <a:pt x="22002" y="4057756"/>
                  </a:lnTo>
                  <a:lnTo>
                    <a:pt x="45862" y="4073847"/>
                  </a:lnTo>
                  <a:lnTo>
                    <a:pt x="75056" y="4079748"/>
                  </a:lnTo>
                  <a:lnTo>
                    <a:pt x="1525143" y="4079748"/>
                  </a:lnTo>
                  <a:lnTo>
                    <a:pt x="1554337" y="4073847"/>
                  </a:lnTo>
                  <a:lnTo>
                    <a:pt x="1578197" y="4057756"/>
                  </a:lnTo>
                  <a:lnTo>
                    <a:pt x="1594294" y="4033890"/>
                  </a:lnTo>
                  <a:lnTo>
                    <a:pt x="1600200" y="4004665"/>
                  </a:lnTo>
                  <a:lnTo>
                    <a:pt x="1600200" y="75057"/>
                  </a:lnTo>
                  <a:lnTo>
                    <a:pt x="1594294" y="45862"/>
                  </a:lnTo>
                  <a:lnTo>
                    <a:pt x="1578197" y="22002"/>
                  </a:lnTo>
                  <a:lnTo>
                    <a:pt x="1554337" y="5905"/>
                  </a:lnTo>
                  <a:lnTo>
                    <a:pt x="152514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9"/>
            <p:cNvSpPr txBox="1"/>
            <p:nvPr/>
          </p:nvSpPr>
          <p:spPr>
            <a:xfrm>
              <a:off x="8537575" y="1807591"/>
              <a:ext cx="1135380" cy="39116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5080" indent="38100">
                <a:lnSpc>
                  <a:spcPct val="100000"/>
                </a:lnSpc>
                <a:spcBef>
                  <a:spcPts val="100"/>
                </a:spcBef>
              </a:pPr>
              <a:r>
                <a:rPr sz="1200" b="1" dirty="0">
                  <a:latin typeface="Arial"/>
                  <a:cs typeface="Arial"/>
                </a:rPr>
                <a:t>Reporting and  D</a:t>
              </a:r>
              <a:r>
                <a:rPr sz="1200" b="1" spc="-5" dirty="0">
                  <a:latin typeface="Arial"/>
                  <a:cs typeface="Arial"/>
                </a:rPr>
                <a:t>ocume</a:t>
              </a:r>
              <a:r>
                <a:rPr sz="1200" b="1" dirty="0">
                  <a:latin typeface="Arial"/>
                  <a:cs typeface="Arial"/>
                </a:rPr>
                <a:t>n</a:t>
              </a:r>
              <a:r>
                <a:rPr sz="1200" b="1" spc="-5" dirty="0">
                  <a:latin typeface="Arial"/>
                  <a:cs typeface="Arial"/>
                </a:rPr>
                <a:t>ta</a:t>
              </a:r>
              <a:r>
                <a:rPr sz="1200" b="1" dirty="0">
                  <a:latin typeface="Arial"/>
                  <a:cs typeface="Arial"/>
                </a:rPr>
                <a:t>tion</a:t>
              </a:r>
              <a:endParaRPr sz="1200" dirty="0">
                <a:latin typeface="Arial"/>
                <a:cs typeface="Arial"/>
              </a:endParaRPr>
            </a:p>
          </p:txBody>
        </p:sp>
        <p:sp>
          <p:nvSpPr>
            <p:cNvPr id="13" name="object 10"/>
            <p:cNvSpPr txBox="1"/>
            <p:nvPr/>
          </p:nvSpPr>
          <p:spPr>
            <a:xfrm>
              <a:off x="8399781" y="3168219"/>
              <a:ext cx="1409700" cy="20891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b="1" spc="-5" dirty="0">
                  <a:latin typeface="Arial"/>
                  <a:cs typeface="Arial"/>
                </a:rPr>
                <a:t>Outputs for</a:t>
              </a:r>
              <a:r>
                <a:rPr sz="1200" b="1" spc="-20" dirty="0">
                  <a:latin typeface="Arial"/>
                  <a:cs typeface="Arial"/>
                </a:rPr>
                <a:t> </a:t>
              </a:r>
              <a:r>
                <a:rPr sz="1200" b="1" dirty="0">
                  <a:latin typeface="Arial"/>
                  <a:cs typeface="Arial"/>
                </a:rPr>
                <a:t>Design</a:t>
              </a:r>
              <a:endParaRPr sz="1200">
                <a:latin typeface="Arial"/>
                <a:cs typeface="Arial"/>
              </a:endParaRPr>
            </a:p>
          </p:txBody>
        </p:sp>
        <p:sp>
          <p:nvSpPr>
            <p:cNvPr id="14" name="object 11"/>
            <p:cNvSpPr txBox="1"/>
            <p:nvPr/>
          </p:nvSpPr>
          <p:spPr>
            <a:xfrm>
              <a:off x="8657336" y="4533647"/>
              <a:ext cx="894715" cy="20827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b="1" dirty="0">
                  <a:latin typeface="Arial"/>
                  <a:cs typeface="Arial"/>
                </a:rPr>
                <a:t>Deplo</a:t>
              </a:r>
              <a:r>
                <a:rPr sz="1200" b="1" spc="-35" dirty="0">
                  <a:latin typeface="Arial"/>
                  <a:cs typeface="Arial"/>
                </a:rPr>
                <a:t>y</a:t>
              </a:r>
              <a:r>
                <a:rPr sz="1200" b="1" spc="-5" dirty="0">
                  <a:latin typeface="Arial"/>
                  <a:cs typeface="Arial"/>
                </a:rPr>
                <a:t>me</a:t>
              </a:r>
              <a:r>
                <a:rPr sz="1200" b="1" dirty="0">
                  <a:latin typeface="Arial"/>
                  <a:cs typeface="Arial"/>
                </a:rPr>
                <a:t>nt</a:t>
              </a:r>
              <a:endParaRPr sz="1200">
                <a:latin typeface="Arial"/>
                <a:cs typeface="Arial"/>
              </a:endParaRPr>
            </a:p>
          </p:txBody>
        </p:sp>
        <p:sp>
          <p:nvSpPr>
            <p:cNvPr id="15" name="object 12"/>
            <p:cNvSpPr txBox="1"/>
            <p:nvPr/>
          </p:nvSpPr>
          <p:spPr>
            <a:xfrm>
              <a:off x="8809991" y="1373886"/>
              <a:ext cx="589280" cy="269240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sz="1600" b="1" spc="-5" dirty="0">
                  <a:latin typeface="Arial"/>
                  <a:cs typeface="Arial"/>
                </a:rPr>
                <a:t>Share</a:t>
              </a:r>
              <a:endParaRPr sz="1600">
                <a:latin typeface="Arial"/>
                <a:cs typeface="Arial"/>
              </a:endParaRPr>
            </a:p>
          </p:txBody>
        </p:sp>
        <p:sp>
          <p:nvSpPr>
            <p:cNvPr id="17" name="object 14"/>
            <p:cNvSpPr/>
            <p:nvPr/>
          </p:nvSpPr>
          <p:spPr>
            <a:xfrm>
              <a:off x="8380477" y="3075432"/>
              <a:ext cx="1447800" cy="1367155"/>
            </a:xfrm>
            <a:custGeom>
              <a:avLst/>
              <a:gdLst/>
              <a:ahLst/>
              <a:cxnLst/>
              <a:rect l="l" t="t" r="r" b="b"/>
              <a:pathLst>
                <a:path w="1447800" h="1367154">
                  <a:moveTo>
                    <a:pt x="0" y="1397"/>
                  </a:moveTo>
                  <a:lnTo>
                    <a:pt x="1447800" y="0"/>
                  </a:lnTo>
                </a:path>
                <a:path w="1447800" h="1367154">
                  <a:moveTo>
                    <a:pt x="0" y="1366901"/>
                  </a:moveTo>
                  <a:lnTo>
                    <a:pt x="1447800" y="1365504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5"/>
            <p:cNvSpPr/>
            <p:nvPr/>
          </p:nvSpPr>
          <p:spPr>
            <a:xfrm>
              <a:off x="8557261" y="4914901"/>
              <a:ext cx="1126248" cy="65228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6"/>
            <p:cNvSpPr/>
            <p:nvPr/>
          </p:nvSpPr>
          <p:spPr>
            <a:xfrm>
              <a:off x="8578597" y="4936237"/>
              <a:ext cx="1051559" cy="577596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17"/>
            <p:cNvSpPr/>
            <p:nvPr/>
          </p:nvSpPr>
          <p:spPr>
            <a:xfrm>
              <a:off x="8938261" y="2330158"/>
              <a:ext cx="469404" cy="557822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18"/>
            <p:cNvSpPr/>
            <p:nvPr/>
          </p:nvSpPr>
          <p:spPr>
            <a:xfrm>
              <a:off x="8964168" y="2356105"/>
              <a:ext cx="367283" cy="455675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19"/>
            <p:cNvSpPr/>
            <p:nvPr/>
          </p:nvSpPr>
          <p:spPr>
            <a:xfrm>
              <a:off x="8382000" y="2330171"/>
              <a:ext cx="556234" cy="559333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0"/>
            <p:cNvSpPr/>
            <p:nvPr/>
          </p:nvSpPr>
          <p:spPr>
            <a:xfrm>
              <a:off x="8407909" y="2356105"/>
              <a:ext cx="454151" cy="457200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1"/>
            <p:cNvSpPr/>
            <p:nvPr/>
          </p:nvSpPr>
          <p:spPr>
            <a:xfrm>
              <a:off x="9407653" y="2330158"/>
              <a:ext cx="469404" cy="557822"/>
            </a:xfrm>
            <a:prstGeom prst="rect">
              <a:avLst/>
            </a:prstGeom>
            <a:blipFill>
              <a:blip r:embed="rId1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2"/>
            <p:cNvSpPr/>
            <p:nvPr/>
          </p:nvSpPr>
          <p:spPr>
            <a:xfrm>
              <a:off x="9433561" y="2356105"/>
              <a:ext cx="367283" cy="455675"/>
            </a:xfrm>
            <a:prstGeom prst="rect">
              <a:avLst/>
            </a:prstGeom>
            <a:blipFill>
              <a:blip r:embed="rId1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3"/>
            <p:cNvSpPr/>
            <p:nvPr/>
          </p:nvSpPr>
          <p:spPr>
            <a:xfrm>
              <a:off x="8464297" y="3444240"/>
              <a:ext cx="608076" cy="419100"/>
            </a:xfrm>
            <a:prstGeom prst="rect">
              <a:avLst/>
            </a:prstGeom>
            <a:blipFill>
              <a:blip r:embed="rId1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4"/>
            <p:cNvSpPr/>
            <p:nvPr/>
          </p:nvSpPr>
          <p:spPr>
            <a:xfrm>
              <a:off x="8464297" y="3910584"/>
              <a:ext cx="605027" cy="417575"/>
            </a:xfrm>
            <a:prstGeom prst="rect">
              <a:avLst/>
            </a:prstGeom>
            <a:blipFill>
              <a:blip r:embed="rId1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5"/>
            <p:cNvSpPr/>
            <p:nvPr/>
          </p:nvSpPr>
          <p:spPr>
            <a:xfrm>
              <a:off x="9139429" y="3910584"/>
              <a:ext cx="605027" cy="417575"/>
            </a:xfrm>
            <a:prstGeom prst="rect">
              <a:avLst/>
            </a:prstGeom>
            <a:blipFill>
              <a:blip r:embed="rId1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6"/>
            <p:cNvSpPr/>
            <p:nvPr/>
          </p:nvSpPr>
          <p:spPr>
            <a:xfrm>
              <a:off x="9136380" y="3444240"/>
              <a:ext cx="608076" cy="419100"/>
            </a:xfrm>
            <a:prstGeom prst="rect">
              <a:avLst/>
            </a:prstGeom>
            <a:blipFill>
              <a:blip r:embed="rId1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4530852" y="1287780"/>
            <a:ext cx="2744725" cy="4647185"/>
            <a:chOff x="4530852" y="1287780"/>
            <a:chExt cx="2744725" cy="4647185"/>
          </a:xfrm>
        </p:grpSpPr>
        <p:sp>
          <p:nvSpPr>
            <p:cNvPr id="30" name="object 27"/>
            <p:cNvSpPr/>
            <p:nvPr/>
          </p:nvSpPr>
          <p:spPr>
            <a:xfrm>
              <a:off x="4530852" y="1287780"/>
              <a:ext cx="2744724" cy="4646676"/>
            </a:xfrm>
            <a:prstGeom prst="rect">
              <a:avLst/>
            </a:prstGeom>
            <a:blipFill>
              <a:blip r:embed="rId1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28"/>
            <p:cNvSpPr/>
            <p:nvPr/>
          </p:nvSpPr>
          <p:spPr>
            <a:xfrm>
              <a:off x="4532377" y="1289305"/>
              <a:ext cx="2743200" cy="4645660"/>
            </a:xfrm>
            <a:custGeom>
              <a:avLst/>
              <a:gdLst/>
              <a:ahLst/>
              <a:cxnLst/>
              <a:rect l="l" t="t" r="r" b="b"/>
              <a:pathLst>
                <a:path w="2743200" h="4645660">
                  <a:moveTo>
                    <a:pt x="0" y="95630"/>
                  </a:moveTo>
                  <a:lnTo>
                    <a:pt x="7512" y="58400"/>
                  </a:lnTo>
                  <a:lnTo>
                    <a:pt x="28003" y="28003"/>
                  </a:lnTo>
                  <a:lnTo>
                    <a:pt x="58400" y="7512"/>
                  </a:lnTo>
                  <a:lnTo>
                    <a:pt x="95630" y="0"/>
                  </a:lnTo>
                  <a:lnTo>
                    <a:pt x="2647569" y="0"/>
                  </a:lnTo>
                  <a:lnTo>
                    <a:pt x="2684799" y="7512"/>
                  </a:lnTo>
                  <a:lnTo>
                    <a:pt x="2715196" y="28003"/>
                  </a:lnTo>
                  <a:lnTo>
                    <a:pt x="2735687" y="58400"/>
                  </a:lnTo>
                  <a:lnTo>
                    <a:pt x="2743200" y="95630"/>
                  </a:lnTo>
                  <a:lnTo>
                    <a:pt x="2743200" y="4549495"/>
                  </a:lnTo>
                  <a:lnTo>
                    <a:pt x="2735687" y="4586730"/>
                  </a:lnTo>
                  <a:lnTo>
                    <a:pt x="2715196" y="4617135"/>
                  </a:lnTo>
                  <a:lnTo>
                    <a:pt x="2684799" y="4637635"/>
                  </a:lnTo>
                  <a:lnTo>
                    <a:pt x="2647569" y="4645152"/>
                  </a:lnTo>
                  <a:lnTo>
                    <a:pt x="95630" y="4645152"/>
                  </a:lnTo>
                  <a:lnTo>
                    <a:pt x="58400" y="4637635"/>
                  </a:lnTo>
                  <a:lnTo>
                    <a:pt x="28003" y="4617135"/>
                  </a:lnTo>
                  <a:lnTo>
                    <a:pt x="7512" y="4586730"/>
                  </a:lnTo>
                  <a:lnTo>
                    <a:pt x="0" y="4549495"/>
                  </a:lnTo>
                  <a:lnTo>
                    <a:pt x="0" y="95630"/>
                  </a:lnTo>
                  <a:close/>
                </a:path>
              </a:pathLst>
            </a:custGeom>
            <a:ln w="6096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29"/>
            <p:cNvSpPr txBox="1"/>
            <p:nvPr/>
          </p:nvSpPr>
          <p:spPr>
            <a:xfrm>
              <a:off x="4962906" y="1373886"/>
              <a:ext cx="1881505" cy="269240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sz="1600" b="1" spc="-5" dirty="0">
                  <a:latin typeface="Arial"/>
                  <a:cs typeface="Arial"/>
                </a:rPr>
                <a:t>Explore &amp;</a:t>
              </a:r>
              <a:r>
                <a:rPr sz="1600" b="1" spc="-40" dirty="0">
                  <a:latin typeface="Arial"/>
                  <a:cs typeface="Arial"/>
                </a:rPr>
                <a:t> </a:t>
              </a:r>
              <a:r>
                <a:rPr sz="1600" b="1" spc="-10" dirty="0">
                  <a:latin typeface="Arial"/>
                  <a:cs typeface="Arial"/>
                </a:rPr>
                <a:t>Discover</a:t>
              </a:r>
              <a:endParaRPr sz="1600">
                <a:latin typeface="Arial"/>
                <a:cs typeface="Arial"/>
              </a:endParaRPr>
            </a:p>
          </p:txBody>
        </p:sp>
        <p:grpSp>
          <p:nvGrpSpPr>
            <p:cNvPr id="33" name="object 30"/>
            <p:cNvGrpSpPr/>
            <p:nvPr/>
          </p:nvGrpSpPr>
          <p:grpSpPr>
            <a:xfrm>
              <a:off x="4765548" y="1839469"/>
              <a:ext cx="1483360" cy="1600200"/>
              <a:chOff x="4957571" y="2150364"/>
              <a:chExt cx="1483360" cy="1600200"/>
            </a:xfrm>
          </p:grpSpPr>
          <p:sp>
            <p:nvSpPr>
              <p:cNvPr id="34" name="object 31"/>
              <p:cNvSpPr/>
              <p:nvPr/>
            </p:nvSpPr>
            <p:spPr>
              <a:xfrm>
                <a:off x="4957571" y="2150364"/>
                <a:ext cx="1482852" cy="1600200"/>
              </a:xfrm>
              <a:prstGeom prst="rect">
                <a:avLst/>
              </a:prstGeom>
              <a:blipFill>
                <a:blip r:embed="rId18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5" name="object 32"/>
              <p:cNvSpPr/>
              <p:nvPr/>
            </p:nvSpPr>
            <p:spPr>
              <a:xfrm>
                <a:off x="4992623" y="2185416"/>
                <a:ext cx="1331976" cy="1447800"/>
              </a:xfrm>
              <a:prstGeom prst="rect">
                <a:avLst/>
              </a:prstGeom>
              <a:blipFill>
                <a:blip r:embed="rId19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6" name="object 33"/>
              <p:cNvSpPr/>
              <p:nvPr/>
            </p:nvSpPr>
            <p:spPr>
              <a:xfrm>
                <a:off x="4992623" y="2185416"/>
                <a:ext cx="1332230" cy="1447800"/>
              </a:xfrm>
              <a:custGeom>
                <a:avLst/>
                <a:gdLst/>
                <a:ahLst/>
                <a:cxnLst/>
                <a:rect l="l" t="t" r="r" b="b"/>
                <a:pathLst>
                  <a:path w="1332229" h="1447800">
                    <a:moveTo>
                      <a:pt x="0" y="103124"/>
                    </a:moveTo>
                    <a:lnTo>
                      <a:pt x="8094" y="62954"/>
                    </a:lnTo>
                    <a:lnTo>
                      <a:pt x="30178" y="30178"/>
                    </a:lnTo>
                    <a:lnTo>
                      <a:pt x="62954" y="8094"/>
                    </a:lnTo>
                    <a:lnTo>
                      <a:pt x="103124" y="0"/>
                    </a:lnTo>
                    <a:lnTo>
                      <a:pt x="1228852" y="0"/>
                    </a:lnTo>
                    <a:lnTo>
                      <a:pt x="1269021" y="8094"/>
                    </a:lnTo>
                    <a:lnTo>
                      <a:pt x="1301797" y="30178"/>
                    </a:lnTo>
                    <a:lnTo>
                      <a:pt x="1323881" y="62954"/>
                    </a:lnTo>
                    <a:lnTo>
                      <a:pt x="1331976" y="103124"/>
                    </a:lnTo>
                    <a:lnTo>
                      <a:pt x="1331976" y="1344676"/>
                    </a:lnTo>
                    <a:lnTo>
                      <a:pt x="1323881" y="1384845"/>
                    </a:lnTo>
                    <a:lnTo>
                      <a:pt x="1301797" y="1417621"/>
                    </a:lnTo>
                    <a:lnTo>
                      <a:pt x="1269021" y="1439705"/>
                    </a:lnTo>
                    <a:lnTo>
                      <a:pt x="1228852" y="1447800"/>
                    </a:lnTo>
                    <a:lnTo>
                      <a:pt x="103124" y="1447800"/>
                    </a:lnTo>
                    <a:lnTo>
                      <a:pt x="62954" y="1439705"/>
                    </a:lnTo>
                    <a:lnTo>
                      <a:pt x="30178" y="1417621"/>
                    </a:lnTo>
                    <a:lnTo>
                      <a:pt x="8094" y="1384845"/>
                    </a:lnTo>
                    <a:lnTo>
                      <a:pt x="0" y="1344676"/>
                    </a:lnTo>
                    <a:lnTo>
                      <a:pt x="0" y="103124"/>
                    </a:lnTo>
                    <a:close/>
                  </a:path>
                </a:pathLst>
              </a:custGeom>
              <a:ln w="12192">
                <a:solidFill>
                  <a:srgbClr val="BEBEBE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37" name="object 34"/>
            <p:cNvSpPr txBox="1"/>
            <p:nvPr/>
          </p:nvSpPr>
          <p:spPr>
            <a:xfrm>
              <a:off x="4961891" y="1967612"/>
              <a:ext cx="1010285" cy="39116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94615" marR="5080" indent="-82550">
                <a:lnSpc>
                  <a:spcPct val="100000"/>
                </a:lnSpc>
                <a:spcBef>
                  <a:spcPts val="100"/>
                </a:spcBef>
              </a:pPr>
              <a:r>
                <a:rPr sz="1200" b="1" spc="-5" dirty="0">
                  <a:solidFill>
                    <a:srgbClr val="FFFFFF"/>
                  </a:solidFill>
                  <a:latin typeface="Arial"/>
                  <a:cs typeface="Arial"/>
                </a:rPr>
                <a:t>Data</a:t>
              </a:r>
              <a:r>
                <a:rPr sz="1200" b="1" spc="-120" dirty="0">
                  <a:solidFill>
                    <a:srgbClr val="FFFFFF"/>
                  </a:solidFill>
                  <a:latin typeface="Arial"/>
                  <a:cs typeface="Arial"/>
                </a:rPr>
                <a:t> </a:t>
              </a:r>
              <a:r>
                <a:rPr sz="1200" b="1" spc="-10" dirty="0">
                  <a:solidFill>
                    <a:srgbClr val="FFFFFF"/>
                  </a:solidFill>
                  <a:latin typeface="Arial"/>
                  <a:cs typeface="Arial"/>
                </a:rPr>
                <a:t>Analysis  </a:t>
              </a:r>
              <a:r>
                <a:rPr sz="1200" b="1" spc="-5" dirty="0">
                  <a:solidFill>
                    <a:srgbClr val="FFFFFF"/>
                  </a:solidFill>
                  <a:latin typeface="Arial"/>
                  <a:cs typeface="Arial"/>
                </a:rPr>
                <a:t>&amp;</a:t>
              </a:r>
              <a:r>
                <a:rPr sz="1200" b="1" spc="-20" dirty="0">
                  <a:solidFill>
                    <a:srgbClr val="FFFFFF"/>
                  </a:solidFill>
                  <a:latin typeface="Arial"/>
                  <a:cs typeface="Arial"/>
                </a:rPr>
                <a:t> </a:t>
              </a:r>
              <a:r>
                <a:rPr sz="1200" b="1" spc="-5" dirty="0">
                  <a:solidFill>
                    <a:srgbClr val="FFFFFF"/>
                  </a:solidFill>
                  <a:latin typeface="Arial"/>
                  <a:cs typeface="Arial"/>
                </a:rPr>
                <a:t>Modeling</a:t>
              </a:r>
              <a:endParaRPr sz="1200">
                <a:latin typeface="Arial"/>
                <a:cs typeface="Arial"/>
              </a:endParaRPr>
            </a:p>
          </p:txBody>
        </p:sp>
        <p:grpSp>
          <p:nvGrpSpPr>
            <p:cNvPr id="38" name="object 35"/>
            <p:cNvGrpSpPr/>
            <p:nvPr/>
          </p:nvGrpSpPr>
          <p:grpSpPr>
            <a:xfrm>
              <a:off x="4933188" y="2455177"/>
              <a:ext cx="2190115" cy="2091055"/>
              <a:chOff x="5125211" y="2766072"/>
              <a:chExt cx="2190115" cy="2091055"/>
            </a:xfrm>
          </p:grpSpPr>
          <p:sp>
            <p:nvSpPr>
              <p:cNvPr id="39" name="object 36"/>
              <p:cNvSpPr/>
              <p:nvPr/>
            </p:nvSpPr>
            <p:spPr>
              <a:xfrm>
                <a:off x="5125211" y="2766072"/>
                <a:ext cx="1101852" cy="766559"/>
              </a:xfrm>
              <a:prstGeom prst="rect">
                <a:avLst/>
              </a:prstGeom>
              <a:blipFill>
                <a:blip r:embed="rId20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40" name="object 37"/>
              <p:cNvSpPr/>
              <p:nvPr/>
            </p:nvSpPr>
            <p:spPr>
              <a:xfrm>
                <a:off x="5146547" y="2787395"/>
                <a:ext cx="1025651" cy="673608"/>
              </a:xfrm>
              <a:prstGeom prst="rect">
                <a:avLst/>
              </a:prstGeom>
              <a:blipFill>
                <a:blip r:embed="rId21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41" name="object 38"/>
              <p:cNvSpPr/>
              <p:nvPr/>
            </p:nvSpPr>
            <p:spPr>
              <a:xfrm>
                <a:off x="5832347" y="3256787"/>
                <a:ext cx="1482852" cy="1600200"/>
              </a:xfrm>
              <a:prstGeom prst="rect">
                <a:avLst/>
              </a:prstGeom>
              <a:blipFill>
                <a:blip r:embed="rId18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42" name="object 39"/>
              <p:cNvSpPr/>
              <p:nvPr/>
            </p:nvSpPr>
            <p:spPr>
              <a:xfrm>
                <a:off x="5867399" y="3291839"/>
                <a:ext cx="1331976" cy="1447800"/>
              </a:xfrm>
              <a:prstGeom prst="rect">
                <a:avLst/>
              </a:prstGeom>
              <a:blipFill>
                <a:blip r:embed="rId22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43" name="object 40"/>
              <p:cNvSpPr/>
              <p:nvPr/>
            </p:nvSpPr>
            <p:spPr>
              <a:xfrm>
                <a:off x="5867399" y="3291839"/>
                <a:ext cx="1332230" cy="1447800"/>
              </a:xfrm>
              <a:custGeom>
                <a:avLst/>
                <a:gdLst/>
                <a:ahLst/>
                <a:cxnLst/>
                <a:rect l="l" t="t" r="r" b="b"/>
                <a:pathLst>
                  <a:path w="1332229" h="1447800">
                    <a:moveTo>
                      <a:pt x="0" y="103124"/>
                    </a:moveTo>
                    <a:lnTo>
                      <a:pt x="8094" y="62954"/>
                    </a:lnTo>
                    <a:lnTo>
                      <a:pt x="30178" y="30178"/>
                    </a:lnTo>
                    <a:lnTo>
                      <a:pt x="62954" y="8094"/>
                    </a:lnTo>
                    <a:lnTo>
                      <a:pt x="103124" y="0"/>
                    </a:lnTo>
                    <a:lnTo>
                      <a:pt x="1228852" y="0"/>
                    </a:lnTo>
                    <a:lnTo>
                      <a:pt x="1269021" y="8094"/>
                    </a:lnTo>
                    <a:lnTo>
                      <a:pt x="1301797" y="30178"/>
                    </a:lnTo>
                    <a:lnTo>
                      <a:pt x="1323881" y="62954"/>
                    </a:lnTo>
                    <a:lnTo>
                      <a:pt x="1331976" y="103124"/>
                    </a:lnTo>
                    <a:lnTo>
                      <a:pt x="1331976" y="1344676"/>
                    </a:lnTo>
                    <a:lnTo>
                      <a:pt x="1323881" y="1384845"/>
                    </a:lnTo>
                    <a:lnTo>
                      <a:pt x="1301797" y="1417621"/>
                    </a:lnTo>
                    <a:lnTo>
                      <a:pt x="1269021" y="1439705"/>
                    </a:lnTo>
                    <a:lnTo>
                      <a:pt x="1228852" y="1447800"/>
                    </a:lnTo>
                    <a:lnTo>
                      <a:pt x="103124" y="1447800"/>
                    </a:lnTo>
                    <a:lnTo>
                      <a:pt x="62954" y="1439705"/>
                    </a:lnTo>
                    <a:lnTo>
                      <a:pt x="30178" y="1417621"/>
                    </a:lnTo>
                    <a:lnTo>
                      <a:pt x="8094" y="1384845"/>
                    </a:lnTo>
                    <a:lnTo>
                      <a:pt x="0" y="1344676"/>
                    </a:lnTo>
                    <a:lnTo>
                      <a:pt x="0" y="103124"/>
                    </a:lnTo>
                    <a:close/>
                  </a:path>
                </a:pathLst>
              </a:custGeom>
              <a:ln w="12192">
                <a:solidFill>
                  <a:srgbClr val="BEBEBE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44" name="object 41"/>
            <p:cNvSpPr txBox="1"/>
            <p:nvPr/>
          </p:nvSpPr>
          <p:spPr>
            <a:xfrm>
              <a:off x="5850382" y="3076449"/>
              <a:ext cx="981710" cy="39116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5080" indent="120014">
                <a:lnSpc>
                  <a:spcPct val="100000"/>
                </a:lnSpc>
                <a:spcBef>
                  <a:spcPts val="100"/>
                </a:spcBef>
              </a:pPr>
              <a:r>
                <a:rPr sz="1200" b="1" spc="-5" dirty="0">
                  <a:solidFill>
                    <a:srgbClr val="FFFFFF"/>
                  </a:solidFill>
                  <a:latin typeface="Arial"/>
                  <a:cs typeface="Arial"/>
                </a:rPr>
                <a:t>Algorithm  De</a:t>
              </a:r>
              <a:r>
                <a:rPr sz="1200" b="1" spc="-25" dirty="0">
                  <a:solidFill>
                    <a:srgbClr val="FFFFFF"/>
                  </a:solidFill>
                  <a:latin typeface="Arial"/>
                  <a:cs typeface="Arial"/>
                </a:rPr>
                <a:t>v</a:t>
              </a:r>
              <a:r>
                <a:rPr sz="1200" b="1" spc="-5" dirty="0">
                  <a:solidFill>
                    <a:srgbClr val="FFFFFF"/>
                  </a:solidFill>
                  <a:latin typeface="Arial"/>
                  <a:cs typeface="Arial"/>
                </a:rPr>
                <a:t>e</a:t>
              </a:r>
              <a:r>
                <a:rPr sz="1200" b="1" dirty="0">
                  <a:solidFill>
                    <a:srgbClr val="FFFFFF"/>
                  </a:solidFill>
                  <a:latin typeface="Arial"/>
                  <a:cs typeface="Arial"/>
                </a:rPr>
                <a:t>lopment</a:t>
              </a:r>
              <a:endParaRPr sz="1200">
                <a:latin typeface="Arial"/>
                <a:cs typeface="Arial"/>
              </a:endParaRPr>
            </a:p>
          </p:txBody>
        </p:sp>
        <p:grpSp>
          <p:nvGrpSpPr>
            <p:cNvPr id="45" name="object 42"/>
            <p:cNvGrpSpPr/>
            <p:nvPr/>
          </p:nvGrpSpPr>
          <p:grpSpPr>
            <a:xfrm>
              <a:off x="5062729" y="3567672"/>
              <a:ext cx="1842770" cy="2167255"/>
              <a:chOff x="5254752" y="3878567"/>
              <a:chExt cx="1842770" cy="2167255"/>
            </a:xfrm>
          </p:grpSpPr>
          <p:sp>
            <p:nvSpPr>
              <p:cNvPr id="46" name="object 43"/>
              <p:cNvSpPr/>
              <p:nvPr/>
            </p:nvSpPr>
            <p:spPr>
              <a:xfrm>
                <a:off x="6001512" y="3878567"/>
                <a:ext cx="1095743" cy="760488"/>
              </a:xfrm>
              <a:prstGeom prst="rect">
                <a:avLst/>
              </a:prstGeom>
              <a:blipFill>
                <a:blip r:embed="rId23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47" name="object 44"/>
              <p:cNvSpPr/>
              <p:nvPr/>
            </p:nvSpPr>
            <p:spPr>
              <a:xfrm>
                <a:off x="6022848" y="3899915"/>
                <a:ext cx="1019555" cy="665988"/>
              </a:xfrm>
              <a:prstGeom prst="rect">
                <a:avLst/>
              </a:prstGeom>
              <a:blipFill>
                <a:blip r:embed="rId24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48" name="object 45"/>
              <p:cNvSpPr/>
              <p:nvPr/>
            </p:nvSpPr>
            <p:spPr>
              <a:xfrm>
                <a:off x="5254752" y="4445520"/>
                <a:ext cx="1482852" cy="1600200"/>
              </a:xfrm>
              <a:prstGeom prst="rect">
                <a:avLst/>
              </a:prstGeom>
              <a:blipFill>
                <a:blip r:embed="rId18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49" name="object 46"/>
              <p:cNvSpPr/>
              <p:nvPr/>
            </p:nvSpPr>
            <p:spPr>
              <a:xfrm>
                <a:off x="5289804" y="4480559"/>
                <a:ext cx="1331976" cy="1447799"/>
              </a:xfrm>
              <a:prstGeom prst="rect">
                <a:avLst/>
              </a:prstGeom>
              <a:blipFill>
                <a:blip r:embed="rId25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50" name="object 47"/>
              <p:cNvSpPr/>
              <p:nvPr/>
            </p:nvSpPr>
            <p:spPr>
              <a:xfrm>
                <a:off x="5289804" y="4480559"/>
                <a:ext cx="1332230" cy="1447800"/>
              </a:xfrm>
              <a:custGeom>
                <a:avLst/>
                <a:gdLst/>
                <a:ahLst/>
                <a:cxnLst/>
                <a:rect l="l" t="t" r="r" b="b"/>
                <a:pathLst>
                  <a:path w="1332229" h="1447800">
                    <a:moveTo>
                      <a:pt x="0" y="103123"/>
                    </a:moveTo>
                    <a:lnTo>
                      <a:pt x="8094" y="62954"/>
                    </a:lnTo>
                    <a:lnTo>
                      <a:pt x="30178" y="30178"/>
                    </a:lnTo>
                    <a:lnTo>
                      <a:pt x="62954" y="8094"/>
                    </a:lnTo>
                    <a:lnTo>
                      <a:pt x="103124" y="0"/>
                    </a:lnTo>
                    <a:lnTo>
                      <a:pt x="1228852" y="0"/>
                    </a:lnTo>
                    <a:lnTo>
                      <a:pt x="1269021" y="8094"/>
                    </a:lnTo>
                    <a:lnTo>
                      <a:pt x="1301797" y="30178"/>
                    </a:lnTo>
                    <a:lnTo>
                      <a:pt x="1323881" y="62954"/>
                    </a:lnTo>
                    <a:lnTo>
                      <a:pt x="1331976" y="103123"/>
                    </a:lnTo>
                    <a:lnTo>
                      <a:pt x="1331976" y="1344714"/>
                    </a:lnTo>
                    <a:lnTo>
                      <a:pt x="1323881" y="1384840"/>
                    </a:lnTo>
                    <a:lnTo>
                      <a:pt x="1301797" y="1417607"/>
                    </a:lnTo>
                    <a:lnTo>
                      <a:pt x="1269021" y="1439699"/>
                    </a:lnTo>
                    <a:lnTo>
                      <a:pt x="1228852" y="1447799"/>
                    </a:lnTo>
                    <a:lnTo>
                      <a:pt x="103124" y="1447799"/>
                    </a:lnTo>
                    <a:lnTo>
                      <a:pt x="62954" y="1439699"/>
                    </a:lnTo>
                    <a:lnTo>
                      <a:pt x="30178" y="1417607"/>
                    </a:lnTo>
                    <a:lnTo>
                      <a:pt x="8094" y="1384840"/>
                    </a:lnTo>
                    <a:lnTo>
                      <a:pt x="0" y="1344714"/>
                    </a:lnTo>
                    <a:lnTo>
                      <a:pt x="0" y="103123"/>
                    </a:lnTo>
                    <a:close/>
                  </a:path>
                </a:pathLst>
              </a:custGeom>
              <a:ln w="12192">
                <a:solidFill>
                  <a:srgbClr val="BEBEBE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51" name="object 48"/>
            <p:cNvSpPr txBox="1"/>
            <p:nvPr/>
          </p:nvSpPr>
          <p:spPr>
            <a:xfrm>
              <a:off x="5272532" y="4273677"/>
              <a:ext cx="981710" cy="39179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78105">
                <a:lnSpc>
                  <a:spcPct val="100000"/>
                </a:lnSpc>
                <a:spcBef>
                  <a:spcPts val="100"/>
                </a:spcBef>
              </a:pPr>
              <a:r>
                <a:rPr sz="1200" b="1" spc="-5" dirty="0">
                  <a:solidFill>
                    <a:srgbClr val="FFFFFF"/>
                  </a:solidFill>
                  <a:latin typeface="Arial"/>
                  <a:cs typeface="Arial"/>
                </a:rPr>
                <a:t>Application</a:t>
              </a:r>
              <a:endParaRPr sz="1200">
                <a:latin typeface="Arial"/>
                <a:cs typeface="Arial"/>
              </a:endParaRPr>
            </a:p>
            <a:p>
              <a:pPr marL="12700">
                <a:lnSpc>
                  <a:spcPct val="100000"/>
                </a:lnSpc>
              </a:pPr>
              <a:r>
                <a:rPr sz="1200" b="1" spc="-5" dirty="0">
                  <a:solidFill>
                    <a:srgbClr val="FFFFFF"/>
                  </a:solidFill>
                  <a:latin typeface="Arial"/>
                  <a:cs typeface="Arial"/>
                </a:rPr>
                <a:t>Development</a:t>
              </a:r>
              <a:endParaRPr sz="1200">
                <a:latin typeface="Arial"/>
                <a:cs typeface="Arial"/>
              </a:endParaRPr>
            </a:p>
          </p:txBody>
        </p:sp>
        <p:sp>
          <p:nvSpPr>
            <p:cNvPr id="53" name="object 50"/>
            <p:cNvSpPr/>
            <p:nvPr/>
          </p:nvSpPr>
          <p:spPr>
            <a:xfrm>
              <a:off x="5228844" y="4757928"/>
              <a:ext cx="1101852" cy="766559"/>
            </a:xfrm>
            <a:prstGeom prst="rect">
              <a:avLst/>
            </a:prstGeom>
            <a:blipFill>
              <a:blip r:embed="rId2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1"/>
            <p:cNvSpPr/>
            <p:nvPr/>
          </p:nvSpPr>
          <p:spPr>
            <a:xfrm>
              <a:off x="5250180" y="4779264"/>
              <a:ext cx="1025651" cy="673607"/>
            </a:xfrm>
            <a:prstGeom prst="rect">
              <a:avLst/>
            </a:prstGeom>
            <a:blipFill>
              <a:blip r:embed="rId2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5" name="object 52"/>
          <p:cNvSpPr/>
          <p:nvPr/>
        </p:nvSpPr>
        <p:spPr>
          <a:xfrm>
            <a:off x="3651504" y="3599688"/>
            <a:ext cx="838200" cy="304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0" name="Group 79"/>
          <p:cNvGrpSpPr/>
          <p:nvPr/>
        </p:nvGrpSpPr>
        <p:grpSpPr>
          <a:xfrm>
            <a:off x="1778508" y="1287781"/>
            <a:ext cx="1830324" cy="4649724"/>
            <a:chOff x="1778508" y="1287781"/>
            <a:chExt cx="1830324" cy="4649724"/>
          </a:xfrm>
        </p:grpSpPr>
        <p:sp>
          <p:nvSpPr>
            <p:cNvPr id="56" name="object 53"/>
            <p:cNvSpPr/>
            <p:nvPr/>
          </p:nvSpPr>
          <p:spPr>
            <a:xfrm>
              <a:off x="1778508" y="1287781"/>
              <a:ext cx="1830323" cy="4649723"/>
            </a:xfrm>
            <a:prstGeom prst="rect">
              <a:avLst/>
            </a:prstGeom>
            <a:blipFill>
              <a:blip r:embed="rId2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4"/>
            <p:cNvSpPr/>
            <p:nvPr/>
          </p:nvSpPr>
          <p:spPr>
            <a:xfrm>
              <a:off x="1780032" y="1289305"/>
              <a:ext cx="1828800" cy="4648200"/>
            </a:xfrm>
            <a:custGeom>
              <a:avLst/>
              <a:gdLst/>
              <a:ahLst/>
              <a:cxnLst/>
              <a:rect l="l" t="t" r="r" b="b"/>
              <a:pathLst>
                <a:path w="1828800" h="4648200">
                  <a:moveTo>
                    <a:pt x="0" y="85851"/>
                  </a:moveTo>
                  <a:lnTo>
                    <a:pt x="6734" y="52399"/>
                  </a:lnTo>
                  <a:lnTo>
                    <a:pt x="25114" y="25114"/>
                  </a:lnTo>
                  <a:lnTo>
                    <a:pt x="52399" y="6734"/>
                  </a:lnTo>
                  <a:lnTo>
                    <a:pt x="85851" y="0"/>
                  </a:lnTo>
                  <a:lnTo>
                    <a:pt x="1742947" y="0"/>
                  </a:lnTo>
                  <a:lnTo>
                    <a:pt x="1776400" y="6734"/>
                  </a:lnTo>
                  <a:lnTo>
                    <a:pt x="1803685" y="25114"/>
                  </a:lnTo>
                  <a:lnTo>
                    <a:pt x="1822065" y="52399"/>
                  </a:lnTo>
                  <a:lnTo>
                    <a:pt x="1828799" y="85851"/>
                  </a:lnTo>
                  <a:lnTo>
                    <a:pt x="1828799" y="4562398"/>
                  </a:lnTo>
                  <a:lnTo>
                    <a:pt x="1822065" y="4595795"/>
                  </a:lnTo>
                  <a:lnTo>
                    <a:pt x="1803685" y="4623068"/>
                  </a:lnTo>
                  <a:lnTo>
                    <a:pt x="1776400" y="4641456"/>
                  </a:lnTo>
                  <a:lnTo>
                    <a:pt x="1742947" y="4648200"/>
                  </a:lnTo>
                  <a:lnTo>
                    <a:pt x="85851" y="4648200"/>
                  </a:lnTo>
                  <a:lnTo>
                    <a:pt x="52399" y="4641456"/>
                  </a:lnTo>
                  <a:lnTo>
                    <a:pt x="25114" y="4623068"/>
                  </a:lnTo>
                  <a:lnTo>
                    <a:pt x="6734" y="4595795"/>
                  </a:lnTo>
                  <a:lnTo>
                    <a:pt x="0" y="4562398"/>
                  </a:lnTo>
                  <a:lnTo>
                    <a:pt x="0" y="85851"/>
                  </a:lnTo>
                  <a:close/>
                </a:path>
              </a:pathLst>
            </a:custGeom>
            <a:ln w="6096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5"/>
            <p:cNvSpPr/>
            <p:nvPr/>
          </p:nvSpPr>
          <p:spPr>
            <a:xfrm>
              <a:off x="1868424" y="1694688"/>
              <a:ext cx="1702307" cy="4181855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6"/>
            <p:cNvSpPr/>
            <p:nvPr/>
          </p:nvSpPr>
          <p:spPr>
            <a:xfrm>
              <a:off x="1894332" y="1720596"/>
              <a:ext cx="1600200" cy="4079875"/>
            </a:xfrm>
            <a:custGeom>
              <a:avLst/>
              <a:gdLst/>
              <a:ahLst/>
              <a:cxnLst/>
              <a:rect l="l" t="t" r="r" b="b"/>
              <a:pathLst>
                <a:path w="1600200" h="4079875">
                  <a:moveTo>
                    <a:pt x="1525143" y="0"/>
                  </a:moveTo>
                  <a:lnTo>
                    <a:pt x="75056" y="0"/>
                  </a:lnTo>
                  <a:lnTo>
                    <a:pt x="45862" y="5905"/>
                  </a:lnTo>
                  <a:lnTo>
                    <a:pt x="22002" y="22002"/>
                  </a:lnTo>
                  <a:lnTo>
                    <a:pt x="5905" y="45862"/>
                  </a:lnTo>
                  <a:lnTo>
                    <a:pt x="0" y="75057"/>
                  </a:lnTo>
                  <a:lnTo>
                    <a:pt x="0" y="4004665"/>
                  </a:lnTo>
                  <a:lnTo>
                    <a:pt x="5905" y="4033890"/>
                  </a:lnTo>
                  <a:lnTo>
                    <a:pt x="22002" y="4057756"/>
                  </a:lnTo>
                  <a:lnTo>
                    <a:pt x="45862" y="4073847"/>
                  </a:lnTo>
                  <a:lnTo>
                    <a:pt x="75056" y="4079748"/>
                  </a:lnTo>
                  <a:lnTo>
                    <a:pt x="1525143" y="4079748"/>
                  </a:lnTo>
                  <a:lnTo>
                    <a:pt x="1554337" y="4073847"/>
                  </a:lnTo>
                  <a:lnTo>
                    <a:pt x="1578197" y="4057756"/>
                  </a:lnTo>
                  <a:lnTo>
                    <a:pt x="1594294" y="4033890"/>
                  </a:lnTo>
                  <a:lnTo>
                    <a:pt x="1600199" y="4004665"/>
                  </a:lnTo>
                  <a:lnTo>
                    <a:pt x="1600199" y="75057"/>
                  </a:lnTo>
                  <a:lnTo>
                    <a:pt x="1594294" y="45862"/>
                  </a:lnTo>
                  <a:lnTo>
                    <a:pt x="1578197" y="22002"/>
                  </a:lnTo>
                  <a:lnTo>
                    <a:pt x="1554337" y="5905"/>
                  </a:lnTo>
                  <a:lnTo>
                    <a:pt x="152514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57"/>
            <p:cNvSpPr txBox="1"/>
            <p:nvPr/>
          </p:nvSpPr>
          <p:spPr>
            <a:xfrm>
              <a:off x="2358009" y="3168219"/>
              <a:ext cx="672465" cy="20891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b="1" dirty="0">
                  <a:latin typeface="Arial"/>
                  <a:cs typeface="Arial"/>
                </a:rPr>
                <a:t>So</a:t>
              </a:r>
              <a:r>
                <a:rPr sz="1200" b="1" spc="-5" dirty="0">
                  <a:latin typeface="Arial"/>
                  <a:cs typeface="Arial"/>
                </a:rPr>
                <a:t>ft</a:t>
              </a:r>
              <a:r>
                <a:rPr sz="1200" b="1" spc="20" dirty="0">
                  <a:latin typeface="Arial"/>
                  <a:cs typeface="Arial"/>
                </a:rPr>
                <a:t>w</a:t>
              </a:r>
              <a:r>
                <a:rPr sz="1200" b="1" dirty="0">
                  <a:latin typeface="Arial"/>
                  <a:cs typeface="Arial"/>
                </a:rPr>
                <a:t>are</a:t>
              </a:r>
              <a:endParaRPr sz="1200">
                <a:latin typeface="Arial"/>
                <a:cs typeface="Arial"/>
              </a:endParaRPr>
            </a:p>
          </p:txBody>
        </p:sp>
        <p:sp>
          <p:nvSpPr>
            <p:cNvPr id="61" name="object 58"/>
            <p:cNvSpPr txBox="1"/>
            <p:nvPr/>
          </p:nvSpPr>
          <p:spPr>
            <a:xfrm>
              <a:off x="2333625" y="4533647"/>
              <a:ext cx="722630" cy="20827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b="1" dirty="0">
                  <a:latin typeface="Arial"/>
                  <a:cs typeface="Arial"/>
                </a:rPr>
                <a:t>Hard</a:t>
              </a:r>
              <a:r>
                <a:rPr sz="1200" b="1" spc="25" dirty="0">
                  <a:latin typeface="Arial"/>
                  <a:cs typeface="Arial"/>
                </a:rPr>
                <a:t>w</a:t>
              </a:r>
              <a:r>
                <a:rPr sz="1200" b="1" spc="-15" dirty="0">
                  <a:latin typeface="Arial"/>
                  <a:cs typeface="Arial"/>
                </a:rPr>
                <a:t>a</a:t>
              </a:r>
              <a:r>
                <a:rPr sz="1200" b="1" spc="-5" dirty="0">
                  <a:latin typeface="Arial"/>
                  <a:cs typeface="Arial"/>
                </a:rPr>
                <a:t>re</a:t>
              </a:r>
              <a:endParaRPr sz="1200">
                <a:latin typeface="Arial"/>
                <a:cs typeface="Arial"/>
              </a:endParaRPr>
            </a:p>
          </p:txBody>
        </p:sp>
        <p:sp>
          <p:nvSpPr>
            <p:cNvPr id="62" name="object 59"/>
            <p:cNvSpPr txBox="1"/>
            <p:nvPr/>
          </p:nvSpPr>
          <p:spPr>
            <a:xfrm>
              <a:off x="2329434" y="1373886"/>
              <a:ext cx="729615" cy="631825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95"/>
                </a:spcBef>
              </a:pPr>
              <a:r>
                <a:rPr sz="1600" b="1" spc="-55" dirty="0">
                  <a:latin typeface="Arial"/>
                  <a:cs typeface="Arial"/>
                </a:rPr>
                <a:t>A</a:t>
              </a:r>
              <a:r>
                <a:rPr sz="1600" b="1" spc="-5" dirty="0">
                  <a:latin typeface="Arial"/>
                  <a:cs typeface="Arial"/>
                </a:rPr>
                <a:t>ccess</a:t>
              </a:r>
              <a:endParaRPr sz="1600" dirty="0">
                <a:latin typeface="Arial"/>
                <a:cs typeface="Arial"/>
              </a:endParaRPr>
            </a:p>
            <a:p>
              <a:pPr algn="ctr">
                <a:lnSpc>
                  <a:spcPct val="100000"/>
                </a:lnSpc>
                <a:spcBef>
                  <a:spcPts val="1415"/>
                </a:spcBef>
              </a:pPr>
              <a:r>
                <a:rPr sz="1200" b="1" dirty="0">
                  <a:latin typeface="Arial"/>
                  <a:cs typeface="Arial"/>
                </a:rPr>
                <a:t>Files</a:t>
              </a:r>
              <a:endParaRPr sz="1200" dirty="0">
                <a:latin typeface="Arial"/>
                <a:cs typeface="Arial"/>
              </a:endParaRPr>
            </a:p>
          </p:txBody>
        </p:sp>
        <p:sp>
          <p:nvSpPr>
            <p:cNvPr id="64" name="object 61"/>
            <p:cNvSpPr/>
            <p:nvPr/>
          </p:nvSpPr>
          <p:spPr>
            <a:xfrm>
              <a:off x="1970532" y="3075433"/>
              <a:ext cx="1447800" cy="1367155"/>
            </a:xfrm>
            <a:custGeom>
              <a:avLst/>
              <a:gdLst/>
              <a:ahLst/>
              <a:cxnLst/>
              <a:rect l="l" t="t" r="r" b="b"/>
              <a:pathLst>
                <a:path w="1447800" h="1367154">
                  <a:moveTo>
                    <a:pt x="0" y="1397"/>
                  </a:moveTo>
                  <a:lnTo>
                    <a:pt x="1447799" y="0"/>
                  </a:lnTo>
                </a:path>
                <a:path w="1447800" h="1367154">
                  <a:moveTo>
                    <a:pt x="0" y="1366901"/>
                  </a:moveTo>
                  <a:lnTo>
                    <a:pt x="1447799" y="1365504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2"/>
            <p:cNvSpPr/>
            <p:nvPr/>
          </p:nvSpPr>
          <p:spPr>
            <a:xfrm>
              <a:off x="2334768" y="2049781"/>
              <a:ext cx="793991" cy="918972"/>
            </a:xfrm>
            <a:prstGeom prst="rect">
              <a:avLst/>
            </a:prstGeom>
            <a:blipFill>
              <a:blip r:embed="rId2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3"/>
            <p:cNvSpPr/>
            <p:nvPr/>
          </p:nvSpPr>
          <p:spPr>
            <a:xfrm>
              <a:off x="2363724" y="2078737"/>
              <a:ext cx="661415" cy="784860"/>
            </a:xfrm>
            <a:prstGeom prst="rect">
              <a:avLst/>
            </a:prstGeom>
            <a:blipFill>
              <a:blip r:embed="rId3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4"/>
            <p:cNvSpPr/>
            <p:nvPr/>
          </p:nvSpPr>
          <p:spPr>
            <a:xfrm>
              <a:off x="2205228" y="4898137"/>
              <a:ext cx="1088161" cy="755891"/>
            </a:xfrm>
            <a:prstGeom prst="rect">
              <a:avLst/>
            </a:prstGeom>
            <a:blipFill>
              <a:blip r:embed="rId3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5"/>
            <p:cNvSpPr/>
            <p:nvPr/>
          </p:nvSpPr>
          <p:spPr>
            <a:xfrm>
              <a:off x="2199132" y="4892041"/>
              <a:ext cx="990599" cy="649223"/>
            </a:xfrm>
            <a:prstGeom prst="rect">
              <a:avLst/>
            </a:prstGeom>
            <a:blipFill>
              <a:blip r:embed="rId3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6"/>
            <p:cNvSpPr/>
            <p:nvPr/>
          </p:nvSpPr>
          <p:spPr>
            <a:xfrm>
              <a:off x="2133600" y="3480829"/>
              <a:ext cx="434339" cy="490715"/>
            </a:xfrm>
            <a:prstGeom prst="rect">
              <a:avLst/>
            </a:prstGeom>
            <a:blipFill>
              <a:blip r:embed="rId3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67"/>
            <p:cNvSpPr/>
            <p:nvPr/>
          </p:nvSpPr>
          <p:spPr>
            <a:xfrm>
              <a:off x="2148840" y="3491485"/>
              <a:ext cx="359663" cy="416051"/>
            </a:xfrm>
            <a:prstGeom prst="rect">
              <a:avLst/>
            </a:prstGeom>
            <a:blipFill>
              <a:blip r:embed="rId3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68"/>
            <p:cNvSpPr/>
            <p:nvPr/>
          </p:nvSpPr>
          <p:spPr>
            <a:xfrm>
              <a:off x="2084832" y="4082797"/>
              <a:ext cx="1219199" cy="234695"/>
            </a:xfrm>
            <a:prstGeom prst="rect">
              <a:avLst/>
            </a:prstGeom>
            <a:blipFill>
              <a:blip r:embed="rId3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69"/>
            <p:cNvSpPr/>
            <p:nvPr/>
          </p:nvSpPr>
          <p:spPr>
            <a:xfrm>
              <a:off x="2115312" y="4096513"/>
              <a:ext cx="1158240" cy="105410"/>
            </a:xfrm>
            <a:custGeom>
              <a:avLst/>
              <a:gdLst/>
              <a:ahLst/>
              <a:cxnLst/>
              <a:rect l="l" t="t" r="r" b="b"/>
              <a:pathLst>
                <a:path w="1158239" h="105410">
                  <a:moveTo>
                    <a:pt x="1121917" y="0"/>
                  </a:moveTo>
                  <a:lnTo>
                    <a:pt x="36321" y="0"/>
                  </a:lnTo>
                  <a:lnTo>
                    <a:pt x="22181" y="2853"/>
                  </a:lnTo>
                  <a:lnTo>
                    <a:pt x="10636" y="10636"/>
                  </a:lnTo>
                  <a:lnTo>
                    <a:pt x="2853" y="22181"/>
                  </a:lnTo>
                  <a:lnTo>
                    <a:pt x="0" y="36322"/>
                  </a:lnTo>
                  <a:lnTo>
                    <a:pt x="0" y="68834"/>
                  </a:lnTo>
                  <a:lnTo>
                    <a:pt x="2853" y="82974"/>
                  </a:lnTo>
                  <a:lnTo>
                    <a:pt x="10636" y="94519"/>
                  </a:lnTo>
                  <a:lnTo>
                    <a:pt x="22181" y="102302"/>
                  </a:lnTo>
                  <a:lnTo>
                    <a:pt x="36321" y="105156"/>
                  </a:lnTo>
                  <a:lnTo>
                    <a:pt x="1121917" y="105156"/>
                  </a:lnTo>
                  <a:lnTo>
                    <a:pt x="1136058" y="102302"/>
                  </a:lnTo>
                  <a:lnTo>
                    <a:pt x="1147603" y="94519"/>
                  </a:lnTo>
                  <a:lnTo>
                    <a:pt x="1155386" y="82974"/>
                  </a:lnTo>
                  <a:lnTo>
                    <a:pt x="1158239" y="68834"/>
                  </a:lnTo>
                  <a:lnTo>
                    <a:pt x="1158239" y="36322"/>
                  </a:lnTo>
                  <a:lnTo>
                    <a:pt x="1155386" y="22181"/>
                  </a:lnTo>
                  <a:lnTo>
                    <a:pt x="1147603" y="10636"/>
                  </a:lnTo>
                  <a:lnTo>
                    <a:pt x="1136058" y="2853"/>
                  </a:lnTo>
                  <a:lnTo>
                    <a:pt x="1121917" y="0"/>
                  </a:lnTo>
                  <a:close/>
                </a:path>
              </a:pathLst>
            </a:custGeom>
            <a:solidFill>
              <a:srgbClr val="CEDBEA">
                <a:alpha val="40783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0"/>
            <p:cNvSpPr txBox="1"/>
            <p:nvPr/>
          </p:nvSpPr>
          <p:spPr>
            <a:xfrm>
              <a:off x="2123694" y="4106672"/>
              <a:ext cx="1143000" cy="16256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900" b="1" dirty="0">
                  <a:solidFill>
                    <a:srgbClr val="FFFFFF"/>
                  </a:solidFill>
                  <a:latin typeface="Arial"/>
                  <a:cs typeface="Arial"/>
                </a:rPr>
                <a:t>Code </a:t>
              </a:r>
              <a:r>
                <a:rPr sz="900" b="1" spc="-5" dirty="0">
                  <a:solidFill>
                    <a:srgbClr val="FFFFFF"/>
                  </a:solidFill>
                  <a:latin typeface="Arial"/>
                  <a:cs typeface="Arial"/>
                </a:rPr>
                <a:t>&amp;</a:t>
              </a:r>
              <a:r>
                <a:rPr sz="900" b="1" spc="-45" dirty="0">
                  <a:solidFill>
                    <a:srgbClr val="FFFFFF"/>
                  </a:solidFill>
                  <a:latin typeface="Arial"/>
                  <a:cs typeface="Arial"/>
                </a:rPr>
                <a:t> </a:t>
              </a:r>
              <a:r>
                <a:rPr sz="900" b="1" spc="-5" dirty="0">
                  <a:solidFill>
                    <a:srgbClr val="FFFFFF"/>
                  </a:solidFill>
                  <a:latin typeface="Arial"/>
                  <a:cs typeface="Arial"/>
                </a:rPr>
                <a:t>Applications</a:t>
              </a:r>
              <a:endParaRPr sz="900">
                <a:latin typeface="Arial"/>
                <a:cs typeface="Arial"/>
              </a:endParaRPr>
            </a:p>
          </p:txBody>
        </p:sp>
        <p:sp>
          <p:nvSpPr>
            <p:cNvPr id="75" name="object 72"/>
            <p:cNvSpPr/>
            <p:nvPr/>
          </p:nvSpPr>
          <p:spPr>
            <a:xfrm>
              <a:off x="2750821" y="3488398"/>
              <a:ext cx="595909" cy="576110"/>
            </a:xfrm>
            <a:prstGeom prst="rect">
              <a:avLst/>
            </a:prstGeom>
            <a:blipFill>
              <a:blip r:embed="rId3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3"/>
            <p:cNvSpPr/>
            <p:nvPr/>
          </p:nvSpPr>
          <p:spPr>
            <a:xfrm>
              <a:off x="2776729" y="3514344"/>
              <a:ext cx="493775" cy="473963"/>
            </a:xfrm>
            <a:prstGeom prst="rect">
              <a:avLst/>
            </a:prstGeom>
            <a:blipFill>
              <a:blip r:embed="rId3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7" name="object 74"/>
          <p:cNvSpPr/>
          <p:nvPr/>
        </p:nvSpPr>
        <p:spPr>
          <a:xfrm>
            <a:off x="3724656" y="1447800"/>
            <a:ext cx="4428744" cy="4383305"/>
          </a:xfrm>
          <a:prstGeom prst="rect">
            <a:avLst/>
          </a:prstGeom>
          <a:blipFill>
            <a:blip r:embed="rId3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5"/>
          <p:cNvSpPr txBox="1"/>
          <p:nvPr/>
        </p:nvSpPr>
        <p:spPr>
          <a:xfrm>
            <a:off x="5385562" y="6043676"/>
            <a:ext cx="95567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55" dirty="0">
                <a:solidFill>
                  <a:srgbClr val="125586"/>
                </a:solidFill>
                <a:latin typeface="Arial"/>
                <a:cs typeface="Arial"/>
              </a:rPr>
              <a:t>A</a:t>
            </a:r>
            <a:r>
              <a:rPr sz="1600" b="1" spc="-5" dirty="0">
                <a:solidFill>
                  <a:srgbClr val="125586"/>
                </a:solidFill>
                <a:latin typeface="Arial"/>
                <a:cs typeface="Arial"/>
              </a:rPr>
              <a:t>u</a:t>
            </a:r>
            <a:r>
              <a:rPr sz="1600" b="1" spc="-15" dirty="0">
                <a:solidFill>
                  <a:srgbClr val="125586"/>
                </a:solidFill>
                <a:latin typeface="Arial"/>
                <a:cs typeface="Arial"/>
              </a:rPr>
              <a:t>t</a:t>
            </a:r>
            <a:r>
              <a:rPr sz="1600" b="1" dirty="0">
                <a:solidFill>
                  <a:srgbClr val="125586"/>
                </a:solidFill>
                <a:latin typeface="Arial"/>
                <a:cs typeface="Arial"/>
              </a:rPr>
              <a:t>o</a:t>
            </a:r>
            <a:r>
              <a:rPr sz="1600" b="1" spc="-5" dirty="0">
                <a:solidFill>
                  <a:srgbClr val="125586"/>
                </a:solidFill>
                <a:latin typeface="Arial"/>
                <a:cs typeface="Arial"/>
              </a:rPr>
              <a:t>m</a:t>
            </a:r>
            <a:r>
              <a:rPr sz="1600" b="1" spc="5" dirty="0">
                <a:solidFill>
                  <a:srgbClr val="125586"/>
                </a:solidFill>
                <a:latin typeface="Arial"/>
                <a:cs typeface="Arial"/>
              </a:rPr>
              <a:t>a</a:t>
            </a:r>
            <a:r>
              <a:rPr sz="1600" b="1" spc="-5" dirty="0">
                <a:solidFill>
                  <a:srgbClr val="125586"/>
                </a:solidFill>
                <a:latin typeface="Arial"/>
                <a:cs typeface="Arial"/>
              </a:rPr>
              <a:t>te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79" name="object 76"/>
          <p:cNvSpPr/>
          <p:nvPr/>
        </p:nvSpPr>
        <p:spPr>
          <a:xfrm>
            <a:off x="3949430" y="2015558"/>
            <a:ext cx="3658362" cy="3306317"/>
          </a:xfrm>
          <a:prstGeom prst="rect">
            <a:avLst/>
          </a:prstGeom>
          <a:blipFill>
            <a:blip r:embed="rId3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72531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5" grpId="0" animBg="1"/>
      <p:bldP spid="77" grpId="0" animBg="1"/>
      <p:bldP spid="78" grpId="0"/>
      <p:bldP spid="7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EF660B3-CDCC-2E42-A999-FBC4ED3FFB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Getting Started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207BD52-B498-3440-A3A2-6DD861875B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CC2BD8-C84E-B840-989E-973D60995D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600387"/>
            <a:r>
              <a:rPr lang="en-IN"/>
              <a:t>© 2018. DesignTech Systems | Confidential | All rights reserved.</a:t>
            </a:r>
            <a:endParaRPr lang="en-IN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E9451E-B174-7248-BAEF-469E030501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00387"/>
            <a:fld id="{A7C40318-9624-4AE6-AFF3-4E255C8DBAAC}" type="slidenum">
              <a:rPr lang="en-IN" smtClean="0"/>
              <a:pPr defTabSz="600387"/>
              <a:t>6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0628585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5660F-9D39-2F41-AD5E-ED9D69FAB1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Getting Started – MATLAB Desktop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538CC2-FAFC-3E44-A713-927F5DA321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600387"/>
            <a:r>
              <a:rPr lang="en-IN"/>
              <a:t>© 2018. DesignTech Systems | Confidential | All rights reserved.</a:t>
            </a:r>
            <a:endParaRPr lang="en-IN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80D4AE-0C64-3645-A750-8976F5F942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00387"/>
            <a:fld id="{A7C40318-9624-4AE6-AFF3-4E255C8DBAAC}" type="slidenum">
              <a:rPr lang="en-IN" smtClean="0"/>
              <a:pPr defTabSz="600387"/>
              <a:t>7</a:t>
            </a:fld>
            <a:endParaRPr lang="en-IN" dirty="0"/>
          </a:p>
        </p:txBody>
      </p:sp>
      <p:pic>
        <p:nvPicPr>
          <p:cNvPr id="13" name="Content Placeholder 8">
            <a:extLst>
              <a:ext uri="{FF2B5EF4-FFF2-40B4-BE49-F238E27FC236}">
                <a16:creationId xmlns:a16="http://schemas.microsoft.com/office/drawing/2014/main" id="{E971D6FF-CA0F-4D4E-B808-E6D2EDB72B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000" y="914400"/>
            <a:ext cx="8640000" cy="540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Content Placeholder 8">
            <a:extLst>
              <a:ext uri="{FF2B5EF4-FFF2-40B4-BE49-F238E27FC236}">
                <a16:creationId xmlns:a16="http://schemas.microsoft.com/office/drawing/2014/main" id="{0A20D94C-D033-CA45-9304-E92A1FE67E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68" t="66218" r="19132"/>
          <a:stretch/>
        </p:blipFill>
        <p:spPr>
          <a:xfrm>
            <a:off x="3276600" y="4495799"/>
            <a:ext cx="5486400" cy="18241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" name="Content Placeholder 8">
            <a:extLst>
              <a:ext uri="{FF2B5EF4-FFF2-40B4-BE49-F238E27FC236}">
                <a16:creationId xmlns:a16="http://schemas.microsoft.com/office/drawing/2014/main" id="{C55F413F-F50A-ED44-835A-7002AFA61DF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986" t="15522"/>
          <a:stretch/>
        </p:blipFill>
        <p:spPr>
          <a:xfrm>
            <a:off x="8686800" y="1752600"/>
            <a:ext cx="1729200" cy="4561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" name="Content Placeholder 8">
            <a:extLst>
              <a:ext uri="{FF2B5EF4-FFF2-40B4-BE49-F238E27FC236}">
                <a16:creationId xmlns:a16="http://schemas.microsoft.com/office/drawing/2014/main" id="{5D93755E-A2AF-204D-A1DF-94C022D466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26" r="82632"/>
          <a:stretch/>
        </p:blipFill>
        <p:spPr>
          <a:xfrm>
            <a:off x="1776000" y="1752600"/>
            <a:ext cx="1500600" cy="45562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9" name="Content Placeholder 8">
            <a:extLst>
              <a:ext uri="{FF2B5EF4-FFF2-40B4-BE49-F238E27FC236}">
                <a16:creationId xmlns:a16="http://schemas.microsoft.com/office/drawing/2014/main" id="{82056A44-8472-F74E-8681-46980338E64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68" t="16829" r="19132" b="32370"/>
          <a:stretch/>
        </p:blipFill>
        <p:spPr>
          <a:xfrm>
            <a:off x="3276600" y="1828800"/>
            <a:ext cx="5486400" cy="2743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" name="Content Placeholder 8">
            <a:extLst>
              <a:ext uri="{FF2B5EF4-FFF2-40B4-BE49-F238E27FC236}">
                <a16:creationId xmlns:a16="http://schemas.microsoft.com/office/drawing/2014/main" id="{58601CFA-ED44-0845-A26D-0CD290BD9A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274"/>
          <a:stretch/>
        </p:blipFill>
        <p:spPr>
          <a:xfrm>
            <a:off x="1776000" y="919998"/>
            <a:ext cx="8640000" cy="9032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60725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75000" y="175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75000" y="175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75000" y="175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75000" y="175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E0BE48-12C0-544D-BEFD-8B08104F01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Getting Started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27412C-1C8F-EC41-9E43-A53D26039C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Using MATLAB as a calculator</a:t>
            </a:r>
          </a:p>
          <a:p>
            <a:endParaRPr lang="en-US" dirty="0"/>
          </a:p>
          <a:p>
            <a:pPr marL="327680" lvl="1" indent="0">
              <a:buNone/>
            </a:pPr>
            <a:r>
              <a:rPr lang="en-US" dirty="0"/>
              <a:t>&gt;&gt; pi</a:t>
            </a:r>
          </a:p>
          <a:p>
            <a:pPr marL="327680" lvl="1" indent="0">
              <a:buNone/>
            </a:pPr>
            <a:r>
              <a:rPr lang="en-US" dirty="0" err="1"/>
              <a:t>ans</a:t>
            </a:r>
            <a:r>
              <a:rPr lang="en-US" dirty="0"/>
              <a:t> =</a:t>
            </a:r>
          </a:p>
          <a:p>
            <a:pPr marL="327680" lvl="1" indent="0">
              <a:buNone/>
            </a:pPr>
            <a:r>
              <a:rPr lang="en-US" dirty="0"/>
              <a:t>         </a:t>
            </a:r>
            <a:r>
              <a:rPr lang="en-US" dirty="0">
                <a:solidFill>
                  <a:schemeClr val="tx1">
                    <a:lumMod val="40000"/>
                    <a:lumOff val="60000"/>
                  </a:schemeClr>
                </a:solidFill>
              </a:rPr>
              <a:t>3.1416</a:t>
            </a:r>
          </a:p>
          <a:p>
            <a:pPr marL="327680" lvl="1" indent="0">
              <a:buNone/>
            </a:pPr>
            <a:endParaRPr lang="en-US" dirty="0">
              <a:solidFill>
                <a:schemeClr val="tx1">
                  <a:lumMod val="40000"/>
                  <a:lumOff val="60000"/>
                </a:schemeClr>
              </a:solidFill>
            </a:endParaRPr>
          </a:p>
          <a:p>
            <a:pPr marL="327680" lvl="1" indent="0">
              <a:buNone/>
            </a:pPr>
            <a:r>
              <a:rPr lang="en-US" dirty="0">
                <a:solidFill>
                  <a:schemeClr val="tx1"/>
                </a:solidFill>
              </a:rPr>
              <a:t>More examples:</a:t>
            </a:r>
          </a:p>
          <a:p>
            <a:pPr marL="327680" lvl="1" indent="0">
              <a:buNone/>
            </a:pPr>
            <a:r>
              <a:rPr lang="en-US" dirty="0">
                <a:solidFill>
                  <a:schemeClr val="tx1"/>
                </a:solidFill>
              </a:rPr>
              <a:t>&gt;&gt; sin(pi/4)</a:t>
            </a:r>
          </a:p>
          <a:p>
            <a:pPr marL="327680" lvl="1" indent="0">
              <a:buNone/>
            </a:pPr>
            <a:r>
              <a:rPr lang="en-US" dirty="0">
                <a:solidFill>
                  <a:schemeClr val="tx1"/>
                </a:solidFill>
              </a:rPr>
              <a:t>&gt;&gt; 2^(log(4))</a:t>
            </a:r>
          </a:p>
          <a:p>
            <a:pPr marL="327680" lvl="1" indent="0">
              <a:buNone/>
            </a:pPr>
            <a:r>
              <a:rPr lang="en-US" dirty="0">
                <a:solidFill>
                  <a:schemeClr val="tx1"/>
                </a:solidFill>
              </a:rPr>
              <a:t>&gt;&gt; sqrt(9)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380136-5612-2C40-8696-FA3081788E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600387"/>
            <a:r>
              <a:rPr lang="en-IN"/>
              <a:t>© 2018. DesignTech Systems | Confidential | All rights reserved.</a:t>
            </a:r>
            <a:endParaRPr lang="en-IN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F9E60B-3CA3-354C-A1E3-4AEEB2DC07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00387"/>
            <a:fld id="{A7C40318-9624-4AE6-AFF3-4E255C8DBAAC}" type="slidenum">
              <a:rPr lang="en-IN" smtClean="0"/>
              <a:pPr defTabSz="600387"/>
              <a:t>8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4298894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2F9E00-91E9-CB44-BCEE-636DE9084B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Getting Started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FBEC93-E38A-E949-89DB-135DF714ED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Assign values to output variables</a:t>
            </a:r>
          </a:p>
          <a:p>
            <a:endParaRPr lang="en-US" dirty="0"/>
          </a:p>
          <a:p>
            <a:pPr marL="327680" lvl="1" indent="0">
              <a:buNone/>
            </a:pPr>
            <a:r>
              <a:rPr lang="en-US" dirty="0"/>
              <a:t>&gt;&gt; x = 5</a:t>
            </a:r>
          </a:p>
          <a:p>
            <a:pPr marL="327680" lvl="1" indent="0">
              <a:buNone/>
            </a:pPr>
            <a:r>
              <a:rPr lang="en-US" dirty="0"/>
              <a:t>x = </a:t>
            </a:r>
          </a:p>
          <a:p>
            <a:pPr marL="327680" lvl="1" indent="0">
              <a:buNone/>
            </a:pPr>
            <a:r>
              <a:rPr lang="en-US" dirty="0"/>
              <a:t>     5</a:t>
            </a:r>
          </a:p>
          <a:p>
            <a:pPr marL="327680" lvl="1" indent="0">
              <a:buNone/>
            </a:pPr>
            <a:endParaRPr lang="en-US" dirty="0"/>
          </a:p>
          <a:p>
            <a:pPr marL="327680" lvl="1" indent="0">
              <a:buNone/>
            </a:pPr>
            <a:r>
              <a:rPr lang="en-US" dirty="0"/>
              <a:t>&gt;&gt; y = ‘Bob’</a:t>
            </a:r>
          </a:p>
          <a:p>
            <a:pPr marL="327680" lvl="1" indent="0">
              <a:buNone/>
            </a:pPr>
            <a:r>
              <a:rPr lang="en-US" dirty="0"/>
              <a:t>y = </a:t>
            </a:r>
          </a:p>
          <a:p>
            <a:pPr marL="327680" lvl="1" indent="0">
              <a:buNone/>
            </a:pPr>
            <a:r>
              <a:rPr lang="en-US" dirty="0"/>
              <a:t>     Bob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228A58-650A-6740-928D-3885371235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600387"/>
            <a:r>
              <a:rPr lang="en-IN"/>
              <a:t>© 2018. DesignTech Systems | Confidential | All rights reserved.</a:t>
            </a:r>
            <a:endParaRPr lang="en-IN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3F8EF0-CCE2-154C-ADCF-E554BD4CB0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00387"/>
            <a:fld id="{A7C40318-9624-4AE6-AFF3-4E255C8DBAAC}" type="slidenum">
              <a:rPr lang="en-IN" smtClean="0"/>
              <a:pPr defTabSz="600387"/>
              <a:t>9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87982855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DesignTech">
      <a:dk1>
        <a:srgbClr val="373435"/>
      </a:dk1>
      <a:lt1>
        <a:sysClr val="window" lastClr="FFFFFF"/>
      </a:lt1>
      <a:dk2>
        <a:srgbClr val="FFFFFF"/>
      </a:dk2>
      <a:lt2>
        <a:srgbClr val="F6F6F6"/>
      </a:lt2>
      <a:accent1>
        <a:srgbClr val="ED3237"/>
      </a:accent1>
      <a:accent2>
        <a:srgbClr val="4B4B4D"/>
      </a:accent2>
      <a:accent3>
        <a:srgbClr val="606062"/>
      </a:accent3>
      <a:accent4>
        <a:srgbClr val="727376"/>
      </a:accent4>
      <a:accent5>
        <a:srgbClr val="D55C19"/>
      </a:accent5>
      <a:accent6>
        <a:srgbClr val="EEAF30"/>
      </a:accent6>
      <a:hlink>
        <a:srgbClr val="ED3237"/>
      </a:hlink>
      <a:folHlink>
        <a:srgbClr val="2BBEEF"/>
      </a:folHlink>
    </a:clrScheme>
    <a:fontScheme name="DesignTech1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lepo_PowerPoint_Template_FY16_NEW" id="{CCCA088C-0E85-463F-BD02-CA8BAD863FF5}" vid="{4650BA76-381E-4FE9-A5A5-71114F63AA2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1327</TotalTime>
  <Words>984</Words>
  <Application>Microsoft Macintosh PowerPoint</Application>
  <PresentationFormat>Widescreen</PresentationFormat>
  <Paragraphs>222</Paragraphs>
  <Slides>25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Calibri</vt:lpstr>
      <vt:lpstr>Calibri Light</vt:lpstr>
      <vt:lpstr>Wingdings</vt:lpstr>
      <vt:lpstr>1_Office Theme</vt:lpstr>
      <vt:lpstr>Basics of MATLAB</vt:lpstr>
      <vt:lpstr>Agenda</vt:lpstr>
      <vt:lpstr>What is MATLAB?</vt:lpstr>
      <vt:lpstr>MathWorks Product Family</vt:lpstr>
      <vt:lpstr>Technical Computing Workflow</vt:lpstr>
      <vt:lpstr>Getting Started</vt:lpstr>
      <vt:lpstr>Getting Started – MATLAB Desktop</vt:lpstr>
      <vt:lpstr>Getting Started</vt:lpstr>
      <vt:lpstr>Getting Started</vt:lpstr>
      <vt:lpstr>Getting Started</vt:lpstr>
      <vt:lpstr>Getting Started</vt:lpstr>
      <vt:lpstr>Getting Started</vt:lpstr>
      <vt:lpstr>Demo: Solar Electricity Production</vt:lpstr>
      <vt:lpstr>Demo: Solar Electricity Production</vt:lpstr>
      <vt:lpstr>Demo: Solar Electricity Production</vt:lpstr>
      <vt:lpstr>Demo: Solar Electricity Production</vt:lpstr>
      <vt:lpstr>Demo: Solar Electricity Production</vt:lpstr>
      <vt:lpstr>Demo: Solar Electricity Production</vt:lpstr>
      <vt:lpstr>Accessing Data from MATLAB</vt:lpstr>
      <vt:lpstr>Data Analysis and Visualization in MATLAB</vt:lpstr>
      <vt:lpstr>Expanding the Capabilities of MATLAB</vt:lpstr>
      <vt:lpstr>Sharing Results from MATLAB</vt:lpstr>
      <vt:lpstr>Packaging and Sharing MATLAB Apps</vt:lpstr>
      <vt:lpstr>Using MATLAB</vt:lpstr>
      <vt:lpstr>PowerPoint 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Centralized Content for MATLAB EXPO Talks</dc:title>
  <dc:creator>Paul Urban</dc:creator>
  <cp:lastModifiedBy>Mahmooduz Zafar</cp:lastModifiedBy>
  <cp:revision>66</cp:revision>
  <dcterms:created xsi:type="dcterms:W3CDTF">2020-04-16T05:52:24Z</dcterms:created>
  <dcterms:modified xsi:type="dcterms:W3CDTF">2021-07-09T12:45:20Z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2018-04-25T00:00:00Z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2020-04-16T00:00:00Z</vt:filetime>
  </property>
</Properties>
</file>